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openxmlformats-officedocument.drawingml.chart+xml" PartName="/ppt/charts/chart4.xml"/>
  <Override ContentType="application/vnd.openxmlformats-officedocument.drawingml.chart+xml" PartName="/ppt/charts/chart5.xml"/>
  <Override ContentType="application/vnd.openxmlformats-officedocument.drawingml.chart+xml" PartName="/ppt/charts/chart6.xml"/>
  <Override ContentType="application/vnd.openxmlformats-officedocument.drawingml.chart+xml" PartName="/ppt/charts/chart7.xml"/>
  <Override ContentType="application/vnd.openxmlformats-officedocument.drawingml.chart+xml" PartName="/ppt/charts/chart8.xml"/>
  <Override ContentType="application/vnd.openxmlformats-officedocument.drawingml.chart+xml" PartName="/ppt/charts/chart9.xml"/>
  <Override ContentType="application/vnd.openxmlformats-officedocument.drawingml.chart+xml" PartName="/ppt/charts/chart10.xml"/>
  <Override ContentType="application/vnd.openxmlformats-officedocument.drawingml.chart+xml" PartName="/ppt/charts/chart11.xml"/>
  <Override ContentType="application/vnd.openxmlformats-officedocument.drawingml.chart+xml" PartName="/ppt/charts/chart12.xml"/>
  <Override ContentType="application/vnd.openxmlformats-officedocument.drawingml.chart+xml" PartName="/ppt/charts/chart13.xml"/>
  <Override ContentType="application/vnd.openxmlformats-officedocument.drawingml.chart+xml" PartName="/ppt/charts/chart14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ms-office.chartcolorstyle+xml" PartName="/ppt/charts/colors4.xml"/>
  <Override ContentType="application/vnd.ms-office.chartcolorstyle+xml" PartName="/ppt/charts/colors5.xml"/>
  <Override ContentType="application/vnd.ms-office.chartcolorstyle+xml" PartName="/ppt/charts/colors6.xml"/>
  <Override ContentType="application/vnd.ms-office.chartcolorstyle+xml" PartName="/ppt/charts/colors7.xml"/>
  <Override ContentType="application/vnd.ms-office.chartcolorstyle+xml" PartName="/ppt/charts/colors8.xml"/>
  <Override ContentType="application/vnd.ms-office.chartcolorstyle+xml" PartName="/ppt/charts/colors9.xml"/>
  <Override ContentType="application/vnd.ms-office.chartcolorstyle+xml" PartName="/ppt/charts/colors10.xml"/>
  <Override ContentType="application/vnd.ms-office.chartcolorstyle+xml" PartName="/ppt/charts/colors11.xml"/>
  <Override ContentType="application/vnd.ms-office.chartcolorstyle+xml" PartName="/ppt/charts/colors12.xml"/>
  <Override ContentType="application/vnd.ms-office.chartcolorstyle+xml" PartName="/ppt/charts/colors13.xml"/>
  <Override ContentType="application/vnd.ms-office.chartcolorstyle+xml" PartName="/ppt/charts/colors14.xml"/>
  <Override ContentType="application/vnd.ms-office.chartstyle+xml" PartName="/ppt/charts/style1.xml"/>
  <Override ContentType="application/vnd.ms-office.chartstyle+xml" PartName="/ppt/charts/style2.xml"/>
  <Override ContentType="application/vnd.ms-office.chartstyle+xml" PartName="/ppt/charts/style3.xml"/>
  <Override ContentType="application/vnd.ms-office.chartstyle+xml" PartName="/ppt/charts/style4.xml"/>
  <Override ContentType="application/vnd.ms-office.chartstyle+xml" PartName="/ppt/charts/style5.xml"/>
  <Override ContentType="application/vnd.ms-office.chartstyle+xml" PartName="/ppt/charts/style6.xml"/>
  <Override ContentType="application/vnd.ms-office.chartstyle+xml" PartName="/ppt/charts/style7.xml"/>
  <Override ContentType="application/vnd.ms-office.chartstyle+xml" PartName="/ppt/charts/style8.xml"/>
  <Override ContentType="application/vnd.ms-office.chartstyle+xml" PartName="/ppt/charts/style9.xml"/>
  <Override ContentType="application/vnd.ms-office.chartstyle+xml" PartName="/ppt/charts/style10.xml"/>
  <Override ContentType="application/vnd.ms-office.chartstyle+xml" PartName="/ppt/charts/style11.xml"/>
  <Override ContentType="application/vnd.ms-office.chartstyle+xml" PartName="/ppt/charts/style12.xml"/>
  <Override ContentType="application/vnd.ms-office.chartstyle+xml" PartName="/ppt/charts/style13.xml"/>
  <Override ContentType="application/vnd.ms-office.chartstyle+xml" PartName="/ppt/charts/styl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57" r:id="rId2"/>
  </p:sldMasterIdLst>
  <p:notesMasterIdLst>
    <p:notesMasterId r:id="rId3"/>
  </p:notesMasterIdLst>
  <p:sldIdLst>
    <p:sldId id="256" r:id="rId4"/>
    <p:sldId id="257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4" r:id="rId17"/>
    <p:sldId id="275" r:id="rId18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2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tags/tag1.xml" Type="http://schemas.openxmlformats.org/officeDocument/2006/relationships/tags"/><Relationship Id="rId2" Target="slideMasters/slideMaster2.xml" Type="http://schemas.openxmlformats.org/officeDocument/2006/relationships/slideMaster"/><Relationship Id="rId20" Target="presProps.xml" Type="http://schemas.openxmlformats.org/officeDocument/2006/relationships/presProps"/><Relationship Id="rId21" Target="viewProps.xml" Type="http://schemas.openxmlformats.org/officeDocument/2006/relationships/viewProps"/><Relationship Id="rId22" Target="theme/theme1.xml" Type="http://schemas.openxmlformats.org/officeDocument/2006/relationships/theme"/><Relationship Id="rId23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Relationship Id="rId2" Target="colors1.xml" Type="http://schemas.microsoft.com/office/2011/relationships/chartColorStyle"/><Relationship Id="rId3" Target="style1.xml" Type="http://schemas.microsoft.com/office/2011/relationships/chartStyle"/></Relationships>
</file>

<file path=ppt/charts/_rels/chart10.xml.rels><?xml version="1.0" encoding="UTF-8" standalone="yes"?><Relationships xmlns="http://schemas.openxmlformats.org/package/2006/relationships"><Relationship Id="rId1" Target="../embeddings/Microsoft_Excel_Worksheet10.xlsx" Type="http://schemas.openxmlformats.org/officeDocument/2006/relationships/package"/><Relationship Id="rId2" Target="colors10.xml" Type="http://schemas.microsoft.com/office/2011/relationships/chartColorStyle"/><Relationship Id="rId3" Target="style10.xml" Type="http://schemas.microsoft.com/office/2011/relationships/chartStyle"/></Relationships>
</file>

<file path=ppt/charts/_rels/chart11.xml.rels><?xml version="1.0" encoding="UTF-8" standalone="yes"?><Relationships xmlns="http://schemas.openxmlformats.org/package/2006/relationships"><Relationship Id="rId1" Target="../embeddings/Microsoft_Excel_Worksheet11.xlsx" Type="http://schemas.openxmlformats.org/officeDocument/2006/relationships/package"/><Relationship Id="rId2" Target="colors11.xml" Type="http://schemas.microsoft.com/office/2011/relationships/chartColorStyle"/><Relationship Id="rId3" Target="style11.xml" Type="http://schemas.microsoft.com/office/2011/relationships/chartStyle"/></Relationships>
</file>

<file path=ppt/charts/_rels/chart12.xml.rels><?xml version="1.0" encoding="UTF-8" standalone="yes"?><Relationships xmlns="http://schemas.openxmlformats.org/package/2006/relationships"><Relationship Id="rId1" Target="../embeddings/Microsoft_Excel_Worksheet12.xlsx" Type="http://schemas.openxmlformats.org/officeDocument/2006/relationships/package"/><Relationship Id="rId2" Target="colors12.xml" Type="http://schemas.microsoft.com/office/2011/relationships/chartColorStyle"/><Relationship Id="rId3" Target="style12.xml" Type="http://schemas.microsoft.com/office/2011/relationships/chartStyle"/></Relationships>
</file>

<file path=ppt/charts/_rels/chart13.xml.rels><?xml version="1.0" encoding="UTF-8" standalone="yes"?><Relationships xmlns="http://schemas.openxmlformats.org/package/2006/relationships"><Relationship Id="rId1" Target="../embeddings/Microsoft_Excel_Worksheet13.xlsx" Type="http://schemas.openxmlformats.org/officeDocument/2006/relationships/package"/><Relationship Id="rId2" Target="colors13.xml" Type="http://schemas.microsoft.com/office/2011/relationships/chartColorStyle"/><Relationship Id="rId3" Target="style13.xml" Type="http://schemas.microsoft.com/office/2011/relationships/chartStyle"/></Relationships>
</file>

<file path=ppt/charts/_rels/chart14.xml.rels><?xml version="1.0" encoding="UTF-8" standalone="yes"?><Relationships xmlns="http://schemas.openxmlformats.org/package/2006/relationships"><Relationship Id="rId1" Target="../embeddings/Microsoft_Excel_Worksheet14.xlsx" Type="http://schemas.openxmlformats.org/officeDocument/2006/relationships/package"/><Relationship Id="rId2" Target="colors14.xml" Type="http://schemas.microsoft.com/office/2011/relationships/chartColorStyle"/><Relationship Id="rId3" Target="style14.xml" Type="http://schemas.microsoft.com/office/2011/relationships/chartStyle"/></Relationships>
</file>

<file path=ppt/charts/_rels/chart2.xml.rels><?xml version="1.0" encoding="UTF-8" standalone="yes"?><Relationships xmlns="http://schemas.openxmlformats.org/package/2006/relationships"><Relationship Id="rId1" Target="../embeddings/Microsoft_Excel_Worksheet2.xlsx" Type="http://schemas.openxmlformats.org/officeDocument/2006/relationships/package"/><Relationship Id="rId2" Target="colors2.xml" Type="http://schemas.microsoft.com/office/2011/relationships/chartColorStyle"/><Relationship Id="rId3" Target="style2.xml" Type="http://schemas.microsoft.com/office/2011/relationships/chartStyle"/></Relationships>
</file>

<file path=ppt/charts/_rels/chart3.xml.rels><?xml version="1.0" encoding="UTF-8" standalone="yes"?><Relationships xmlns="http://schemas.openxmlformats.org/package/2006/relationships"><Relationship Id="rId1" Target="../embeddings/Microsoft_Excel_Worksheet3.xlsx" Type="http://schemas.openxmlformats.org/officeDocument/2006/relationships/package"/><Relationship Id="rId2" Target="colors3.xml" Type="http://schemas.microsoft.com/office/2011/relationships/chartColorStyle"/><Relationship Id="rId3" Target="style3.xml" Type="http://schemas.microsoft.com/office/2011/relationships/chartStyle"/></Relationships>
</file>

<file path=ppt/charts/_rels/chart4.xml.rels><?xml version="1.0" encoding="UTF-8" standalone="yes"?><Relationships xmlns="http://schemas.openxmlformats.org/package/2006/relationships"><Relationship Id="rId1" Target="../embeddings/Microsoft_Excel_Worksheet4.xlsx" Type="http://schemas.openxmlformats.org/officeDocument/2006/relationships/package"/><Relationship Id="rId2" Target="colors4.xml" Type="http://schemas.microsoft.com/office/2011/relationships/chartColorStyle"/><Relationship Id="rId3" Target="style4.xml" Type="http://schemas.microsoft.com/office/2011/relationships/chartStyle"/></Relationships>
</file>

<file path=ppt/charts/_rels/chart5.xml.rels><?xml version="1.0" encoding="UTF-8" standalone="yes"?><Relationships xmlns="http://schemas.openxmlformats.org/package/2006/relationships"><Relationship Id="rId1" Target="../embeddings/Microsoft_Excel_Worksheet5.xlsx" Type="http://schemas.openxmlformats.org/officeDocument/2006/relationships/package"/><Relationship Id="rId2" Target="colors5.xml" Type="http://schemas.microsoft.com/office/2011/relationships/chartColorStyle"/><Relationship Id="rId3" Target="style5.xml" Type="http://schemas.microsoft.com/office/2011/relationships/chartStyle"/></Relationships>
</file>

<file path=ppt/charts/_rels/chart6.xml.rels><?xml version="1.0" encoding="UTF-8" standalone="yes"?><Relationships xmlns="http://schemas.openxmlformats.org/package/2006/relationships"><Relationship Id="rId1" Target="../embeddings/Microsoft_Excel_Worksheet6.xlsx" Type="http://schemas.openxmlformats.org/officeDocument/2006/relationships/package"/><Relationship Id="rId2" Target="colors6.xml" Type="http://schemas.microsoft.com/office/2011/relationships/chartColorStyle"/><Relationship Id="rId3" Target="style6.xml" Type="http://schemas.microsoft.com/office/2011/relationships/chartStyle"/></Relationships>
</file>

<file path=ppt/charts/_rels/chart7.xml.rels><?xml version="1.0" encoding="UTF-8" standalone="yes"?><Relationships xmlns="http://schemas.openxmlformats.org/package/2006/relationships"><Relationship Id="rId1" Target="../embeddings/Microsoft_Excel_Worksheet7.xlsx" Type="http://schemas.openxmlformats.org/officeDocument/2006/relationships/package"/><Relationship Id="rId2" Target="colors7.xml" Type="http://schemas.microsoft.com/office/2011/relationships/chartColorStyle"/><Relationship Id="rId3" Target="style7.xml" Type="http://schemas.microsoft.com/office/2011/relationships/chartStyle"/></Relationships>
</file>

<file path=ppt/charts/_rels/chart8.xml.rels><?xml version="1.0" encoding="UTF-8" standalone="yes"?><Relationships xmlns="http://schemas.openxmlformats.org/package/2006/relationships"><Relationship Id="rId1" Target="../embeddings/Microsoft_Excel_Worksheet8.xlsx" Type="http://schemas.openxmlformats.org/officeDocument/2006/relationships/package"/><Relationship Id="rId2" Target="colors8.xml" Type="http://schemas.microsoft.com/office/2011/relationships/chartColorStyle"/><Relationship Id="rId3" Target="style8.xml" Type="http://schemas.microsoft.com/office/2011/relationships/chartStyle"/></Relationships>
</file>

<file path=ppt/charts/_rels/chart9.xml.rels><?xml version="1.0" encoding="UTF-8" standalone="yes"?><Relationships xmlns="http://schemas.openxmlformats.org/package/2006/relationships"><Relationship Id="rId1" Target="../embeddings/Microsoft_Excel_Worksheet9.xlsx" Type="http://schemas.openxmlformats.org/officeDocument/2006/relationships/package"/><Relationship Id="rId2" Target="colors9.xml" Type="http://schemas.microsoft.com/office/2011/relationships/chartColorStyle"/><Relationship Id="rId3" Target="style9.xml" Type="http://schemas.microsoft.com/office/2011/relationships/chartStyl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1718750037252903"/>
          <c:y val="0.18027019500732422"/>
          <c:w val="0.965624988079071"/>
          <c:h val="0.659508526325225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北京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399-4A31-8FF6-DFA52E3A98FD}"/>
              </c:ext>
            </c:extLst>
          </c:dPt>
          <c:cat>
            <c:strRef>
              <c:f>Sheet1!$A$2:$A$2</c:f>
              <c:strCache>
                <c:ptCount val="1"/>
                <c:pt idx="0">
                  <c:v>鸡蛋（12个）</c:v>
                </c:pt>
              </c:strCache>
            </c:strRef>
          </c:cat>
          <c:val>
            <c:numRef>
              <c:f>Sheet1!$B$2:$B$2</c:f>
              <c:numCache>
                <c:formatCode>"¥"#,##0_);\("¥"#,##0\)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99-4A31-8FF6-DFA52E3A98F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上海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Sheet1!$A$2:$A$2</c:f>
              <c:strCache>
                <c:ptCount val="1"/>
                <c:pt idx="0">
                  <c:v>鸡蛋（12个）</c:v>
                </c:pt>
              </c:strCache>
            </c:strRef>
          </c:cat>
          <c:val>
            <c:numRef>
              <c:f>Sheet1!$C$2:$C$2</c:f>
              <c:numCache>
                <c:formatCode>"¥"#,##0_);\("¥"#,##0\)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399-4A31-8FF6-DFA52E3A98F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广州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Sheet1!$A$2:$A$2</c:f>
              <c:strCache>
                <c:ptCount val="1"/>
                <c:pt idx="0">
                  <c:v>鸡蛋（12个）</c:v>
                </c:pt>
              </c:strCache>
            </c:strRef>
          </c:cat>
          <c:val>
            <c:numRef>
              <c:f>Sheet1!$D$2:$D$2</c:f>
              <c:numCache>
                <c:formatCode>"¥"#,##0_);\("¥"#,##0\)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99-4A31-8FF6-DFA52E3A98F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深圳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Sheet1!$A$2:$A$2</c:f>
              <c:strCache>
                <c:ptCount val="1"/>
                <c:pt idx="0">
                  <c:v>鸡蛋（12个）</c:v>
                </c:pt>
              </c:strCache>
            </c:strRef>
          </c:cat>
          <c:val>
            <c:numRef>
              <c:f>Sheet1!$E$2:$E$2</c:f>
              <c:numCache>
                <c:formatCode>"¥"#,##0_);\("¥"#,##0\)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399-4A31-8FF6-DFA52E3A98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280365616"/>
        <c:axId val="280366176"/>
      </c:barChart>
      <c:catAx>
        <c:axId val="280365616"/>
        <c:scaling>
          <c:orientation/>
        </c:scaling>
        <c:delete val="1"/>
        <c:axPos val="b"/>
        <c:numFmt formatCode="General" sourceLinked="1"/>
        <c:majorTickMark val="out"/>
        <c:minorTickMark val="none"/>
        <c:crossAx val="280366176"/>
        <c:auto val="0"/>
        <c:lblAlgn val="ctr"/>
        <c:lblOffset/>
        <c:noMultiLvlLbl val="0"/>
      </c:catAx>
      <c:valAx>
        <c:axId val="280366176"/>
        <c:scaling>
          <c:orientation/>
        </c:scaling>
        <c:delete val="1"/>
        <c:axPos val="l"/>
        <c:numFmt formatCode="&quot;¥&quot;#,##0_);\(&quot;¥&quot;#,##0\)" sourceLinked="1"/>
        <c:majorTickMark val="out"/>
        <c:minorTickMark val="none"/>
        <c:crossAx val="280365616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10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1718750037252903"/>
          <c:y val="0"/>
          <c:w val="0.965624988079071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深圳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2000" b="1" i="0" u="none" strike="noStrike" kern="1200" baseline="0" smtId="4294967295">
                    <a:solidFill>
                      <a:srgbClr val="9E4A4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sz="2000" b="1" i="0" u="none" strike="noStrike" kern="1200" baseline="0" smtId="4294967295">
                  <a:solidFill>
                    <a:srgbClr val="9E4A4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非市中心公寓租金（三居100平）</c:v>
                </c:pt>
                <c:pt idx="1">
                  <c:v>市中心公寓租金（三居100平）</c:v>
                </c:pt>
                <c:pt idx="2">
                  <c:v>非市中心公寓租金（一居50平）</c:v>
                </c:pt>
                <c:pt idx="3">
                  <c:v>市中心公寓租金（一居50平）</c:v>
                </c:pt>
              </c:strCache>
            </c:strRef>
          </c:cat>
          <c:val>
            <c:numRef>
              <c:f>Sheet1!$B$2:$B$5</c:f>
              <c:numCache>
                <c:formatCode>"¥"#,##0_);\("¥"#,##0\)</c:formatCode>
                <c:ptCount val="4"/>
                <c:pt idx="0">
                  <c:v>5025</c:v>
                </c:pt>
                <c:pt idx="1">
                  <c:v>8003</c:v>
                </c:pt>
                <c:pt idx="2">
                  <c:v>2861</c:v>
                </c:pt>
                <c:pt idx="3">
                  <c:v>4387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13-416F-BB12-9CBA328F498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广州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2000" b="1" i="0" u="none" strike="noStrike" kern="1200" baseline="0" smtId="4294967295">
                    <a:solidFill>
                      <a:schemeClr val="accent6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sz="2000" b="1" i="0" u="none" strike="noStrike" kern="1200" baseline="0" smtId="4294967295">
                  <a:solidFill>
                    <a:schemeClr val="accent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非市中心公寓租金（三居100平）</c:v>
                </c:pt>
                <c:pt idx="1">
                  <c:v>市中心公寓租金（三居100平）</c:v>
                </c:pt>
                <c:pt idx="2">
                  <c:v>非市中心公寓租金（一居50平）</c:v>
                </c:pt>
                <c:pt idx="3">
                  <c:v>市中心公寓租金（一居50平）</c:v>
                </c:pt>
              </c:strCache>
            </c:strRef>
          </c:cat>
          <c:val>
            <c:numRef>
              <c:f>Sheet1!$C$2:$C$5</c:f>
              <c:numCache>
                <c:formatCode>"¥"#,##0_);\("¥"#,##0\)</c:formatCode>
                <c:ptCount val="4"/>
                <c:pt idx="0">
                  <c:v>3057</c:v>
                </c:pt>
                <c:pt idx="1">
                  <c:v>4865</c:v>
                </c:pt>
                <c:pt idx="2">
                  <c:v>2000</c:v>
                </c:pt>
                <c:pt idx="3">
                  <c:v>2869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13-416F-BB12-9CBA328F498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上海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13-416F-BB12-9CBA328F498C}"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2000" b="1" i="0" u="none" strike="noStrike" kern="1200" baseline="0" smtId="4294967295">
                    <a:solidFill>
                      <a:schemeClr val="accent3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sz="2000" b="1" i="0" u="none" strike="noStrike" kern="1200" baseline="0" smtId="4294967295">
                  <a:solidFill>
                    <a:schemeClr val="accent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非市中心公寓租金（三居100平）</c:v>
                </c:pt>
                <c:pt idx="1">
                  <c:v>市中心公寓租金（三居100平）</c:v>
                </c:pt>
                <c:pt idx="2">
                  <c:v>非市中心公寓租金（一居50平）</c:v>
                </c:pt>
                <c:pt idx="3">
                  <c:v>市中心公寓租金（一居50平）</c:v>
                </c:pt>
              </c:strCache>
            </c:strRef>
          </c:cat>
          <c:val>
            <c:numRef>
              <c:f>Sheet1!$D$2:$D$5</c:f>
              <c:numCache>
                <c:formatCode>"¥"#,##0_);\("¥"#,##0\)</c:formatCode>
                <c:ptCount val="4"/>
                <c:pt idx="0">
                  <c:v>6398</c:v>
                </c:pt>
                <c:pt idx="1">
                  <c:v>11098</c:v>
                </c:pt>
                <c:pt idx="2">
                  <c:v>3316</c:v>
                </c:pt>
                <c:pt idx="3">
                  <c:v>5062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913-416F-BB12-9CBA328F498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北京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2000" b="1" i="0" u="none" strike="noStrike" kern="1200" baseline="0" smtId="4294967295">
                    <a:solidFill>
                      <a:schemeClr val="accent4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sz="2000" b="1" i="0" u="none" strike="noStrike" kern="1200" baseline="0" smtId="4294967295">
                  <a:solidFill>
                    <a:schemeClr val="accent4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非市中心公寓租金（三居100平）</c:v>
                </c:pt>
                <c:pt idx="1">
                  <c:v>市中心公寓租金（三居100平）</c:v>
                </c:pt>
                <c:pt idx="2">
                  <c:v>非市中心公寓租金（一居50平）</c:v>
                </c:pt>
                <c:pt idx="3">
                  <c:v>市中心公寓租金（一居50平）</c:v>
                </c:pt>
              </c:strCache>
            </c:strRef>
          </c:cat>
          <c:val>
            <c:numRef>
              <c:f>Sheet1!$E$2:$E$5</c:f>
              <c:numCache>
                <c:formatCode>"¥"#,##0_);\("¥"#,##0\)</c:formatCode>
                <c:ptCount val="4"/>
                <c:pt idx="0">
                  <c:v>5553</c:v>
                </c:pt>
                <c:pt idx="1">
                  <c:v>9595</c:v>
                </c:pt>
                <c:pt idx="2">
                  <c:v>3645</c:v>
                </c:pt>
                <c:pt idx="3">
                  <c:v>4609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913-416F-BB12-9CBA328F49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280024176"/>
        <c:axId val="280024736"/>
      </c:barChart>
      <c:catAx>
        <c:axId val="280024176"/>
        <c:scaling>
          <c:orientation/>
        </c:scaling>
        <c:delete val="1"/>
        <c:axPos val="l"/>
        <c:numFmt formatCode="General" sourceLinked="1"/>
        <c:majorTickMark val="out"/>
        <c:minorTickMark val="none"/>
        <c:crossAx val="280024736"/>
        <c:auto val="0"/>
        <c:lblAlgn val="ctr"/>
        <c:lblOffset/>
        <c:noMultiLvlLbl val="0"/>
      </c:catAx>
      <c:valAx>
        <c:axId val="280024736"/>
        <c:scaling>
          <c:orientation/>
        </c:scaling>
        <c:delete val="1"/>
        <c:axPos val="b"/>
        <c:numFmt formatCode="&quot;¥&quot;#,##0_);\(&quot;¥&quot;#,##0\)" sourceLinked="1"/>
        <c:majorTickMark val="out"/>
        <c:minorTickMark val="none"/>
        <c:crossAx val="280024176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 sz="2000" b="1" smtId="4294967295"/>
      </a:pPr>
      <a:endParaRPr sz="2000" b="1" smtId="4294967295"/>
    </a:p>
  </c:txPr>
  <c:externalData r:id="rId1">
    <c:autoUpdate val="0"/>
  </c:externalData>
</c:chartSpace>
</file>

<file path=ppt/charts/chart1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solidFill>
              <a:srgbClr val="9E4A40"/>
            </a:solidFill>
            <a:ln>
              <a:noFill/>
            </a:ln>
          </c:spPr>
          <c:dPt>
            <c:idx val="0"/>
            <c:invertIfNegative val="1"/>
            <c:spPr>
              <a:solidFill>
                <a:schemeClr val="accent1"/>
              </a:solidFill>
              <a:ln w="19050">
                <a:noFill/>
              </a:ln>
            </c:spPr>
            <c:extLst>
              <c:ext xmlns:c16="http://schemas.microsoft.com/office/drawing/2014/chart" uri="{C3380CC4-5D6E-409C-BE32-E72D297353CC}">
                <c16:uniqueId val="{00000001-964B-4C9A-A615-694320A7559D}"/>
              </c:ext>
            </c:extLst>
          </c:dPt>
          <c:dPt>
            <c:idx val="1"/>
            <c:invertIfNegative val="1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</c:spPr>
            <c:extLst>
              <c:ext xmlns:c16="http://schemas.microsoft.com/office/drawing/2014/chart" uri="{C3380CC4-5D6E-409C-BE32-E72D297353CC}">
                <c16:uniqueId val="{00000001-8860-4F97-B090-92DF6F3EDB0F}"/>
              </c:ext>
            </c:extLst>
          </c:dPt>
          <c:cat>
            <c:strRef>
              <c:f>Sheet1!$A$2:$A$3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51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60-4F97-B090-92DF6F3EDB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1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solidFill>
              <a:srgbClr val="9E4A40"/>
            </a:solidFill>
            <a:ln>
              <a:noFill/>
            </a:ln>
          </c:spPr>
          <c:dPt>
            <c:idx val="0"/>
            <c:invertIfNegative val="1"/>
            <c:spPr>
              <a:solidFill>
                <a:schemeClr val="accent3"/>
              </a:solidFill>
              <a:ln w="19050">
                <a:noFill/>
              </a:ln>
            </c:spPr>
            <c:extLst>
              <c:ext xmlns:c16="http://schemas.microsoft.com/office/drawing/2014/chart" uri="{C3380CC4-5D6E-409C-BE32-E72D297353CC}">
                <c16:uniqueId val="{00000001-79D0-432E-9726-030968F520DB}"/>
              </c:ext>
            </c:extLst>
          </c:dPt>
          <c:dPt>
            <c:idx val="1"/>
            <c:invertIfNegative val="1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</c:spPr>
            <c:extLst>
              <c:ext xmlns:c16="http://schemas.microsoft.com/office/drawing/2014/chart" uri="{C3380CC4-5D6E-409C-BE32-E72D297353CC}">
                <c16:uniqueId val="{00000001-8860-4F97-B090-92DF6F3EDB0F}"/>
              </c:ext>
            </c:extLst>
          </c:dPt>
          <c:cat>
            <c:strRef>
              <c:f>Sheet1!$A$2:$A$3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46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60-4F97-B090-92DF6F3EDB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1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solidFill>
              <a:srgbClr val="9E4A40"/>
            </a:solidFill>
            <a:ln>
              <a:noFill/>
            </a:ln>
          </c:spPr>
          <c:dPt>
            <c:idx val="0"/>
            <c:invertIfNegative val="1"/>
            <c:spPr>
              <a:solidFill>
                <a:schemeClr val="accent2"/>
              </a:solidFill>
              <a:ln w="19050">
                <a:noFill/>
              </a:ln>
            </c:spPr>
            <c:extLst>
              <c:ext xmlns:c16="http://schemas.microsoft.com/office/drawing/2014/chart" uri="{C3380CC4-5D6E-409C-BE32-E72D297353CC}">
                <c16:uniqueId val="{00000001-79D0-432E-9726-030968F520DB}"/>
              </c:ext>
            </c:extLst>
          </c:dPt>
          <c:dPt>
            <c:idx val="1"/>
            <c:invertIfNegative val="1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</c:spPr>
            <c:extLst>
              <c:ext xmlns:c16="http://schemas.microsoft.com/office/drawing/2014/chart" uri="{C3380CC4-5D6E-409C-BE32-E72D297353CC}">
                <c16:uniqueId val="{00000001-8860-4F97-B090-92DF6F3EDB0F}"/>
              </c:ext>
            </c:extLst>
          </c:dPt>
          <c:cat>
            <c:strRef>
              <c:f>Sheet1!$A$2:$A$3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60-4F97-B090-92DF6F3EDB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1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solidFill>
              <a:srgbClr val="9E4A40"/>
            </a:solidFill>
            <a:ln>
              <a:noFill/>
            </a:ln>
          </c:spPr>
          <c:dPt>
            <c:idx val="0"/>
            <c:invertIfNegative val="1"/>
            <c:spPr>
              <a:solidFill>
                <a:schemeClr val="accent4"/>
              </a:solidFill>
              <a:ln w="19050">
                <a:noFill/>
              </a:ln>
            </c:spPr>
            <c:extLst>
              <c:ext xmlns:c16="http://schemas.microsoft.com/office/drawing/2014/chart" uri="{C3380CC4-5D6E-409C-BE32-E72D297353CC}">
                <c16:uniqueId val="{00000001-79D0-432E-9726-030968F520DB}"/>
              </c:ext>
            </c:extLst>
          </c:dPt>
          <c:dPt>
            <c:idx val="1"/>
            <c:invertIfNegative val="1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</c:spPr>
            <c:extLst>
              <c:ext xmlns:c16="http://schemas.microsoft.com/office/drawing/2014/chart" uri="{C3380CC4-5D6E-409C-BE32-E72D297353CC}">
                <c16:uniqueId val="{00000001-8860-4F97-B090-92DF6F3EDB0F}"/>
              </c:ext>
            </c:extLst>
          </c:dPt>
          <c:cat>
            <c:strRef>
              <c:f>Sheet1!$A$2:$A$3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60-4F97-B090-92DF6F3EDB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1718750037252903"/>
          <c:y val="0.18027019500732422"/>
          <c:w val="0.965624988079071"/>
          <c:h val="0.659508526325225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北京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1D6-41CC-86F8-AA001231BC10}"/>
              </c:ext>
            </c:extLst>
          </c:dPt>
          <c:val>
            <c:numRef>
              <c:f>Sheet1!$B$2</c:f>
              <c:numCache>
                <c:formatCode>"¥"#,##0_);\("¥"#,##0\)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D6-41CC-86F8-AA001231BC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上海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1D6-41CC-86F8-AA001231BC10}"/>
              </c:ext>
            </c:extLst>
          </c:dPt>
          <c:val>
            <c:numRef>
              <c:f>Sheet1!$C$2</c:f>
              <c:numCache>
                <c:formatCode>"¥"#,##0_);\("¥"#,##0\)</c:formatCode>
                <c:ptCount val="1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1D6-41CC-86F8-AA001231BC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广州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Sheet1!$D$2</c:f>
              <c:numCache>
                <c:formatCode>"¥"#,##0_);\("¥"#,##0\)</c:formatCode>
                <c:ptCount val="1"/>
                <c:pt idx="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1D6-41CC-86F8-AA001231BC1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深圳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Sheet1!$E$2</c:f>
              <c:numCache>
                <c:formatCode>"¥"#,##0_);\("¥"#,##0\)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1D6-41CC-86F8-AA001231BC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280370096"/>
        <c:axId val="280370656"/>
      </c:barChart>
      <c:catAx>
        <c:axId val="280370096"/>
        <c:scaling>
          <c:orientation/>
        </c:scaling>
        <c:delete val="1"/>
        <c:axPos val="b"/>
        <c:numFmt formatCode="General" sourceLinked="1"/>
        <c:majorTickMark val="out"/>
        <c:minorTickMark val="none"/>
        <c:crossAx val="280370656"/>
        <c:auto val="0"/>
        <c:lblAlgn val="ctr"/>
        <c:lblOffset/>
        <c:noMultiLvlLbl val="0"/>
      </c:catAx>
      <c:valAx>
        <c:axId val="280370656"/>
        <c:scaling>
          <c:orientation/>
        </c:scaling>
        <c:delete val="1"/>
        <c:axPos val="l"/>
        <c:numFmt formatCode="&quot;¥&quot;#,##0_);\(&quot;¥&quot;#,##0\)" sourceLinked="1"/>
        <c:majorTickMark val="out"/>
        <c:minorTickMark val="none"/>
        <c:crossAx val="280370096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1718750037252903"/>
          <c:y val="0.18027019500732422"/>
          <c:w val="0.965624988079071"/>
          <c:h val="0.659508526325225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北京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EA1-4B8A-881A-23778C16E304}"/>
              </c:ext>
            </c:extLst>
          </c:dPt>
          <c:cat>
            <c:strRef>
              <c:f>Sheet1!$A$2</c:f>
              <c:strCache>
                <c:ptCount val="1"/>
                <c:pt idx="0">
                  <c:v>一份普通餐馆的饭</c:v>
                </c:pt>
              </c:strCache>
            </c:strRef>
          </c:cat>
          <c:val>
            <c:numRef>
              <c:f>Sheet1!$B$2</c:f>
              <c:numCache>
                <c:formatCode>"¥"#,##0_);\("¥"#,##0\)</c:formatCode>
                <c:ptCount val="1"/>
                <c:pt idx="0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A1-4B8A-881A-23778C16E3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上海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一份普通餐馆的饭</c:v>
                </c:pt>
              </c:strCache>
            </c:strRef>
          </c:cat>
          <c:val>
            <c:numRef>
              <c:f>Sheet1!$C$2</c:f>
              <c:numCache>
                <c:formatCode>"¥"#,##0_);\("¥"#,##0\)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A1-4B8A-881A-23778C16E30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广州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EA1-4B8A-881A-23778C16E304}"/>
              </c:ext>
            </c:extLst>
          </c:dPt>
          <c:cat>
            <c:strRef>
              <c:f>Sheet1!$A$2</c:f>
              <c:strCache>
                <c:ptCount val="1"/>
                <c:pt idx="0">
                  <c:v>一份普通餐馆的饭</c:v>
                </c:pt>
              </c:strCache>
            </c:strRef>
          </c:cat>
          <c:val>
            <c:numRef>
              <c:f>Sheet1!$D$2</c:f>
              <c:numCache>
                <c:formatCode>"¥"#,##0_);\("¥"#,##0\)</c:formatCode>
                <c:ptCount val="1"/>
                <c:pt idx="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EA1-4B8A-881A-23778C16E30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深圳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EA1-4B8A-881A-23778C16E304}"/>
              </c:ext>
            </c:extLst>
          </c:dPt>
          <c:cat>
            <c:strRef>
              <c:f>Sheet1!$A$2</c:f>
              <c:strCache>
                <c:ptCount val="1"/>
                <c:pt idx="0">
                  <c:v>一份普通餐馆的饭</c:v>
                </c:pt>
              </c:strCache>
            </c:strRef>
          </c:cat>
          <c:val>
            <c:numRef>
              <c:f>Sheet1!$E$2</c:f>
              <c:numCache>
                <c:formatCode>"¥"#,##0_);\("¥"#,##0\)</c:formatCode>
                <c:ptCount val="1"/>
                <c:pt idx="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EA1-4B8A-881A-23778C16E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290922352"/>
        <c:axId val="290922912"/>
      </c:barChart>
      <c:catAx>
        <c:axId val="290922352"/>
        <c:scaling>
          <c:orientation/>
        </c:scaling>
        <c:delete val="1"/>
        <c:axPos val="b"/>
        <c:numFmt formatCode="General" sourceLinked="1"/>
        <c:majorTickMark val="out"/>
        <c:minorTickMark val="none"/>
        <c:crossAx val="290922912"/>
        <c:auto val="0"/>
        <c:lblAlgn val="ctr"/>
        <c:lblOffset/>
        <c:noMultiLvlLbl val="0"/>
      </c:catAx>
      <c:valAx>
        <c:axId val="290922912"/>
        <c:scaling>
          <c:orientation/>
        </c:scaling>
        <c:delete val="1"/>
        <c:axPos val="l"/>
        <c:numFmt formatCode="&quot;¥&quot;#,##0_);\(&quot;¥&quot;#,##0\)" sourceLinked="1"/>
        <c:majorTickMark val="out"/>
        <c:minorTickMark val="none"/>
        <c:crossAx val="290922352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1718750037252903"/>
          <c:y val="0.18027019500732422"/>
          <c:w val="0.965624988079071"/>
          <c:h val="0.659508526325225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北京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DAF-4852-B0E4-146E60E03307}"/>
              </c:ext>
            </c:extLst>
          </c:dPt>
          <c:cat>
            <c:strRef>
              <c:f>Sheet1!$A$2</c:f>
              <c:strCache>
                <c:ptCount val="1"/>
                <c:pt idx="0">
                  <c:v>大米（千克）</c:v>
                </c:pt>
              </c:strCache>
            </c:strRef>
          </c:cat>
          <c:val>
            <c:numRef>
              <c:f>Sheet1!$B$2</c:f>
              <c:numCache>
                <c:formatCode>"¥"#,##0_);\("¥"#,##0\)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AF-4852-B0E4-146E60E0330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上海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DAF-4852-B0E4-146E60E03307}"/>
              </c:ext>
            </c:extLst>
          </c:dPt>
          <c:cat>
            <c:strRef>
              <c:f>Sheet1!$A$2</c:f>
              <c:strCache>
                <c:ptCount val="1"/>
                <c:pt idx="0">
                  <c:v>大米（千克）</c:v>
                </c:pt>
              </c:strCache>
            </c:strRef>
          </c:cat>
          <c:val>
            <c:numRef>
              <c:f>Sheet1!$C$2</c:f>
              <c:numCache>
                <c:formatCode>"¥"#,##0_);\("¥"#,##0\)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DAF-4852-B0E4-146E60E0330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广州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DAF-4852-B0E4-146E60E03307}"/>
              </c:ext>
            </c:extLst>
          </c:dPt>
          <c:cat>
            <c:strRef>
              <c:f>Sheet1!$A$2</c:f>
              <c:strCache>
                <c:ptCount val="1"/>
                <c:pt idx="0">
                  <c:v>大米（千克）</c:v>
                </c:pt>
              </c:strCache>
            </c:strRef>
          </c:cat>
          <c:val>
            <c:numRef>
              <c:f>Sheet1!$D$2</c:f>
              <c:numCache>
                <c:formatCode>"¥"#,##0_);\("¥"#,##0\)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DAF-4852-B0E4-146E60E0330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深圳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BDAF-4852-B0E4-146E60E03307}"/>
              </c:ext>
            </c:extLst>
          </c:dPt>
          <c:cat>
            <c:strRef>
              <c:f>Sheet1!$A$2</c:f>
              <c:strCache>
                <c:ptCount val="1"/>
                <c:pt idx="0">
                  <c:v>大米（千克）</c:v>
                </c:pt>
              </c:strCache>
            </c:strRef>
          </c:cat>
          <c:val>
            <c:numRef>
              <c:f>Sheet1!$E$2</c:f>
              <c:numCache>
                <c:formatCode>"¥"#,##0_);\("¥"#,##0\)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DAF-4852-B0E4-146E60E03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290926832"/>
        <c:axId val="290927392"/>
      </c:barChart>
      <c:catAx>
        <c:axId val="290926832"/>
        <c:scaling>
          <c:orientation/>
        </c:scaling>
        <c:delete val="1"/>
        <c:axPos val="b"/>
        <c:numFmt formatCode="General" sourceLinked="1"/>
        <c:majorTickMark val="out"/>
        <c:minorTickMark val="none"/>
        <c:crossAx val="290927392"/>
        <c:auto val="0"/>
        <c:lblAlgn val="ctr"/>
        <c:lblOffset/>
        <c:noMultiLvlLbl val="0"/>
      </c:catAx>
      <c:valAx>
        <c:axId val="290927392"/>
        <c:scaling>
          <c:orientation/>
        </c:scaling>
        <c:delete val="1"/>
        <c:axPos val="l"/>
        <c:numFmt formatCode="&quot;¥&quot;#,##0_);\(&quot;¥&quot;#,##0\)" sourceLinked="1"/>
        <c:majorTickMark val="out"/>
        <c:minorTickMark val="none"/>
        <c:crossAx val="290926832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1718750037252903"/>
          <c:y val="0.18027019500732422"/>
          <c:w val="0.965624988079071"/>
          <c:h val="0.659508526325225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北京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B32-4E0C-B833-862DB3E8D58D}"/>
              </c:ext>
            </c:extLst>
          </c:dPt>
          <c:cat>
            <c:strRef>
              <c:f>Sheet1!$A$2</c:f>
              <c:strCache>
                <c:ptCount val="1"/>
                <c:pt idx="0">
                  <c:v>一份普通餐馆的饭</c:v>
                </c:pt>
              </c:strCache>
            </c:strRef>
          </c:cat>
          <c:val>
            <c:numRef>
              <c:f>Sheet1!$B$2</c:f>
              <c:numCache>
                <c:formatCode>"¥"#,##0_);\("¥"#,##0\)</c:formatCode>
                <c:ptCount val="1"/>
                <c:pt idx="0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32-4E0C-B833-862DB3E8D58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上海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一份普通餐馆的饭</c:v>
                </c:pt>
              </c:strCache>
            </c:strRef>
          </c:cat>
          <c:val>
            <c:numRef>
              <c:f>Sheet1!$C$2</c:f>
              <c:numCache>
                <c:formatCode>"¥"#,##0_);\("¥"#,##0\)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32-4E0C-B833-862DB3E8D58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广州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B32-4E0C-B833-862DB3E8D58D}"/>
              </c:ext>
            </c:extLst>
          </c:dPt>
          <c:cat>
            <c:strRef>
              <c:f>Sheet1!$A$2</c:f>
              <c:strCache>
                <c:ptCount val="1"/>
                <c:pt idx="0">
                  <c:v>一份普通餐馆的饭</c:v>
                </c:pt>
              </c:strCache>
            </c:strRef>
          </c:cat>
          <c:val>
            <c:numRef>
              <c:f>Sheet1!$D$2</c:f>
              <c:numCache>
                <c:formatCode>"¥"#,##0_);\("¥"#,##0\)</c:formatCode>
                <c:ptCount val="1"/>
                <c:pt idx="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B32-4E0C-B833-862DB3E8D58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深圳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BB32-4E0C-B833-862DB3E8D58D}"/>
              </c:ext>
            </c:extLst>
          </c:dPt>
          <c:cat>
            <c:strRef>
              <c:f>Sheet1!$A$2</c:f>
              <c:strCache>
                <c:ptCount val="1"/>
                <c:pt idx="0">
                  <c:v>一份普通餐馆的饭</c:v>
                </c:pt>
              </c:strCache>
            </c:strRef>
          </c:cat>
          <c:val>
            <c:numRef>
              <c:f>Sheet1!$E$2</c:f>
              <c:numCache>
                <c:formatCode>"¥"#,##0_);\("¥"#,##0\)</c:formatCode>
                <c:ptCount val="1"/>
                <c:pt idx="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B32-4E0C-B833-862DB3E8D5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277000912"/>
        <c:axId val="277001472"/>
      </c:barChart>
      <c:catAx>
        <c:axId val="277000912"/>
        <c:scaling>
          <c:orientation/>
        </c:scaling>
        <c:delete val="1"/>
        <c:axPos val="b"/>
        <c:numFmt formatCode="General" sourceLinked="1"/>
        <c:majorTickMark val="out"/>
        <c:minorTickMark val="none"/>
        <c:crossAx val="277001472"/>
        <c:auto val="0"/>
        <c:lblAlgn val="ctr"/>
        <c:lblOffset/>
        <c:noMultiLvlLbl val="0"/>
      </c:catAx>
      <c:valAx>
        <c:axId val="277001472"/>
        <c:scaling>
          <c:orientation/>
        </c:scaling>
        <c:delete val="1"/>
        <c:axPos val="l"/>
        <c:numFmt formatCode="&quot;¥&quot;#,##0_);\(&quot;¥&quot;#,##0\)" sourceLinked="1"/>
        <c:majorTickMark val="out"/>
        <c:minorTickMark val="none"/>
        <c:crossAx val="277000912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6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1718750037252903"/>
          <c:y val="0.18027019500732422"/>
          <c:w val="0.965624988079071"/>
          <c:h val="0.659508526325225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北京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A17-47F5-BCE5-13281682D934}"/>
              </c:ext>
            </c:extLst>
          </c:dPt>
          <c:val>
            <c:numRef>
              <c:f>Sheet1!$B$2</c:f>
              <c:numCache>
                <c:formatCode>"¥"#,##0_);\("¥"#,##0\)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17-47F5-BCE5-13281682D93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上海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A17-47F5-BCE5-13281682D934}"/>
              </c:ext>
            </c:extLst>
          </c:dPt>
          <c:val>
            <c:numRef>
              <c:f>Sheet1!$C$2</c:f>
              <c:numCache>
                <c:formatCode>"¥"#,##0_);\("¥"#,##0\)</c:formatCode>
                <c:ptCount val="1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A17-47F5-BCE5-13281682D93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广州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Sheet1!$D$2</c:f>
              <c:numCache>
                <c:formatCode>"¥"#,##0_);\("¥"#,##0\)</c:formatCode>
                <c:ptCount val="1"/>
                <c:pt idx="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A17-47F5-BCE5-13281682D93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深圳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Sheet1!$E$2</c:f>
              <c:numCache>
                <c:formatCode>"¥"#,##0_);\("¥"#,##0\)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A17-47F5-BCE5-13281682D9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277005392"/>
        <c:axId val="277005952"/>
      </c:barChart>
      <c:catAx>
        <c:axId val="277005392"/>
        <c:scaling>
          <c:orientation/>
        </c:scaling>
        <c:delete val="1"/>
        <c:axPos val="b"/>
        <c:numFmt formatCode="General" sourceLinked="1"/>
        <c:majorTickMark val="out"/>
        <c:minorTickMark val="none"/>
        <c:crossAx val="277005952"/>
        <c:auto val="0"/>
        <c:lblAlgn val="ctr"/>
        <c:lblOffset/>
        <c:noMultiLvlLbl val="0"/>
      </c:catAx>
      <c:valAx>
        <c:axId val="277005952"/>
        <c:scaling>
          <c:orientation/>
        </c:scaling>
        <c:delete val="1"/>
        <c:axPos val="l"/>
        <c:numFmt formatCode="&quot;¥&quot;#,##0_);\(&quot;¥&quot;#,##0\)" sourceLinked="1"/>
        <c:majorTickMark val="out"/>
        <c:minorTickMark val="none"/>
        <c:crossAx val="277005392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7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1718750037252903"/>
          <c:y val="0.18027019500732422"/>
          <c:w val="0.965624988079071"/>
          <c:h val="0.659508526325225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北京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D4E-4BE0-B732-12062DEF29E1}"/>
              </c:ext>
            </c:extLst>
          </c:dPt>
          <c:cat>
            <c:strRef>
              <c:f>Sheet1!$A$2</c:f>
              <c:strCache>
                <c:ptCount val="1"/>
                <c:pt idx="0">
                  <c:v>大米（千克）</c:v>
                </c:pt>
              </c:strCache>
            </c:strRef>
          </c:cat>
          <c:val>
            <c:numRef>
              <c:f>Sheet1!$B$2</c:f>
              <c:numCache>
                <c:formatCode>"¥"#,##0_);\("¥"#,##0\)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4E-4BE0-B732-12062DEF29E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上海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D4E-4BE0-B732-12062DEF29E1}"/>
              </c:ext>
            </c:extLst>
          </c:dPt>
          <c:cat>
            <c:strRef>
              <c:f>Sheet1!$A$2</c:f>
              <c:strCache>
                <c:ptCount val="1"/>
                <c:pt idx="0">
                  <c:v>大米（千克）</c:v>
                </c:pt>
              </c:strCache>
            </c:strRef>
          </c:cat>
          <c:val>
            <c:numRef>
              <c:f>Sheet1!$C$2</c:f>
              <c:numCache>
                <c:formatCode>"¥"#,##0_);\("¥"#,##0\)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D4E-4BE0-B732-12062DEF29E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广州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D4E-4BE0-B732-12062DEF29E1}"/>
              </c:ext>
            </c:extLst>
          </c:dPt>
          <c:cat>
            <c:strRef>
              <c:f>Sheet1!$A$2</c:f>
              <c:strCache>
                <c:ptCount val="1"/>
                <c:pt idx="0">
                  <c:v>大米（千克）</c:v>
                </c:pt>
              </c:strCache>
            </c:strRef>
          </c:cat>
          <c:val>
            <c:numRef>
              <c:f>Sheet1!$D$2</c:f>
              <c:numCache>
                <c:formatCode>"¥"#,##0_);\("¥"#,##0\)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D4E-4BE0-B732-12062DEF29E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深圳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DD4E-4BE0-B732-12062DEF29E1}"/>
              </c:ext>
            </c:extLst>
          </c:dPt>
          <c:cat>
            <c:strRef>
              <c:f>Sheet1!$A$2</c:f>
              <c:strCache>
                <c:ptCount val="1"/>
                <c:pt idx="0">
                  <c:v>大米（千克）</c:v>
                </c:pt>
              </c:strCache>
            </c:strRef>
          </c:cat>
          <c:val>
            <c:numRef>
              <c:f>Sheet1!$E$2</c:f>
              <c:numCache>
                <c:formatCode>"¥"#,##0_);\("¥"#,##0\)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D4E-4BE0-B732-12062DEF29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277009872"/>
        <c:axId val="277010432"/>
      </c:barChart>
      <c:catAx>
        <c:axId val="277009872"/>
        <c:scaling>
          <c:orientation/>
        </c:scaling>
        <c:delete val="1"/>
        <c:axPos val="b"/>
        <c:numFmt formatCode="General" sourceLinked="1"/>
        <c:majorTickMark val="out"/>
        <c:minorTickMark val="none"/>
        <c:crossAx val="277010432"/>
        <c:auto val="0"/>
        <c:lblAlgn val="ctr"/>
        <c:lblOffset/>
        <c:noMultiLvlLbl val="0"/>
      </c:catAx>
      <c:valAx>
        <c:axId val="277010432"/>
        <c:scaling>
          <c:orientation/>
        </c:scaling>
        <c:delete val="1"/>
        <c:axPos val="l"/>
        <c:numFmt formatCode="&quot;¥&quot;#,##0_);\(&quot;¥&quot;#,##0\)" sourceLinked="1"/>
        <c:majorTickMark val="out"/>
        <c:minorTickMark val="none"/>
        <c:crossAx val="277009872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8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1718750037252903"/>
          <c:y val="0.18027019500732422"/>
          <c:w val="0.965624988079071"/>
          <c:h val="0.659508526325225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北京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DE7-41CF-AFD3-BEC298DB0A1E}"/>
              </c:ext>
            </c:extLst>
          </c:dPt>
          <c:cat>
            <c:strRef>
              <c:f>Sheet1!$A$2:$A$2</c:f>
              <c:strCache>
                <c:ptCount val="1"/>
                <c:pt idx="0">
                  <c:v>鸡蛋（12个）</c:v>
                </c:pt>
              </c:strCache>
            </c:strRef>
          </c:cat>
          <c:val>
            <c:numRef>
              <c:f>Sheet1!$B$2:$B$2</c:f>
              <c:numCache>
                <c:formatCode>"¥"#,##0_);\("¥"#,##0\)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E7-41CF-AFD3-BEC298DB0A1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上海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Sheet1!$A$2:$A$2</c:f>
              <c:strCache>
                <c:ptCount val="1"/>
                <c:pt idx="0">
                  <c:v>鸡蛋（12个）</c:v>
                </c:pt>
              </c:strCache>
            </c:strRef>
          </c:cat>
          <c:val>
            <c:numRef>
              <c:f>Sheet1!$C$2:$C$2</c:f>
              <c:numCache>
                <c:formatCode>"¥"#,##0_);\("¥"#,##0\)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E7-41CF-AFD3-BEC298DB0A1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广州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Sheet1!$A$2:$A$2</c:f>
              <c:strCache>
                <c:ptCount val="1"/>
                <c:pt idx="0">
                  <c:v>鸡蛋（12个）</c:v>
                </c:pt>
              </c:strCache>
            </c:strRef>
          </c:cat>
          <c:val>
            <c:numRef>
              <c:f>Sheet1!$D$2:$D$2</c:f>
              <c:numCache>
                <c:formatCode>"¥"#,##0_);\("¥"#,##0\)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E7-41CF-AFD3-BEC298DB0A1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深圳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Sheet1!$A$2:$A$2</c:f>
              <c:strCache>
                <c:ptCount val="1"/>
                <c:pt idx="0">
                  <c:v>鸡蛋（12个）</c:v>
                </c:pt>
              </c:strCache>
            </c:strRef>
          </c:cat>
          <c:val>
            <c:numRef>
              <c:f>Sheet1!$E$2:$E$2</c:f>
              <c:numCache>
                <c:formatCode>"¥"#,##0_);\("¥"#,##0\)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DE7-41CF-AFD3-BEC298DB0A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280015216"/>
        <c:axId val="280015776"/>
      </c:barChart>
      <c:catAx>
        <c:axId val="280015216"/>
        <c:scaling>
          <c:orientation/>
        </c:scaling>
        <c:delete val="1"/>
        <c:axPos val="b"/>
        <c:numFmt formatCode="General" sourceLinked="1"/>
        <c:majorTickMark val="out"/>
        <c:minorTickMark val="none"/>
        <c:crossAx val="280015776"/>
        <c:auto val="0"/>
        <c:lblAlgn val="ctr"/>
        <c:lblOffset/>
        <c:noMultiLvlLbl val="0"/>
      </c:catAx>
      <c:valAx>
        <c:axId val="280015776"/>
        <c:scaling>
          <c:orientation/>
        </c:scaling>
        <c:delete val="1"/>
        <c:axPos val="l"/>
        <c:numFmt formatCode="&quot;¥&quot;#,##0_);\(&quot;¥&quot;#,##0\)" sourceLinked="1"/>
        <c:majorTickMark val="out"/>
        <c:minorTickMark val="none"/>
        <c:crossAx val="280015216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9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1718750037252903"/>
          <c:y val="0"/>
          <c:w val="0.965624988079071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深圳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2000" b="1" i="0" u="none" strike="noStrike" kern="1200" baseline="0" smtId="4294967295">
                    <a:solidFill>
                      <a:schemeClr val="accent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sz="2000" b="1" i="0" u="none" strike="noStrike" kern="1200" baseline="0" smtId="4294967295">
                  <a:solidFill>
                    <a:schemeClr val="accen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非市中心公寓租金（三居100平）</c:v>
                </c:pt>
                <c:pt idx="1">
                  <c:v>市中心公寓租金（三居100平）</c:v>
                </c:pt>
                <c:pt idx="2">
                  <c:v>非市中心公寓租金（一居50平）</c:v>
                </c:pt>
                <c:pt idx="3">
                  <c:v>市中心公寓租金（一居50平）</c:v>
                </c:pt>
              </c:strCache>
            </c:strRef>
          </c:cat>
          <c:val>
            <c:numRef>
              <c:f>Sheet1!$B$2:$B$5</c:f>
              <c:numCache>
                <c:formatCode>"¥"#,##0_);\("¥"#,##0\)</c:formatCode>
                <c:ptCount val="4"/>
                <c:pt idx="0">
                  <c:v>5025</c:v>
                </c:pt>
                <c:pt idx="1">
                  <c:v>8003</c:v>
                </c:pt>
                <c:pt idx="2">
                  <c:v>2861</c:v>
                </c:pt>
                <c:pt idx="3">
                  <c:v>4387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33-4BFF-8421-7D4C1E3A59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广州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p>
                  <a:pPr>
                    <a:defRPr sz="2000" b="1" i="0" u="none" strike="noStrike" kern="1200" baseline="0" smtId="4294967295">
                      <a:solidFill>
                        <a:schemeClr val="accent6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+mn-cs"/>
                    </a:defRPr>
                  </a:pPr>
                  <a:endParaRPr sz="2000" b="1" i="0" u="none" strike="noStrike" kern="1200" baseline="0" smtId="4294967295">
                    <a:solidFill>
                      <a:schemeClr val="accent6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2000" b="1" i="0" u="none" strike="noStrike" kern="1200" baseline="0" smtId="4294967295">
                    <a:solidFill>
                      <a:schemeClr val="accent6"/>
                    </a:solidFill>
                    <a:latin typeface="+mn-lt"/>
                    <a:ea typeface="+mn-ea"/>
                    <a:cs typeface="+mn-cs"/>
                  </a:defRPr>
                </a:pPr>
                <a:endParaRPr sz="2000" b="1" i="0" u="none" strike="noStrike" kern="1200" baseline="0" smtId="4294967295">
                  <a:solidFill>
                    <a:schemeClr val="accent6"/>
                  </a:solidFill>
                  <a:latin typeface="+mn-lt"/>
                  <a:ea typeface="+mn-ea"/>
                  <a:cs typeface="+mn-cs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非市中心公寓租金（三居100平）</c:v>
                </c:pt>
                <c:pt idx="1">
                  <c:v>市中心公寓租金（三居100平）</c:v>
                </c:pt>
                <c:pt idx="2">
                  <c:v>非市中心公寓租金（一居50平）</c:v>
                </c:pt>
                <c:pt idx="3">
                  <c:v>市中心公寓租金（一居50平）</c:v>
                </c:pt>
              </c:strCache>
            </c:strRef>
          </c:cat>
          <c:val>
            <c:numRef>
              <c:f>Sheet1!$C$2:$C$5</c:f>
              <c:numCache>
                <c:formatCode>"¥"#,##0_);\("¥"#,##0\)</c:formatCode>
                <c:ptCount val="4"/>
                <c:pt idx="0">
                  <c:v>3057</c:v>
                </c:pt>
                <c:pt idx="1">
                  <c:v>4865</c:v>
                </c:pt>
                <c:pt idx="2">
                  <c:v>2000</c:v>
                </c:pt>
                <c:pt idx="3">
                  <c:v>2869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33-4BFF-8421-7D4C1E3A59A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上海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2000" b="1" i="0" u="none" strike="noStrike" kern="1200" baseline="0" smtId="4294967295">
                    <a:solidFill>
                      <a:schemeClr val="accent3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sz="2000" b="1" i="0" u="none" strike="noStrike" kern="1200" baseline="0" smtId="4294967295">
                  <a:solidFill>
                    <a:schemeClr val="accent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非市中心公寓租金（三居100平）</c:v>
                </c:pt>
                <c:pt idx="1">
                  <c:v>市中心公寓租金（三居100平）</c:v>
                </c:pt>
                <c:pt idx="2">
                  <c:v>非市中心公寓租金（一居50平）</c:v>
                </c:pt>
                <c:pt idx="3">
                  <c:v>市中心公寓租金（一居50平）</c:v>
                </c:pt>
              </c:strCache>
            </c:strRef>
          </c:cat>
          <c:val>
            <c:numRef>
              <c:f>Sheet1!$D$2:$D$5</c:f>
              <c:numCache>
                <c:formatCode>"¥"#,##0_);\("¥"#,##0\)</c:formatCode>
                <c:ptCount val="4"/>
                <c:pt idx="0">
                  <c:v>6398</c:v>
                </c:pt>
                <c:pt idx="1">
                  <c:v>11098</c:v>
                </c:pt>
                <c:pt idx="2">
                  <c:v>3316</c:v>
                </c:pt>
                <c:pt idx="3">
                  <c:v>5062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33-4BFF-8421-7D4C1E3A59A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北京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2000" b="1" i="0" u="none" strike="noStrike" kern="1200" baseline="0" smtId="4294967295">
                    <a:solidFill>
                      <a:schemeClr val="accent4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sz="2000" b="1" i="0" u="none" strike="noStrike" kern="1200" baseline="0" smtId="4294967295">
                  <a:solidFill>
                    <a:schemeClr val="accent4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非市中心公寓租金（三居100平）</c:v>
                </c:pt>
                <c:pt idx="1">
                  <c:v>市中心公寓租金（三居100平）</c:v>
                </c:pt>
                <c:pt idx="2">
                  <c:v>非市中心公寓租金（一居50平）</c:v>
                </c:pt>
                <c:pt idx="3">
                  <c:v>市中心公寓租金（一居50平）</c:v>
                </c:pt>
              </c:strCache>
            </c:strRef>
          </c:cat>
          <c:val>
            <c:numRef>
              <c:f>Sheet1!$E$2:$E$5</c:f>
              <c:numCache>
                <c:formatCode>"¥"#,##0_);\("¥"#,##0\)</c:formatCode>
                <c:ptCount val="4"/>
                <c:pt idx="0">
                  <c:v>5553</c:v>
                </c:pt>
                <c:pt idx="1">
                  <c:v>9595</c:v>
                </c:pt>
                <c:pt idx="2">
                  <c:v>3645</c:v>
                </c:pt>
                <c:pt idx="3">
                  <c:v>4609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033-4BFF-8421-7D4C1E3A59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280019696"/>
        <c:axId val="280020256"/>
      </c:barChart>
      <c:catAx>
        <c:axId val="280019696"/>
        <c:scaling>
          <c:orientation/>
        </c:scaling>
        <c:delete val="1"/>
        <c:axPos val="l"/>
        <c:numFmt formatCode="General" sourceLinked="1"/>
        <c:majorTickMark val="out"/>
        <c:minorTickMark val="none"/>
        <c:crossAx val="280020256"/>
        <c:auto val="0"/>
        <c:lblAlgn val="ctr"/>
        <c:lblOffset/>
        <c:noMultiLvlLbl val="0"/>
      </c:catAx>
      <c:valAx>
        <c:axId val="280020256"/>
        <c:scaling>
          <c:orientation/>
        </c:scaling>
        <c:delete val="1"/>
        <c:axPos val="b"/>
        <c:numFmt formatCode="&quot;¥&quot;#,##0_);\(&quot;¥&quot;#,##0\)" sourceLinked="1"/>
        <c:majorTickMark val="out"/>
        <c:minorTickMark val="none"/>
        <c:crossAx val="280019696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 sz="2000" b="1" smtId="4294967295"/>
      </a:pPr>
      <a:endParaRPr sz="2000" b="1" smtId="4294967295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a="http://schemas.openxmlformats.org/drawingml/2006/main" xmlns:r="http://schemas.openxmlformats.org/officeDocument/2006/relationships" xmlns:cs="http://schemas.microsoft.com/office/drawing/2012/chartStyle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a="http://schemas.openxmlformats.org/drawingml/2006/main" xmlns:r="http://schemas.openxmlformats.org/officeDocument/2006/relationships" xmlns:cs="http://schemas.microsoft.com/office/drawing/2012/chartStyle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a="http://schemas.openxmlformats.org/drawingml/2006/main" xmlns:r="http://schemas.openxmlformats.org/officeDocument/2006/relationships" xmlns:cs="http://schemas.microsoft.com/office/drawing/2012/chartStyle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01DA7-980F-438A-8AF4-5D530422B5EA}" type="datetimeFigureOut">
              <a:rPr lang="zh-CN" altLang="en-US" smtClean="0"/>
              <a:t>2016/12/13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82724-154A-4A80-8190-B86D4BA71E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80831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emf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3533158851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5517007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02585268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67883276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66905791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10196831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1"/>
          <a:srcRect r="1941" b="4255"/>
          <a:stretch>
            <a:fillRect/>
          </a:stretch>
        </p:blipFill>
        <p:spPr>
          <a:xfrm>
            <a:off x="0" y="0"/>
            <a:ext cx="12192000" cy="6858000"/>
          </a:xfrm>
          <a:custGeom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44070577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85652330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30642294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2957063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44111456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3486878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671762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8103159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slideLayouts/slideLayout13.xml" Type="http://schemas.openxmlformats.org/officeDocument/2006/relationships/slideLayout"/><Relationship Id="rId11" Target="../slideLayouts/slideLayout14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5.xml" Type="http://schemas.openxmlformats.org/officeDocument/2006/relationships/slideLayout"/><Relationship Id="rId3" Target="../slideLayouts/slideLayout6.xml" Type="http://schemas.openxmlformats.org/officeDocument/2006/relationships/slideLayout"/><Relationship Id="rId4" Target="../slideLayouts/slideLayout7.xml" Type="http://schemas.openxmlformats.org/officeDocument/2006/relationships/slideLayout"/><Relationship Id="rId5" Target="../slideLayouts/slideLayout8.xml" Type="http://schemas.openxmlformats.org/officeDocument/2006/relationships/slideLayout"/><Relationship Id="rId6" Target="../slideLayouts/slideLayout9.xml" Type="http://schemas.openxmlformats.org/officeDocument/2006/relationships/slideLayout"/><Relationship Id="rId7" Target="../slideLayouts/slideLayout10.xml" Type="http://schemas.openxmlformats.org/officeDocument/2006/relationships/slideLayout"/><Relationship Id="rId8" Target="../slideLayouts/slideLayout11.xml" Type="http://schemas.openxmlformats.org/officeDocument/2006/relationships/slideLayout"/><Relationship Id="rId9" Target="../slideLayouts/slideLayout12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662671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6" r:id="rId3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44043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emf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charts/chart1.xml" Type="http://schemas.openxmlformats.org/officeDocument/2006/relationships/chart"/><Relationship Id="rId3" Target="../charts/chart2.xml" Type="http://schemas.openxmlformats.org/officeDocument/2006/relationships/chart"/><Relationship Id="rId4" Target="../charts/chart3.xml" Type="http://schemas.openxmlformats.org/officeDocument/2006/relationships/chart"/><Relationship Id="rId5" Target="../charts/chart4.xml" Type="http://schemas.openxmlformats.org/officeDocument/2006/relationships/char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charts/chart5.xml" Type="http://schemas.openxmlformats.org/officeDocument/2006/relationships/chart"/><Relationship Id="rId3" Target="../charts/chart6.xml" Type="http://schemas.openxmlformats.org/officeDocument/2006/relationships/chart"/><Relationship Id="rId4" Target="../charts/chart7.xml" Type="http://schemas.openxmlformats.org/officeDocument/2006/relationships/chart"/><Relationship Id="rId5" Target="../charts/chart8.xml" Type="http://schemas.openxmlformats.org/officeDocument/2006/relationships/chart"/><Relationship Id="rId6" Target="../charts/chart9.xml" Type="http://schemas.openxmlformats.org/officeDocument/2006/relationships/char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charts/chart10.xml" Type="http://schemas.openxmlformats.org/officeDocument/2006/relationships/chart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charts/chart11.xml" Type="http://schemas.openxmlformats.org/officeDocument/2006/relationships/chart"/><Relationship Id="rId3" Target="../charts/chart12.xml" Type="http://schemas.openxmlformats.org/officeDocument/2006/relationships/chart"/><Relationship Id="rId4" Target="../charts/chart13.xml" Type="http://schemas.openxmlformats.org/officeDocument/2006/relationships/chart"/><Relationship Id="rId5" Target="../charts/chart14.xml" Type="http://schemas.openxmlformats.org/officeDocument/2006/relationships/char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51" name="任意多边形: 形状 950"/>
          <p:cNvSpPr/>
          <p:nvPr/>
        </p:nvSpPr>
        <p:spPr>
          <a:xfrm rot="20878884">
            <a:off x="9133981" y="-1287122"/>
            <a:ext cx="4203867" cy="6982824"/>
          </a:xfrm>
          <a:custGeom>
            <a:gdLst>
              <a:gd fmla="*/ 1655064 w 4203867" name="connsiteX0"/>
              <a:gd fmla="*/ 6186446 h 6982824" name="connsiteY0"/>
              <a:gd fmla="*/ 1560929 w 4203867" name="connsiteX1"/>
              <a:gd fmla="*/ 6628611 h 6982824" name="connsiteY1"/>
              <a:gd fmla="*/ 1931359 w 4203867" name="connsiteX2"/>
              <a:gd fmla="*/ 6707474 h 6982824" name="connsiteY2"/>
              <a:gd fmla="*/ 2025494 w 4203867" name="connsiteX3"/>
              <a:gd fmla="*/ 6265309 h 6982824" name="connsiteY3"/>
              <a:gd fmla="*/ 1791259 w 4203867" name="connsiteX4"/>
              <a:gd fmla="*/ 5546720 h 6982824" name="connsiteY4"/>
              <a:gd fmla="*/ 1697124 w 4203867" name="connsiteX5"/>
              <a:gd fmla="*/ 5988884 h 6982824" name="connsiteY5"/>
              <a:gd fmla="*/ 2067554 w 4203867" name="connsiteX6"/>
              <a:gd fmla="*/ 6067747 h 6982824" name="connsiteY6"/>
              <a:gd fmla="*/ 2161689 w 4203867" name="connsiteX7"/>
              <a:gd fmla="*/ 5625583 h 6982824" name="connsiteY7"/>
              <a:gd fmla="*/ 1910063 w 4203867" name="connsiteX8"/>
              <a:gd fmla="*/ 4988680 h 6982824" name="connsiteY8"/>
              <a:gd fmla="*/ 1833068 w 4203867" name="connsiteX9"/>
              <a:gd fmla="*/ 5350334 h 6982824" name="connsiteY9"/>
              <a:gd fmla="*/ 2203499 w 4203867" name="connsiteX10"/>
              <a:gd fmla="*/ 5429197 h 6982824" name="connsiteY10"/>
              <a:gd fmla="*/ 2280493 w 4203867" name="connsiteX11"/>
              <a:gd fmla="*/ 5067543 h 6982824" name="connsiteY11"/>
              <a:gd fmla="*/ 2209791 w 4203867" name="connsiteX12"/>
              <a:gd fmla="*/ 5052491 h 6982824" name="connsiteY12"/>
              <a:gd fmla="*/ 1956080 w 4203867" name="connsiteX13"/>
              <a:gd fmla="*/ 4998477 h 6982824" name="connsiteY13"/>
              <a:gd fmla="*/ 2055020 w 4203867" name="connsiteX14"/>
              <a:gd fmla="*/ 4307795 h 6982824" name="connsiteY14"/>
              <a:gd fmla="*/ 1960886 w 4203867" name="connsiteX15"/>
              <a:gd fmla="*/ 4749959 h 6982824" name="connsiteY15"/>
              <a:gd fmla="*/ 2331316 w 4203867" name="connsiteX16"/>
              <a:gd fmla="*/ 4828822 h 6982824" name="connsiteY16"/>
              <a:gd fmla="*/ 2425451 w 4203867" name="connsiteX17"/>
              <a:gd fmla="*/ 4386658 h 6982824" name="connsiteY17"/>
              <a:gd fmla="*/ 2191215 w 4203867" name="connsiteX18"/>
              <a:gd fmla="*/ 3668069 h 6982824" name="connsiteY18"/>
              <a:gd fmla="*/ 2097081 w 4203867" name="connsiteX19"/>
              <a:gd fmla="*/ 4110232 h 6982824" name="connsiteY19"/>
              <a:gd fmla="*/ 2467511 w 4203867" name="connsiteX20"/>
              <a:gd fmla="*/ 4189095 h 6982824" name="connsiteY20"/>
              <a:gd fmla="*/ 2561645 w 4203867" name="connsiteX21"/>
              <a:gd fmla="*/ 3746932 h 6982824" name="connsiteY21"/>
              <a:gd fmla="*/ 2326909 w 4203867" name="connsiteX22"/>
              <a:gd fmla="*/ 3030695 h 6982824" name="connsiteY22"/>
              <a:gd fmla="*/ 2233025 w 4203867" name="connsiteX23"/>
              <a:gd fmla="*/ 3471683 h 6982824" name="connsiteY23"/>
              <a:gd fmla="*/ 2603455 w 4203867" name="connsiteX24"/>
              <a:gd fmla="*/ 3550546 h 6982824" name="connsiteY24"/>
              <a:gd fmla="*/ 2697340 w 4203867" name="connsiteX25"/>
              <a:gd fmla="*/ 3109558 h 6982824" name="connsiteY25"/>
              <a:gd fmla="*/ 2447080 w 4203867" name="connsiteX26"/>
              <a:gd fmla="*/ 2466230 h 6982824" name="connsiteY26"/>
              <a:gd fmla="*/ 2368718 w 4203867" name="connsiteX27"/>
              <a:gd fmla="*/ 2834308 h 6982824" name="connsiteY27"/>
              <a:gd fmla="*/ 2739148 w 4203867" name="connsiteX28"/>
              <a:gd fmla="*/ 2913171 h 6982824" name="connsiteY28"/>
              <a:gd fmla="*/ 2817511 w 4203867" name="connsiteX29"/>
              <a:gd fmla="*/ 2545093 h 6982824" name="connsiteY29"/>
              <a:gd fmla="*/ 2536208 w 4203867" name="connsiteX30"/>
              <a:gd fmla="*/ 2047587 h 6982824" name="connsiteY30"/>
              <a:gd fmla="*/ 2483883 w 4203867" name="connsiteX31"/>
              <a:gd fmla="*/ 2293363 h 6982824" name="connsiteY31"/>
              <a:gd fmla="*/ 2854313 w 4203867" name="connsiteX32"/>
              <a:gd fmla="*/ 2372226 h 6982824" name="connsiteY32"/>
              <a:gd fmla="*/ 2906638 w 4203867" name="connsiteX33"/>
              <a:gd fmla="*/ 2126450 h 6982824" name="connsiteY33"/>
              <a:gd fmla="*/ 2749173 w 4203867" name="connsiteX34"/>
              <a:gd fmla="*/ 1168516 h 6982824" name="connsiteY34"/>
              <a:gd fmla="*/ 2332435 w 4203867" name="connsiteX35"/>
              <a:gd fmla="*/ 1439970 h 6982824" name="connsiteY35"/>
              <a:gd fmla="*/ 2285618 w 4203867" name="connsiteX36"/>
              <a:gd fmla="*/ 1659876 h 6982824" name="connsiteY36"/>
              <a:gd fmla="*/ 2851259 w 4203867" name="connsiteX37"/>
              <a:gd fmla="*/ 1780298 h 6982824" name="connsiteY37"/>
              <a:gd fmla="*/ 2971431 w 4203867" name="connsiteX38"/>
              <a:gd fmla="*/ 1215834 h 6982824" name="connsiteY38"/>
              <a:gd fmla="*/ 1027558 w 4203867" name="connsiteX39"/>
              <a:gd fmla="*/ 801992 h 6982824" name="connsiteY39"/>
              <a:gd fmla="*/ 730632 w 4203867" name="connsiteX40"/>
              <a:gd fmla="*/ 995695 h 6982824" name="connsiteY40"/>
              <a:gd fmla="*/ 975233 w 4203867" name="connsiteX41"/>
              <a:gd fmla="*/ 1047770 h 6982824" name="connsiteY41"/>
              <a:gd fmla="*/ 3734799 w 4203867" name="connsiteX42"/>
              <a:gd fmla="*/ 1250508 h 6982824" name="connsiteY42"/>
              <a:gd fmla="*/ 3656436 w 4203867" name="connsiteX43"/>
              <a:gd fmla="*/ 1618586 h 6982824" name="connsiteY43"/>
              <a:gd fmla="*/ 3928085 w 4203867" name="connsiteX44"/>
              <a:gd fmla="*/ 1676419 h 6982824" name="connsiteY44"/>
              <a:gd fmla="*/ 4006448 w 4203867" name="connsiteX45"/>
              <a:gd fmla="*/ 1308341 h 6982824" name="connsiteY45"/>
              <a:gd fmla="*/ 3317331 w 4203867" name="connsiteX46"/>
              <a:gd fmla="*/ 1161631 h 6982824" name="connsiteY46"/>
              <a:gd fmla="*/ 3238969 w 4203867" name="connsiteX47"/>
              <a:gd fmla="*/ 1529709 h 6982824" name="connsiteY47"/>
              <a:gd fmla="*/ 3484746 w 4203867" name="connsiteX48"/>
              <a:gd fmla="*/ 1582034 h 6982824" name="connsiteY48"/>
              <a:gd fmla="*/ 3563108 w 4203867" name="connsiteX49"/>
              <a:gd fmla="*/ 1213956 h 6982824" name="connsiteY49"/>
              <a:gd fmla="*/ 2161355 w 4203867" name="connsiteX50"/>
              <a:gd fmla="*/ 915529 h 6982824" name="connsiteY50"/>
              <a:gd fmla="*/ 2098515 w 4203867" name="connsiteX51"/>
              <a:gd fmla="*/ 1210697 h 6982824" name="connsiteY51"/>
              <a:gd fmla="*/ 2456523 w 4203867" name="connsiteX52"/>
              <a:gd fmla="*/ 978369 h 6982824" name="connsiteY52"/>
              <a:gd fmla="*/ 1619235 w 4203867" name="connsiteX53"/>
              <a:gd fmla="*/ 800114 h 6982824" name="connsiteY53"/>
              <a:gd fmla="*/ 1540873 w 4203867" name="connsiteX54"/>
              <a:gd fmla="*/ 1168192 h 6982824" name="connsiteY54"/>
              <a:gd fmla="*/ 1910126 w 4203867" name="connsiteX55"/>
              <a:gd fmla="*/ 1246804 h 6982824" name="connsiteY55"/>
              <a:gd fmla="*/ 1988488 w 4203867" name="connsiteX56"/>
              <a:gd fmla="*/ 878726 h 6982824" name="connsiteY56"/>
              <a:gd fmla="*/ 1225286 w 4203867" name="connsiteX57"/>
              <a:gd fmla="*/ 716244 h 6982824" name="connsiteY57"/>
              <a:gd fmla="*/ 1146923 w 4203867" name="connsiteX58"/>
              <a:gd fmla="*/ 1084322 h 6982824" name="connsiteY58"/>
              <a:gd fmla="*/ 1369181 w 4203867" name="connsiteX59"/>
              <a:gd fmla="*/ 1131639 h 6982824" name="connsiteY59"/>
              <a:gd fmla="*/ 1447544 w 4203867" name="connsiteX60"/>
              <a:gd fmla="*/ 763561 h 6982824" name="connsiteY60"/>
              <a:gd fmla="*/ 3267404 w 4203867" name="connsiteX61"/>
              <a:gd fmla="*/ 431882 h 6982824" name="connsiteY61"/>
              <a:gd fmla="*/ 2836458 w 4203867" name="connsiteX62"/>
              <a:gd fmla="*/ 879783 h 6982824" name="connsiteY62"/>
              <a:gd fmla="*/ 3157497 w 4203867" name="connsiteX63"/>
              <a:gd fmla="*/ 948131 h 6982824" name="connsiteY63"/>
              <a:gd fmla="*/ 3465383 w 4203867" name="connsiteX64"/>
              <a:gd fmla="*/ 344956 h 6982824" name="connsiteY64"/>
              <a:gd fmla="*/ 3329188 w 4203867" name="connsiteX65"/>
              <a:gd fmla="*/ 984682 h 6982824" name="connsiteY65"/>
              <a:gd fmla="*/ 3919524 w 4203867" name="connsiteX66"/>
              <a:gd fmla="*/ 1110362 h 6982824" name="connsiteY66"/>
              <a:gd fmla="*/ 3150778 w 4203867" name="connsiteX67"/>
              <a:gd fmla="*/ 252164 h 6982824" name="connsiteY67"/>
              <a:gd fmla="*/ 1582877 w 4203867" name="connsiteX68"/>
              <a:gd fmla="*/ 612901 h 6982824" name="connsiteY68"/>
              <a:gd fmla="*/ 2615376 w 4203867" name="connsiteX69"/>
              <a:gd fmla="*/ 832716 h 6982824" name="connsiteY69"/>
              <a:gd fmla="*/ 3409839 w 4203867" name="connsiteX70"/>
              <a:gd fmla="*/ 0 h 6982824" name="connsiteY70"/>
              <a:gd fmla="*/ 3459341 w 4203867" name="connsiteX71"/>
              <a:gd fmla="*/ 10539 h 6982824" name="connsiteY71"/>
              <a:gd fmla="*/ 3528333 w 4203867" name="connsiteX72"/>
              <a:gd fmla="*/ 51059 h 6982824" name="connsiteY72"/>
              <a:gd fmla="*/ 4190048 w 4203867" name="connsiteX73"/>
              <a:gd fmla="*/ 1167422 h 6982824" name="connsiteY73"/>
              <a:gd fmla="*/ 4199016 w 4203867" name="connsiteX74"/>
              <a:gd fmla="*/ 1246830 h 6982824" name="connsiteY74"/>
              <a:gd fmla="*/ 4078761 w 4203867" name="connsiteX75"/>
              <a:gd fmla="*/ 1811686 h 6982824" name="connsiteY75"/>
              <a:gd fmla="*/ 3960142 w 4203867" name="connsiteX76"/>
              <a:gd fmla="*/ 1888532 h 6982824" name="connsiteY76"/>
              <a:gd fmla="*/ 3172827 w 4203867" name="connsiteX77"/>
              <a:gd fmla="*/ 1720917 h 6982824" name="connsiteY77"/>
              <a:gd fmla="*/ 2904257 w 4203867" name="connsiteX78"/>
              <a:gd fmla="*/ 2982431 h 6982824" name="connsiteY78"/>
              <a:gd fmla="*/ 2896291 w 4203867" name="connsiteX79"/>
              <a:gd fmla="*/ 3019848 h 6982824" name="connsiteY79"/>
              <a:gd fmla="*/ 2892301 w 4203867" name="connsiteX80"/>
              <a:gd fmla="*/ 3038588 h 6982824" name="connsiteY80"/>
              <a:gd fmla="*/ 2892302 w 4203867" name="connsiteX81"/>
              <a:gd fmla="*/ 3038588 h 6982824" name="connsiteY81"/>
              <a:gd fmla="*/ 2892201 w 4203867" name="connsiteX82"/>
              <a:gd fmla="*/ 3039063 h 6982824" name="connsiteY82"/>
              <a:gd fmla="*/ 2890479 w 4203867" name="connsiteX83"/>
              <a:gd fmla="*/ 3047153 h 6982824" name="connsiteY83"/>
              <a:gd fmla="*/ 2781998 w 4203867" name="connsiteX84"/>
              <a:gd fmla="*/ 3556701 h 6982824" name="connsiteY84"/>
              <a:gd fmla="*/ 2493729 w 4203867" name="connsiteX85"/>
              <a:gd fmla="*/ 4910739 h 6982824" name="connsiteY85"/>
              <a:gd fmla="*/ 2492345 w 4203867" name="connsiteX86"/>
              <a:gd fmla="*/ 4917240 h 6982824" name="connsiteY86"/>
              <a:gd fmla="*/ 2492245 w 4203867" name="connsiteX87"/>
              <a:gd fmla="*/ 4917714 h 6982824" name="connsiteY87"/>
              <a:gd fmla="*/ 2490522 w 4203867" name="connsiteX88"/>
              <a:gd fmla="*/ 4925805 h 6982824" name="connsiteY88"/>
              <a:gd fmla="*/ 2469922 w 4203867" name="connsiteX89"/>
              <a:gd fmla="*/ 5022568 h 6982824" name="connsiteY89"/>
              <a:gd fmla="*/ 2457696 w 4203867" name="connsiteX90"/>
              <a:gd fmla="*/ 5079994 h 6982824" name="connsiteY90"/>
              <a:gd fmla="*/ 2454715 w 4203867" name="connsiteX91"/>
              <a:gd fmla="*/ 5093995 h 6982824" name="connsiteY91"/>
              <a:gd fmla="*/ 2452548 w 4203867" name="connsiteX92"/>
              <a:gd fmla="*/ 5104173 h 6982824" name="connsiteY92"/>
              <a:gd fmla="*/ 2427807 w 4203867" name="connsiteX93"/>
              <a:gd fmla="*/ 5220387 h 6982824" name="connsiteY93"/>
              <a:gd fmla="*/ 2382042 w 4203867" name="connsiteX94"/>
              <a:gd fmla="*/ 5435352 h 6982824" name="connsiteY94"/>
              <a:gd fmla="*/ 2052592 w 4203867" name="connsiteX95"/>
              <a:gd fmla="*/ 6982824 h 6982824" name="connsiteY95"/>
              <a:gd fmla="*/ 1317136 w 4203867" name="connsiteX96"/>
              <a:gd fmla="*/ 6826249 h 6982824" name="connsiteY96"/>
              <a:gd fmla="*/ 1646586 w 4203867" name="connsiteX97"/>
              <a:gd fmla="*/ 5278777 h 6982824" name="connsiteY97"/>
              <a:gd fmla="*/ 1643050 w 4203867" name="connsiteX98"/>
              <a:gd fmla="*/ 5278024 h 6982824" name="connsiteY98"/>
              <a:gd fmla="*/ 1751531 w 4203867" name="connsiteX99"/>
              <a:gd fmla="*/ 4768477 h 6982824" name="connsiteY99"/>
              <a:gd fmla="*/ 1753354 w 4203867" name="connsiteX100"/>
              <a:gd fmla="*/ 4759912 h 6982824" name="connsiteY100"/>
              <a:gd fmla="*/ 1756890 w 4203867" name="connsiteX101"/>
              <a:gd fmla="*/ 4760664 h 6982824" name="connsiteY101"/>
              <a:gd fmla="*/ 1825837 w 4203867" name="connsiteX102"/>
              <a:gd fmla="*/ 4436811 h 6982824" name="connsiteY102"/>
              <a:gd fmla="*/ 2046543 w 4203867" name="connsiteX103"/>
              <a:gd fmla="*/ 3400125 h 6982824" name="connsiteY103"/>
              <a:gd fmla="*/ 2043007 w 4203867" name="connsiteX104"/>
              <a:gd fmla="*/ 3399373 h 6982824" name="connsiteY104"/>
              <a:gd fmla="*/ 2151487 w 4203867" name="connsiteX105"/>
              <a:gd fmla="*/ 2889825 h 6982824" name="connsiteY105"/>
              <a:gd fmla="*/ 2153311 w 4203867" name="connsiteX106"/>
              <a:gd fmla="*/ 2881260 h 6982824" name="connsiteY106"/>
              <a:gd fmla="*/ 2153310 w 4203867" name="connsiteX107"/>
              <a:gd fmla="*/ 2881260 h 6982824" name="connsiteY107"/>
              <a:gd fmla="*/ 2185531 w 4203867" name="connsiteX108"/>
              <a:gd fmla="*/ 2729910 h 6982824" name="connsiteY108"/>
              <a:gd fmla="*/ 2344897 w 4203867" name="connsiteX109"/>
              <a:gd fmla="*/ 1981348 h 6982824" name="connsiteY109"/>
              <a:gd fmla="*/ 2074995 w 4203867" name="connsiteX110"/>
              <a:gd fmla="*/ 1923887 h 6982824" name="connsiteY110"/>
              <a:gd fmla="*/ 1958984 w 4203867" name="connsiteX111"/>
              <a:gd fmla="*/ 1745423 h 6982824" name="connsiteY111"/>
              <a:gd fmla="*/ 2016607 w 4203867" name="connsiteX112"/>
              <a:gd fmla="*/ 1474762 h 6982824" name="connsiteY112"/>
              <a:gd fmla="*/ 761384 w 4203867" name="connsiteX113"/>
              <a:gd fmla="*/ 1207531 h 6982824" name="connsiteY113"/>
              <a:gd fmla="*/ 563221 w 4203867" name="connsiteX114"/>
              <a:gd fmla="*/ 2138330 h 6982824" name="connsiteY114"/>
              <a:gd fmla="*/ 555869 w 4203867" name="connsiteX115"/>
              <a:gd fmla="*/ 2172863 h 6982824" name="connsiteY115"/>
              <a:gd fmla="*/ 558489 w 4203867" name="connsiteX116"/>
              <a:gd fmla="*/ 2173127 h 6982824" name="connsiteY116"/>
              <a:gd fmla="*/ 921730 w 4203867" name="connsiteX117"/>
              <a:gd fmla="*/ 2545565 h 6982824" name="connsiteY117"/>
              <a:gd fmla="*/ 928510 w 4203867" name="connsiteX118"/>
              <a:gd fmla="*/ 2622414 h 6982824" name="connsiteY118"/>
              <a:gd fmla="*/ 928978 w 4203867" name="connsiteX119"/>
              <a:gd fmla="*/ 2624730 h 6982824" name="connsiteY119"/>
              <a:gd fmla="*/ 928795 w 4203867" name="connsiteX120"/>
              <a:gd fmla="*/ 2625638 h 6982824" name="connsiteY120"/>
              <a:gd fmla="*/ 928977 w 4203867" name="connsiteX121"/>
              <a:gd fmla="*/ 2627701 h 6982824" name="connsiteY121"/>
              <a:gd fmla="*/ 928379 w 4203867" name="connsiteX122"/>
              <a:gd fmla="*/ 2627701 h 6982824" name="connsiteY122"/>
              <a:gd fmla="*/ 922214 w 4203867" name="connsiteX123"/>
              <a:gd fmla="*/ 2658231 h 6982824" name="connsiteY123"/>
              <a:gd fmla="*/ 842912 w 4203867" name="connsiteX124"/>
              <a:gd fmla="*/ 2710796 h 6982824" name="connsiteY124"/>
              <a:gd fmla="*/ 763610 w 4203867" name="connsiteX125"/>
              <a:gd fmla="*/ 2658231 h 6982824" name="connsiteY125"/>
              <a:gd fmla="*/ 757446 w 4203867" name="connsiteX126"/>
              <a:gd fmla="*/ 2627701 h 6982824" name="connsiteY126"/>
              <a:gd fmla="*/ 756851 w 4203867" name="connsiteX127"/>
              <a:gd fmla="*/ 2627701 h 6982824" name="connsiteY127"/>
              <a:gd fmla="*/ 464976 w 4203867" name="connsiteX128"/>
              <a:gd fmla="*/ 2335826 h 6982824" name="connsiteY128"/>
              <a:gd fmla="*/ 173101 w 4203867" name="connsiteX129"/>
              <a:gd fmla="*/ 2627701 h 6982824" name="connsiteY129"/>
              <a:gd fmla="*/ 171532 w 4203867" name="connsiteX130"/>
              <a:gd fmla="*/ 2627701 h 6982824" name="connsiteY130"/>
              <a:gd fmla="*/ 165367 w 4203867" name="connsiteX131"/>
              <a:gd fmla="*/ 2658232 h 6982824" name="connsiteY131"/>
              <a:gd fmla="*/ 86066 w 4203867" name="connsiteX132"/>
              <a:gd fmla="*/ 2710797 h 6982824" name="connsiteY132"/>
              <a:gd fmla="*/ 0 w 4203867" name="connsiteX133"/>
              <a:gd fmla="*/ 2624731 h 6982824" name="connsiteY133"/>
              <a:gd fmla="*/ 2545 w 4203867" name="connsiteX134"/>
              <a:gd fmla="*/ 2612124 h 6982824" name="connsiteY134"/>
              <a:gd fmla="*/ 10402 w 4203867" name="connsiteX135"/>
              <a:gd fmla="*/ 2534188 h 6982824" name="connsiteY135"/>
              <a:gd fmla="*/ 305438 w 4203867" name="connsiteX136"/>
              <a:gd fmla="*/ 2191856 h 6982824" name="connsiteY136"/>
              <a:gd fmla="*/ 356007 w 4203867" name="connsiteX137"/>
              <a:gd fmla="*/ 2178195 h 6982824" name="connsiteY137"/>
              <a:gd fmla="*/ 355360 w 4203867" name="connsiteX138"/>
              <a:gd fmla="*/ 2148243 h 6982824" name="connsiteY138"/>
              <a:gd fmla="*/ 564555 w 4203867" name="connsiteX139"/>
              <a:gd fmla="*/ 1165627 h 6982824" name="connsiteY139"/>
              <a:gd fmla="*/ 575077 w 4203867" name="connsiteX140"/>
              <a:gd fmla="*/ 1116203 h 6982824" name="connsiteY140"/>
              <a:gd fmla="*/ 502003 w 4203867" name="connsiteX141"/>
              <a:gd fmla="*/ 1100645 h 6982824" name="connsiteY141"/>
              <a:gd fmla="*/ 432761 w 4203867" name="connsiteX142"/>
              <a:gd fmla="*/ 1061302 h 6982824" name="connsiteY142"/>
              <a:gd fmla="*/ 459067 w 4203867" name="connsiteX143"/>
              <a:gd fmla="*/ 937739 h 6982824" name="connsiteY143"/>
              <a:gd fmla="*/ 1145057 w 4203867" name="connsiteX144"/>
              <a:gd fmla="*/ 493324 h 6982824" name="connsiteY144"/>
              <a:gd fmla="*/ 3409839 w 4203867" name="connsiteX145"/>
              <a:gd fmla="*/ 0 h 6982824" name="connsiteY14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b="b" l="l" r="r" t="t"/>
            <a:pathLst>
              <a:path h="6982823" w="4203867">
                <a:moveTo>
                  <a:pt x="1655064" y="6186446"/>
                </a:moveTo>
                <a:lnTo>
                  <a:pt x="1560929" y="6628611"/>
                </a:lnTo>
                <a:lnTo>
                  <a:pt x="1931359" y="6707474"/>
                </a:lnTo>
                <a:lnTo>
                  <a:pt x="2025494" y="6265309"/>
                </a:lnTo>
                <a:close/>
                <a:moveTo>
                  <a:pt x="1791259" y="5546720"/>
                </a:moveTo>
                <a:lnTo>
                  <a:pt x="1697124" y="5988884"/>
                </a:lnTo>
                <a:lnTo>
                  <a:pt x="2067554" y="6067747"/>
                </a:lnTo>
                <a:lnTo>
                  <a:pt x="2161689" y="5625583"/>
                </a:lnTo>
                <a:close/>
                <a:moveTo>
                  <a:pt x="1910063" y="4988680"/>
                </a:moveTo>
                <a:lnTo>
                  <a:pt x="1833068" y="5350334"/>
                </a:lnTo>
                <a:lnTo>
                  <a:pt x="2203499" y="5429197"/>
                </a:lnTo>
                <a:lnTo>
                  <a:pt x="2280493" y="5067543"/>
                </a:lnTo>
                <a:lnTo>
                  <a:pt x="2209791" y="5052491"/>
                </a:lnTo>
                <a:cubicBezTo>
                  <a:pt x="2104212" y="5030014"/>
                  <a:pt x="2021258" y="5012353"/>
                  <a:pt x="1956080" y="4998477"/>
                </a:cubicBezTo>
                <a:close/>
                <a:moveTo>
                  <a:pt x="2055020" y="4307795"/>
                </a:moveTo>
                <a:lnTo>
                  <a:pt x="1960886" y="4749959"/>
                </a:lnTo>
                <a:lnTo>
                  <a:pt x="2331316" y="4828822"/>
                </a:lnTo>
                <a:lnTo>
                  <a:pt x="2425451" y="4386658"/>
                </a:lnTo>
                <a:close/>
                <a:moveTo>
                  <a:pt x="2191215" y="3668069"/>
                </a:moveTo>
                <a:lnTo>
                  <a:pt x="2097081" y="4110232"/>
                </a:lnTo>
                <a:lnTo>
                  <a:pt x="2467511" y="4189095"/>
                </a:lnTo>
                <a:lnTo>
                  <a:pt x="2561645" y="3746932"/>
                </a:lnTo>
                <a:close/>
                <a:moveTo>
                  <a:pt x="2326909" y="3030695"/>
                </a:moveTo>
                <a:lnTo>
                  <a:pt x="2233025" y="3471683"/>
                </a:lnTo>
                <a:lnTo>
                  <a:pt x="2603455" y="3550546"/>
                </a:lnTo>
                <a:lnTo>
                  <a:pt x="2697340" y="3109558"/>
                </a:lnTo>
                <a:close/>
                <a:moveTo>
                  <a:pt x="2447080" y="2466230"/>
                </a:moveTo>
                <a:lnTo>
                  <a:pt x="2368718" y="2834308"/>
                </a:lnTo>
                <a:lnTo>
                  <a:pt x="2739148" y="2913171"/>
                </a:lnTo>
                <a:lnTo>
                  <a:pt x="2817511" y="2545093"/>
                </a:lnTo>
                <a:close/>
                <a:moveTo>
                  <a:pt x="2536208" y="2047587"/>
                </a:moveTo>
                <a:lnTo>
                  <a:pt x="2483883" y="2293363"/>
                </a:lnTo>
                <a:lnTo>
                  <a:pt x="2854313" y="2372226"/>
                </a:lnTo>
                <a:lnTo>
                  <a:pt x="2906638" y="2126450"/>
                </a:lnTo>
                <a:close/>
                <a:moveTo>
                  <a:pt x="2749173" y="1168516"/>
                </a:moveTo>
                <a:lnTo>
                  <a:pt x="2332435" y="1439970"/>
                </a:lnTo>
                <a:lnTo>
                  <a:pt x="2285618" y="1659876"/>
                </a:lnTo>
                <a:lnTo>
                  <a:pt x="2851259" y="1780298"/>
                </a:lnTo>
                <a:lnTo>
                  <a:pt x="2971431" y="1215834"/>
                </a:lnTo>
                <a:close/>
                <a:moveTo>
                  <a:pt x="1027558" y="801992"/>
                </a:moveTo>
                <a:lnTo>
                  <a:pt x="730632" y="995695"/>
                </a:lnTo>
                <a:lnTo>
                  <a:pt x="975233" y="1047770"/>
                </a:lnTo>
                <a:close/>
                <a:moveTo>
                  <a:pt x="3734799" y="1250508"/>
                </a:moveTo>
                <a:lnTo>
                  <a:pt x="3656436" y="1618586"/>
                </a:lnTo>
                <a:lnTo>
                  <a:pt x="3928085" y="1676419"/>
                </a:lnTo>
                <a:lnTo>
                  <a:pt x="4006448" y="1308341"/>
                </a:lnTo>
                <a:close/>
                <a:moveTo>
                  <a:pt x="3317331" y="1161631"/>
                </a:moveTo>
                <a:lnTo>
                  <a:pt x="3238969" y="1529709"/>
                </a:lnTo>
                <a:lnTo>
                  <a:pt x="3484746" y="1582034"/>
                </a:lnTo>
                <a:lnTo>
                  <a:pt x="3563108" y="1213956"/>
                </a:lnTo>
                <a:close/>
                <a:moveTo>
                  <a:pt x="2161355" y="915529"/>
                </a:moveTo>
                <a:lnTo>
                  <a:pt x="2098515" y="1210697"/>
                </a:lnTo>
                <a:lnTo>
                  <a:pt x="2456523" y="978369"/>
                </a:lnTo>
                <a:close/>
                <a:moveTo>
                  <a:pt x="1619235" y="800114"/>
                </a:moveTo>
                <a:lnTo>
                  <a:pt x="1540873" y="1168192"/>
                </a:lnTo>
                <a:lnTo>
                  <a:pt x="1910126" y="1246804"/>
                </a:lnTo>
                <a:lnTo>
                  <a:pt x="1988488" y="878726"/>
                </a:lnTo>
                <a:close/>
                <a:moveTo>
                  <a:pt x="1225286" y="716244"/>
                </a:moveTo>
                <a:lnTo>
                  <a:pt x="1146923" y="1084322"/>
                </a:lnTo>
                <a:lnTo>
                  <a:pt x="1369181" y="1131639"/>
                </a:lnTo>
                <a:lnTo>
                  <a:pt x="1447544" y="763561"/>
                </a:lnTo>
                <a:close/>
                <a:moveTo>
                  <a:pt x="3267404" y="431882"/>
                </a:moveTo>
                <a:lnTo>
                  <a:pt x="2836458" y="879783"/>
                </a:lnTo>
                <a:lnTo>
                  <a:pt x="3157497" y="948131"/>
                </a:lnTo>
                <a:close/>
                <a:moveTo>
                  <a:pt x="3465383" y="344956"/>
                </a:moveTo>
                <a:lnTo>
                  <a:pt x="3329188" y="984682"/>
                </a:lnTo>
                <a:lnTo>
                  <a:pt x="3919524" y="1110362"/>
                </a:lnTo>
                <a:close/>
                <a:moveTo>
                  <a:pt x="3150778" y="252164"/>
                </a:moveTo>
                <a:lnTo>
                  <a:pt x="1582877" y="612901"/>
                </a:lnTo>
                <a:lnTo>
                  <a:pt x="2615376" y="832716"/>
                </a:lnTo>
                <a:close/>
                <a:moveTo>
                  <a:pt x="3409839" y="0"/>
                </a:moveTo>
                <a:cubicBezTo>
                  <a:pt x="3434591" y="5270"/>
                  <a:pt x="3434591" y="5270"/>
                  <a:pt x="3459341" y="10539"/>
                </a:cubicBezTo>
                <a:cubicBezTo>
                  <a:pt x="3484092" y="15808"/>
                  <a:pt x="3508843" y="21077"/>
                  <a:pt x="3528333" y="51059"/>
                </a:cubicBezTo>
                <a:cubicBezTo>
                  <a:pt x="4190048" y="1167422"/>
                  <a:pt x="4190048" y="1167422"/>
                  <a:pt x="4190048" y="1167422"/>
                </a:cubicBezTo>
                <a:cubicBezTo>
                  <a:pt x="4209538" y="1197404"/>
                  <a:pt x="4204277" y="1222117"/>
                  <a:pt x="4199016" y="1246830"/>
                </a:cubicBezTo>
                <a:cubicBezTo>
                  <a:pt x="4078761" y="1811686"/>
                  <a:pt x="4078761" y="1811686"/>
                  <a:pt x="4078761" y="1811686"/>
                </a:cubicBezTo>
                <a:cubicBezTo>
                  <a:pt x="4068489" y="1859934"/>
                  <a:pt x="4008465" y="1898820"/>
                  <a:pt x="3960142" y="1888532"/>
                </a:cubicBezTo>
                <a:cubicBezTo>
                  <a:pt x="3172827" y="1720917"/>
                  <a:pt x="3172827" y="1720917"/>
                  <a:pt x="3172827" y="1720917"/>
                </a:cubicBezTo>
                <a:cubicBezTo>
                  <a:pt x="2904257" y="2982431"/>
                  <a:pt x="2904257" y="2982431"/>
                  <a:pt x="2904257" y="2982431"/>
                </a:cubicBezTo>
                <a:cubicBezTo>
                  <a:pt x="2900812" y="2998611"/>
                  <a:pt x="2898228" y="3010747"/>
                  <a:pt x="2896291" y="3019848"/>
                </a:cubicBezTo>
                <a:lnTo>
                  <a:pt x="2892301" y="3038588"/>
                </a:lnTo>
                <a:lnTo>
                  <a:pt x="2892302" y="3038588"/>
                </a:lnTo>
                <a:lnTo>
                  <a:pt x="2892201" y="3039063"/>
                </a:lnTo>
                <a:cubicBezTo>
                  <a:pt x="2890479" y="3047153"/>
                  <a:pt x="2890479" y="3047153"/>
                  <a:pt x="2890479" y="3047153"/>
                </a:cubicBezTo>
                <a:cubicBezTo>
                  <a:pt x="2781998" y="3556701"/>
                  <a:pt x="2781998" y="3556701"/>
                  <a:pt x="2781998" y="3556701"/>
                </a:cubicBezTo>
                <a:cubicBezTo>
                  <a:pt x="2617273" y="4330436"/>
                  <a:pt x="2534911" y="4717305"/>
                  <a:pt x="2493729" y="4910739"/>
                </a:cubicBezTo>
                <a:lnTo>
                  <a:pt x="2492345" y="4917240"/>
                </a:lnTo>
                <a:lnTo>
                  <a:pt x="2492245" y="4917714"/>
                </a:lnTo>
                <a:cubicBezTo>
                  <a:pt x="2490522" y="4925805"/>
                  <a:pt x="2490522" y="4925805"/>
                  <a:pt x="2490522" y="4925805"/>
                </a:cubicBezTo>
                <a:lnTo>
                  <a:pt x="2469922" y="5022568"/>
                </a:lnTo>
                <a:lnTo>
                  <a:pt x="2457696" y="5079994"/>
                </a:lnTo>
                <a:lnTo>
                  <a:pt x="2454715" y="5093995"/>
                </a:lnTo>
                <a:lnTo>
                  <a:pt x="2452548" y="5104173"/>
                </a:lnTo>
                <a:lnTo>
                  <a:pt x="2427807" y="5220387"/>
                </a:lnTo>
                <a:cubicBezTo>
                  <a:pt x="2382042" y="5435352"/>
                  <a:pt x="2382042" y="5435352"/>
                  <a:pt x="2382042" y="5435352"/>
                </a:cubicBezTo>
                <a:cubicBezTo>
                  <a:pt x="2052592" y="6982824"/>
                  <a:pt x="2052592" y="6982824"/>
                  <a:pt x="2052592" y="6982824"/>
                </a:cubicBezTo>
                <a:cubicBezTo>
                  <a:pt x="1317136" y="6826249"/>
                  <a:pt x="1317136" y="6826249"/>
                  <a:pt x="1317136" y="6826249"/>
                </a:cubicBezTo>
                <a:cubicBezTo>
                  <a:pt x="1646586" y="5278777"/>
                  <a:pt x="1646586" y="5278777"/>
                  <a:pt x="1646586" y="5278777"/>
                </a:cubicBezTo>
                <a:cubicBezTo>
                  <a:pt x="1643050" y="5278024"/>
                  <a:pt x="1643050" y="5278024"/>
                  <a:pt x="1643050" y="5278024"/>
                </a:cubicBezTo>
                <a:cubicBezTo>
                  <a:pt x="1751531" y="4768477"/>
                  <a:pt x="1751531" y="4768477"/>
                  <a:pt x="1751531" y="4768477"/>
                </a:cubicBezTo>
                <a:lnTo>
                  <a:pt x="1753354" y="4759912"/>
                </a:lnTo>
                <a:lnTo>
                  <a:pt x="1756890" y="4760664"/>
                </a:lnTo>
                <a:lnTo>
                  <a:pt x="1825837" y="4436811"/>
                </a:lnTo>
                <a:cubicBezTo>
                  <a:pt x="2046543" y="3400125"/>
                  <a:pt x="2046543" y="3400125"/>
                  <a:pt x="2046543" y="3400125"/>
                </a:cubicBezTo>
                <a:cubicBezTo>
                  <a:pt x="2043007" y="3399373"/>
                  <a:pt x="2043007" y="3399373"/>
                  <a:pt x="2043007" y="3399373"/>
                </a:cubicBezTo>
                <a:cubicBezTo>
                  <a:pt x="2151487" y="2889825"/>
                  <a:pt x="2151487" y="2889825"/>
                  <a:pt x="2151487" y="2889825"/>
                </a:cubicBezTo>
                <a:lnTo>
                  <a:pt x="2153311" y="2881260"/>
                </a:lnTo>
                <a:lnTo>
                  <a:pt x="2153310" y="2881260"/>
                </a:lnTo>
                <a:lnTo>
                  <a:pt x="2185531" y="2729910"/>
                </a:lnTo>
                <a:cubicBezTo>
                  <a:pt x="2344897" y="1981348"/>
                  <a:pt x="2344897" y="1981348"/>
                  <a:pt x="2344897" y="1981348"/>
                </a:cubicBezTo>
                <a:cubicBezTo>
                  <a:pt x="2074995" y="1923887"/>
                  <a:pt x="2074995" y="1923887"/>
                  <a:pt x="2074995" y="1923887"/>
                </a:cubicBezTo>
                <a:cubicBezTo>
                  <a:pt x="2000742" y="1908079"/>
                  <a:pt x="1943451" y="1818384"/>
                  <a:pt x="1958984" y="1745423"/>
                </a:cubicBezTo>
                <a:cubicBezTo>
                  <a:pt x="2016607" y="1474762"/>
                  <a:pt x="2016607" y="1474762"/>
                  <a:pt x="2016607" y="1474762"/>
                </a:cubicBezTo>
                <a:cubicBezTo>
                  <a:pt x="761384" y="1207531"/>
                  <a:pt x="761384" y="1207531"/>
                  <a:pt x="761384" y="1207531"/>
                </a:cubicBezTo>
                <a:cubicBezTo>
                  <a:pt x="630637" y="1821666"/>
                  <a:pt x="581607" y="2051967"/>
                  <a:pt x="563221" y="2138330"/>
                </a:cubicBezTo>
                <a:lnTo>
                  <a:pt x="555869" y="2172863"/>
                </a:lnTo>
                <a:lnTo>
                  <a:pt x="558489" y="2173127"/>
                </a:lnTo>
                <a:cubicBezTo>
                  <a:pt x="743496" y="2210985"/>
                  <a:pt x="888396" y="2358950"/>
                  <a:pt x="921730" y="2545565"/>
                </a:cubicBezTo>
                <a:lnTo>
                  <a:pt x="928510" y="2622414"/>
                </a:lnTo>
                <a:lnTo>
                  <a:pt x="928978" y="2624730"/>
                </a:lnTo>
                <a:lnTo>
                  <a:pt x="928795" y="2625638"/>
                </a:lnTo>
                <a:lnTo>
                  <a:pt x="928977" y="2627701"/>
                </a:lnTo>
                <a:lnTo>
                  <a:pt x="928379" y="2627701"/>
                </a:lnTo>
                <a:lnTo>
                  <a:pt x="922214" y="2658231"/>
                </a:lnTo>
                <a:cubicBezTo>
                  <a:pt x="909148" y="2689121"/>
                  <a:pt x="878562" y="2710796"/>
                  <a:pt x="842912" y="2710796"/>
                </a:cubicBezTo>
                <a:cubicBezTo>
                  <a:pt x="807262" y="2710796"/>
                  <a:pt x="776675" y="2689121"/>
                  <a:pt x="763610" y="2658231"/>
                </a:cubicBezTo>
                <a:lnTo>
                  <a:pt x="757446" y="2627701"/>
                </a:lnTo>
                <a:lnTo>
                  <a:pt x="756851" y="2627701"/>
                </a:lnTo>
                <a:cubicBezTo>
                  <a:pt x="756851" y="2466503"/>
                  <a:pt x="626174" y="2335826"/>
                  <a:pt x="464976" y="2335826"/>
                </a:cubicBezTo>
                <a:cubicBezTo>
                  <a:pt x="303778" y="2335826"/>
                  <a:pt x="173101" y="2466503"/>
                  <a:pt x="173101" y="2627701"/>
                </a:cubicBezTo>
                <a:lnTo>
                  <a:pt x="171532" y="2627701"/>
                </a:lnTo>
                <a:lnTo>
                  <a:pt x="165367" y="2658232"/>
                </a:lnTo>
                <a:cubicBezTo>
                  <a:pt x="152302" y="2689122"/>
                  <a:pt x="121716" y="2710797"/>
                  <a:pt x="86066" y="2710797"/>
                </a:cubicBezTo>
                <a:cubicBezTo>
                  <a:pt x="38533" y="2710797"/>
                  <a:pt x="0" y="2672264"/>
                  <a:pt x="0" y="2624731"/>
                </a:cubicBezTo>
                <a:lnTo>
                  <a:pt x="2545" y="2612124"/>
                </a:lnTo>
                <a:lnTo>
                  <a:pt x="10402" y="2534188"/>
                </a:lnTo>
                <a:cubicBezTo>
                  <a:pt x="42852" y="2375610"/>
                  <a:pt x="156197" y="2246500"/>
                  <a:pt x="305438" y="2191856"/>
                </a:cubicBezTo>
                <a:lnTo>
                  <a:pt x="356007" y="2178195"/>
                </a:lnTo>
                <a:lnTo>
                  <a:pt x="355360" y="2148243"/>
                </a:lnTo>
                <a:cubicBezTo>
                  <a:pt x="564555" y="1165627"/>
                  <a:pt x="564555" y="1165627"/>
                  <a:pt x="564555" y="1165627"/>
                </a:cubicBezTo>
                <a:cubicBezTo>
                  <a:pt x="575077" y="1116203"/>
                  <a:pt x="575077" y="1116203"/>
                  <a:pt x="575077" y="1116203"/>
                </a:cubicBezTo>
                <a:cubicBezTo>
                  <a:pt x="502003" y="1100645"/>
                  <a:pt x="502003" y="1100645"/>
                  <a:pt x="502003" y="1100645"/>
                </a:cubicBezTo>
                <a:cubicBezTo>
                  <a:pt x="477251" y="1095376"/>
                  <a:pt x="452501" y="1090107"/>
                  <a:pt x="432761" y="1061302"/>
                </a:cubicBezTo>
                <a:cubicBezTo>
                  <a:pt x="413271" y="1031319"/>
                  <a:pt x="429055" y="957182"/>
                  <a:pt x="459067" y="937739"/>
                </a:cubicBezTo>
                <a:cubicBezTo>
                  <a:pt x="1145057" y="493324"/>
                  <a:pt x="1145057" y="493324"/>
                  <a:pt x="1145057" y="493324"/>
                </a:cubicBezTo>
                <a:cubicBezTo>
                  <a:pt x="3409839" y="0"/>
                  <a:pt x="3409839" y="0"/>
                  <a:pt x="3409839" y="0"/>
                </a:cubicBezTo>
                <a:close/>
              </a:path>
            </a:pathLst>
          </a:custGeom>
          <a:solidFill>
            <a:srgbClr val="E2C092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grpSp>
        <p:nvGrpSpPr>
          <p:cNvPr id="469" name="组合 468"/>
          <p:cNvGrpSpPr/>
          <p:nvPr/>
        </p:nvGrpSpPr>
        <p:grpSpPr>
          <a:xfrm>
            <a:off x="411163" y="2469066"/>
            <a:ext cx="4710112" cy="2992438"/>
            <a:chOff x="411163" y="2469066"/>
            <a:chExt cx="4710112" cy="2992438"/>
          </a:xfrm>
        </p:grpSpPr>
        <p:sp>
          <p:nvSpPr>
            <p:cNvPr id="7" name="Freeform 6"/>
            <p:cNvSpPr/>
            <p:nvPr/>
          </p:nvSpPr>
          <p:spPr bwMode="auto">
            <a:xfrm>
              <a:off x="542925" y="3337429"/>
              <a:ext cx="4251325" cy="2124075"/>
            </a:xfrm>
            <a:custGeom>
              <a:gdLst>
                <a:gd fmla="*/ 0 w 2233" name="T0"/>
                <a:gd fmla="*/ 1117 h 1117" name="T1"/>
                <a:gd fmla="*/ 1117 w 2233" name="T2"/>
                <a:gd fmla="*/ 0 h 1117" name="T3"/>
                <a:gd fmla="*/ 2233 w 2233" name="T4"/>
                <a:gd fmla="*/ 1117 h 1117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117" w="2233">
                  <a:moveTo>
                    <a:pt x="0" y="1117"/>
                  </a:moveTo>
                  <a:cubicBezTo>
                    <a:pt x="0" y="500"/>
                    <a:pt x="500" y="0"/>
                    <a:pt x="1117" y="0"/>
                  </a:cubicBezTo>
                  <a:cubicBezTo>
                    <a:pt x="1733" y="0"/>
                    <a:pt x="2233" y="500"/>
                    <a:pt x="2233" y="1117"/>
                  </a:cubicBezTo>
                </a:path>
              </a:pathLst>
            </a:custGeom>
            <a:solidFill>
              <a:srgbClr val="F9E87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550863" y="3337429"/>
              <a:ext cx="1028700" cy="496888"/>
            </a:xfrm>
            <a:custGeom>
              <a:gdLst>
                <a:gd fmla="*/ 380 w 540" name="T0"/>
                <a:gd fmla="*/ 183 h 261" name="T1"/>
                <a:gd fmla="*/ 406 w 540" name="T2"/>
                <a:gd fmla="*/ 157 h 261" name="T3"/>
                <a:gd fmla="*/ 423 w 540" name="T4"/>
                <a:gd fmla="*/ 157 h 261" name="T5"/>
                <a:gd fmla="*/ 514 w 540" name="T6"/>
                <a:gd fmla="*/ 157 h 261" name="T7"/>
                <a:gd fmla="*/ 540 w 540" name="T8"/>
                <a:gd fmla="*/ 131 h 261" name="T9"/>
                <a:gd fmla="*/ 514 w 540" name="T10"/>
                <a:gd fmla="*/ 104 h 261" name="T11"/>
                <a:gd fmla="*/ 361 w 540" name="T12"/>
                <a:gd fmla="*/ 104 h 261" name="T13"/>
                <a:gd fmla="*/ 333 w 540" name="T14"/>
                <a:gd fmla="*/ 104 h 261" name="T15"/>
                <a:gd fmla="*/ 307 w 540" name="T16"/>
                <a:gd fmla="*/ 78 h 261" name="T17"/>
                <a:gd fmla="*/ 333 w 540" name="T18"/>
                <a:gd fmla="*/ 52 h 261" name="T19"/>
                <a:gd fmla="*/ 361 w 540" name="T20"/>
                <a:gd fmla="*/ 52 h 261" name="T21"/>
                <a:gd fmla="*/ 387 w 540" name="T22"/>
                <a:gd fmla="*/ 26 h 261" name="T23"/>
                <a:gd fmla="*/ 361 w 540" name="T24"/>
                <a:gd fmla="*/ 0 h 261" name="T25"/>
                <a:gd fmla="*/ 127 w 540" name="T26"/>
                <a:gd fmla="*/ 0 h 261" name="T27"/>
                <a:gd fmla="*/ 101 w 540" name="T28"/>
                <a:gd fmla="*/ 26 h 261" name="T29"/>
                <a:gd fmla="*/ 127 w 540" name="T30"/>
                <a:gd fmla="*/ 52 h 261" name="T31"/>
                <a:gd fmla="*/ 152 w 540" name="T32"/>
                <a:gd fmla="*/ 52 h 261" name="T33"/>
                <a:gd fmla="*/ 178 w 540" name="T34"/>
                <a:gd fmla="*/ 78 h 261" name="T35"/>
                <a:gd fmla="*/ 152 w 540" name="T36"/>
                <a:gd fmla="*/ 104 h 261" name="T37"/>
                <a:gd fmla="*/ 54 w 540" name="T38"/>
                <a:gd fmla="*/ 104 h 261" name="T39"/>
                <a:gd fmla="*/ 28 w 540" name="T40"/>
                <a:gd fmla="*/ 131 h 261" name="T41"/>
                <a:gd fmla="*/ 54 w 540" name="T42"/>
                <a:gd fmla="*/ 157 h 261" name="T43"/>
                <a:gd fmla="*/ 80 w 540" name="T44"/>
                <a:gd fmla="*/ 183 h 261" name="T45"/>
                <a:gd fmla="*/ 54 w 540" name="T46"/>
                <a:gd fmla="*/ 209 h 261" name="T47"/>
                <a:gd fmla="*/ 26 w 540" name="T48"/>
                <a:gd fmla="*/ 209 h 261" name="T49"/>
                <a:gd fmla="*/ 0 w 540" name="T50"/>
                <a:gd fmla="*/ 235 h 261" name="T51"/>
                <a:gd fmla="*/ 26 w 540" name="T52"/>
                <a:gd fmla="*/ 261 h 261" name="T53"/>
                <a:gd fmla="*/ 423 w 540" name="T54"/>
                <a:gd fmla="*/ 261 h 261" name="T55"/>
                <a:gd fmla="*/ 449 w 540" name="T56"/>
                <a:gd fmla="*/ 235 h 261" name="T57"/>
                <a:gd fmla="*/ 423 w 540" name="T58"/>
                <a:gd fmla="*/ 209 h 261" name="T59"/>
                <a:gd fmla="*/ 406 w 540" name="T60"/>
                <a:gd fmla="*/ 209 h 261" name="T61"/>
                <a:gd fmla="*/ 380 w 540" name="T62"/>
                <a:gd fmla="*/ 183 h 261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261" w="540">
                  <a:moveTo>
                    <a:pt x="380" y="183"/>
                  </a:moveTo>
                  <a:cubicBezTo>
                    <a:pt x="380" y="168"/>
                    <a:pt x="391" y="157"/>
                    <a:pt x="406" y="157"/>
                  </a:cubicBezTo>
                  <a:cubicBezTo>
                    <a:pt x="423" y="157"/>
                    <a:pt x="423" y="157"/>
                    <a:pt x="423" y="157"/>
                  </a:cubicBezTo>
                  <a:cubicBezTo>
                    <a:pt x="514" y="157"/>
                    <a:pt x="514" y="157"/>
                    <a:pt x="514" y="157"/>
                  </a:cubicBezTo>
                  <a:cubicBezTo>
                    <a:pt x="528" y="157"/>
                    <a:pt x="540" y="145"/>
                    <a:pt x="540" y="131"/>
                  </a:cubicBezTo>
                  <a:cubicBezTo>
                    <a:pt x="540" y="116"/>
                    <a:pt x="528" y="104"/>
                    <a:pt x="514" y="104"/>
                  </a:cubicBezTo>
                  <a:cubicBezTo>
                    <a:pt x="361" y="104"/>
                    <a:pt x="361" y="104"/>
                    <a:pt x="361" y="104"/>
                  </a:cubicBezTo>
                  <a:cubicBezTo>
                    <a:pt x="333" y="104"/>
                    <a:pt x="333" y="104"/>
                    <a:pt x="333" y="104"/>
                  </a:cubicBezTo>
                  <a:cubicBezTo>
                    <a:pt x="318" y="104"/>
                    <a:pt x="307" y="93"/>
                    <a:pt x="307" y="78"/>
                  </a:cubicBezTo>
                  <a:cubicBezTo>
                    <a:pt x="307" y="64"/>
                    <a:pt x="318" y="52"/>
                    <a:pt x="333" y="52"/>
                  </a:cubicBezTo>
                  <a:cubicBezTo>
                    <a:pt x="361" y="52"/>
                    <a:pt x="361" y="52"/>
                    <a:pt x="361" y="52"/>
                  </a:cubicBezTo>
                  <a:cubicBezTo>
                    <a:pt x="375" y="52"/>
                    <a:pt x="387" y="40"/>
                    <a:pt x="387" y="26"/>
                  </a:cubicBezTo>
                  <a:cubicBezTo>
                    <a:pt x="387" y="12"/>
                    <a:pt x="375" y="0"/>
                    <a:pt x="36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13" y="0"/>
                    <a:pt x="101" y="12"/>
                    <a:pt x="101" y="26"/>
                  </a:cubicBezTo>
                  <a:cubicBezTo>
                    <a:pt x="101" y="40"/>
                    <a:pt x="113" y="52"/>
                    <a:pt x="127" y="52"/>
                  </a:cubicBezTo>
                  <a:cubicBezTo>
                    <a:pt x="152" y="52"/>
                    <a:pt x="152" y="52"/>
                    <a:pt x="152" y="52"/>
                  </a:cubicBezTo>
                  <a:cubicBezTo>
                    <a:pt x="166" y="52"/>
                    <a:pt x="178" y="64"/>
                    <a:pt x="178" y="78"/>
                  </a:cubicBezTo>
                  <a:cubicBezTo>
                    <a:pt x="178" y="93"/>
                    <a:pt x="166" y="104"/>
                    <a:pt x="152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40" y="104"/>
                    <a:pt x="28" y="116"/>
                    <a:pt x="28" y="131"/>
                  </a:cubicBezTo>
                  <a:cubicBezTo>
                    <a:pt x="28" y="145"/>
                    <a:pt x="40" y="157"/>
                    <a:pt x="54" y="157"/>
                  </a:cubicBezTo>
                  <a:cubicBezTo>
                    <a:pt x="69" y="157"/>
                    <a:pt x="80" y="168"/>
                    <a:pt x="80" y="183"/>
                  </a:cubicBezTo>
                  <a:cubicBezTo>
                    <a:pt x="80" y="197"/>
                    <a:pt x="69" y="209"/>
                    <a:pt x="54" y="209"/>
                  </a:cubicBezTo>
                  <a:cubicBezTo>
                    <a:pt x="26" y="209"/>
                    <a:pt x="26" y="209"/>
                    <a:pt x="26" y="209"/>
                  </a:cubicBezTo>
                  <a:cubicBezTo>
                    <a:pt x="12" y="209"/>
                    <a:pt x="0" y="221"/>
                    <a:pt x="0" y="235"/>
                  </a:cubicBezTo>
                  <a:cubicBezTo>
                    <a:pt x="0" y="249"/>
                    <a:pt x="12" y="261"/>
                    <a:pt x="26" y="261"/>
                  </a:cubicBezTo>
                  <a:cubicBezTo>
                    <a:pt x="423" y="261"/>
                    <a:pt x="423" y="261"/>
                    <a:pt x="423" y="261"/>
                  </a:cubicBezTo>
                  <a:cubicBezTo>
                    <a:pt x="438" y="261"/>
                    <a:pt x="449" y="249"/>
                    <a:pt x="449" y="235"/>
                  </a:cubicBezTo>
                  <a:cubicBezTo>
                    <a:pt x="449" y="221"/>
                    <a:pt x="438" y="209"/>
                    <a:pt x="423" y="209"/>
                  </a:cubicBezTo>
                  <a:cubicBezTo>
                    <a:pt x="406" y="209"/>
                    <a:pt x="406" y="209"/>
                    <a:pt x="406" y="209"/>
                  </a:cubicBezTo>
                  <a:cubicBezTo>
                    <a:pt x="391" y="209"/>
                    <a:pt x="380" y="197"/>
                    <a:pt x="380" y="18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8"/>
            <p:cNvSpPr/>
            <p:nvPr/>
          </p:nvSpPr>
          <p:spPr bwMode="auto">
            <a:xfrm>
              <a:off x="1947863" y="2469066"/>
              <a:ext cx="927100" cy="298450"/>
            </a:xfrm>
            <a:custGeom>
              <a:gdLst>
                <a:gd fmla="*/ 338 w 487" name="T0"/>
                <a:gd fmla="*/ 78 h 157" name="T1"/>
                <a:gd fmla="*/ 364 w 487" name="T2"/>
                <a:gd fmla="*/ 52 h 157" name="T3"/>
                <a:gd fmla="*/ 461 w 487" name="T4"/>
                <a:gd fmla="*/ 52 h 157" name="T5"/>
                <a:gd fmla="*/ 487 w 487" name="T6"/>
                <a:gd fmla="*/ 26 h 157" name="T7"/>
                <a:gd fmla="*/ 461 w 487" name="T8"/>
                <a:gd fmla="*/ 0 h 157" name="T9"/>
                <a:gd fmla="*/ 26 w 487" name="T10"/>
                <a:gd fmla="*/ 0 h 157" name="T11"/>
                <a:gd fmla="*/ 0 w 487" name="T12"/>
                <a:gd fmla="*/ 26 h 157" name="T13"/>
                <a:gd fmla="*/ 26 w 487" name="T14"/>
                <a:gd fmla="*/ 52 h 157" name="T15"/>
                <a:gd fmla="*/ 155 w 487" name="T16"/>
                <a:gd fmla="*/ 52 h 157" name="T17"/>
                <a:gd fmla="*/ 183 w 487" name="T18"/>
                <a:gd fmla="*/ 52 h 157" name="T19"/>
                <a:gd fmla="*/ 209 w 487" name="T20"/>
                <a:gd fmla="*/ 78 h 157" name="T21"/>
                <a:gd fmla="*/ 183 w 487" name="T22"/>
                <a:gd fmla="*/ 104 h 157" name="T23"/>
                <a:gd fmla="*/ 155 w 487" name="T24"/>
                <a:gd fmla="*/ 104 h 157" name="T25"/>
                <a:gd fmla="*/ 129 w 487" name="T26"/>
                <a:gd fmla="*/ 131 h 157" name="T27"/>
                <a:gd fmla="*/ 155 w 487" name="T28"/>
                <a:gd fmla="*/ 157 h 157" name="T29"/>
                <a:gd fmla="*/ 388 w 487" name="T30"/>
                <a:gd fmla="*/ 157 h 157" name="T31"/>
                <a:gd fmla="*/ 414 w 487" name="T32"/>
                <a:gd fmla="*/ 131 h 157" name="T33"/>
                <a:gd fmla="*/ 388 w 487" name="T34"/>
                <a:gd fmla="*/ 104 h 157" name="T35"/>
                <a:gd fmla="*/ 364 w 487" name="T36"/>
                <a:gd fmla="*/ 104 h 157" name="T37"/>
                <a:gd fmla="*/ 338 w 487" name="T38"/>
                <a:gd fmla="*/ 78 h 157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157" w="487">
                  <a:moveTo>
                    <a:pt x="338" y="78"/>
                  </a:moveTo>
                  <a:cubicBezTo>
                    <a:pt x="338" y="64"/>
                    <a:pt x="349" y="52"/>
                    <a:pt x="364" y="52"/>
                  </a:cubicBezTo>
                  <a:cubicBezTo>
                    <a:pt x="461" y="52"/>
                    <a:pt x="461" y="52"/>
                    <a:pt x="461" y="52"/>
                  </a:cubicBezTo>
                  <a:cubicBezTo>
                    <a:pt x="476" y="52"/>
                    <a:pt x="487" y="41"/>
                    <a:pt x="487" y="26"/>
                  </a:cubicBezTo>
                  <a:cubicBezTo>
                    <a:pt x="487" y="12"/>
                    <a:pt x="476" y="0"/>
                    <a:pt x="461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12" y="0"/>
                    <a:pt x="0" y="12"/>
                    <a:pt x="0" y="26"/>
                  </a:cubicBezTo>
                  <a:cubicBezTo>
                    <a:pt x="0" y="41"/>
                    <a:pt x="12" y="52"/>
                    <a:pt x="26" y="52"/>
                  </a:cubicBezTo>
                  <a:cubicBezTo>
                    <a:pt x="155" y="52"/>
                    <a:pt x="155" y="52"/>
                    <a:pt x="155" y="52"/>
                  </a:cubicBezTo>
                  <a:cubicBezTo>
                    <a:pt x="183" y="52"/>
                    <a:pt x="183" y="52"/>
                    <a:pt x="183" y="52"/>
                  </a:cubicBezTo>
                  <a:cubicBezTo>
                    <a:pt x="197" y="52"/>
                    <a:pt x="209" y="64"/>
                    <a:pt x="209" y="78"/>
                  </a:cubicBezTo>
                  <a:cubicBezTo>
                    <a:pt x="209" y="93"/>
                    <a:pt x="197" y="104"/>
                    <a:pt x="183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40" y="104"/>
                    <a:pt x="129" y="116"/>
                    <a:pt x="129" y="131"/>
                  </a:cubicBezTo>
                  <a:cubicBezTo>
                    <a:pt x="129" y="145"/>
                    <a:pt x="140" y="157"/>
                    <a:pt x="155" y="157"/>
                  </a:cubicBezTo>
                  <a:cubicBezTo>
                    <a:pt x="388" y="157"/>
                    <a:pt x="388" y="157"/>
                    <a:pt x="388" y="157"/>
                  </a:cubicBezTo>
                  <a:cubicBezTo>
                    <a:pt x="403" y="157"/>
                    <a:pt x="414" y="145"/>
                    <a:pt x="414" y="131"/>
                  </a:cubicBezTo>
                  <a:cubicBezTo>
                    <a:pt x="414" y="116"/>
                    <a:pt x="403" y="104"/>
                    <a:pt x="388" y="104"/>
                  </a:cubicBezTo>
                  <a:cubicBezTo>
                    <a:pt x="364" y="104"/>
                    <a:pt x="364" y="104"/>
                    <a:pt x="364" y="104"/>
                  </a:cubicBezTo>
                  <a:cubicBezTo>
                    <a:pt x="349" y="104"/>
                    <a:pt x="338" y="93"/>
                    <a:pt x="338" y="7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3781425" y="2877054"/>
              <a:ext cx="927100" cy="496888"/>
            </a:xfrm>
            <a:custGeom>
              <a:gdLst>
                <a:gd fmla="*/ 337 w 487" name="T0"/>
                <a:gd fmla="*/ 182 h 261" name="T1"/>
                <a:gd fmla="*/ 364 w 487" name="T2"/>
                <a:gd fmla="*/ 156 h 261" name="T3"/>
                <a:gd fmla="*/ 461 w 487" name="T4"/>
                <a:gd fmla="*/ 156 h 261" name="T5"/>
                <a:gd fmla="*/ 487 w 487" name="T6"/>
                <a:gd fmla="*/ 130 h 261" name="T7"/>
                <a:gd fmla="*/ 461 w 487" name="T8"/>
                <a:gd fmla="*/ 104 h 261" name="T9"/>
                <a:gd fmla="*/ 280 w 487" name="T10"/>
                <a:gd fmla="*/ 104 h 261" name="T11"/>
                <a:gd fmla="*/ 210 w 487" name="T12"/>
                <a:gd fmla="*/ 104 h 261" name="T13"/>
                <a:gd fmla="*/ 184 w 487" name="T14"/>
                <a:gd fmla="*/ 78 h 261" name="T15"/>
                <a:gd fmla="*/ 210 w 487" name="T16"/>
                <a:gd fmla="*/ 52 h 261" name="T17"/>
                <a:gd fmla="*/ 217 w 487" name="T18"/>
                <a:gd fmla="*/ 52 h 261" name="T19"/>
                <a:gd fmla="*/ 243 w 487" name="T20"/>
                <a:gd fmla="*/ 26 h 261" name="T21"/>
                <a:gd fmla="*/ 217 w 487" name="T22"/>
                <a:gd fmla="*/ 0 h 261" name="T23"/>
                <a:gd fmla="*/ 47 w 487" name="T24"/>
                <a:gd fmla="*/ 0 h 261" name="T25"/>
                <a:gd fmla="*/ 21 w 487" name="T26"/>
                <a:gd fmla="*/ 26 h 261" name="T27"/>
                <a:gd fmla="*/ 47 w 487" name="T28"/>
                <a:gd fmla="*/ 52 h 261" name="T29"/>
                <a:gd fmla="*/ 71 w 487" name="T30"/>
                <a:gd fmla="*/ 52 h 261" name="T31"/>
                <a:gd fmla="*/ 97 w 487" name="T32"/>
                <a:gd fmla="*/ 78 h 261" name="T33"/>
                <a:gd fmla="*/ 71 w 487" name="T34"/>
                <a:gd fmla="*/ 104 h 261" name="T35"/>
                <a:gd fmla="*/ 26 w 487" name="T36"/>
                <a:gd fmla="*/ 104 h 261" name="T37"/>
                <a:gd fmla="*/ 0 w 487" name="T38"/>
                <a:gd fmla="*/ 130 h 261" name="T39"/>
                <a:gd fmla="*/ 26 w 487" name="T40"/>
                <a:gd fmla="*/ 156 h 261" name="T41"/>
                <a:gd fmla="*/ 155 w 487" name="T42"/>
                <a:gd fmla="*/ 156 h 261" name="T43"/>
                <a:gd fmla="*/ 183 w 487" name="T44"/>
                <a:gd fmla="*/ 156 h 261" name="T45"/>
                <a:gd fmla="*/ 209 w 487" name="T46"/>
                <a:gd fmla="*/ 182 h 261" name="T47"/>
                <a:gd fmla="*/ 183 w 487" name="T48"/>
                <a:gd fmla="*/ 209 h 261" name="T49"/>
                <a:gd fmla="*/ 155 w 487" name="T50"/>
                <a:gd fmla="*/ 209 h 261" name="T51"/>
                <a:gd fmla="*/ 129 w 487" name="T52"/>
                <a:gd fmla="*/ 235 h 261" name="T53"/>
                <a:gd fmla="*/ 155 w 487" name="T54"/>
                <a:gd fmla="*/ 261 h 261" name="T55"/>
                <a:gd fmla="*/ 388 w 487" name="T56"/>
                <a:gd fmla="*/ 261 h 261" name="T57"/>
                <a:gd fmla="*/ 414 w 487" name="T58"/>
                <a:gd fmla="*/ 235 h 261" name="T59"/>
                <a:gd fmla="*/ 388 w 487" name="T60"/>
                <a:gd fmla="*/ 209 h 261" name="T61"/>
                <a:gd fmla="*/ 364 w 487" name="T62"/>
                <a:gd fmla="*/ 209 h 261" name="T63"/>
                <a:gd fmla="*/ 337 w 487" name="T64"/>
                <a:gd fmla="*/ 182 h 261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261" w="487">
                  <a:moveTo>
                    <a:pt x="337" y="182"/>
                  </a:moveTo>
                  <a:cubicBezTo>
                    <a:pt x="337" y="168"/>
                    <a:pt x="349" y="156"/>
                    <a:pt x="364" y="156"/>
                  </a:cubicBezTo>
                  <a:cubicBezTo>
                    <a:pt x="461" y="156"/>
                    <a:pt x="461" y="156"/>
                    <a:pt x="461" y="156"/>
                  </a:cubicBezTo>
                  <a:cubicBezTo>
                    <a:pt x="475" y="156"/>
                    <a:pt x="487" y="145"/>
                    <a:pt x="487" y="130"/>
                  </a:cubicBezTo>
                  <a:cubicBezTo>
                    <a:pt x="487" y="116"/>
                    <a:pt x="475" y="104"/>
                    <a:pt x="461" y="104"/>
                  </a:cubicBezTo>
                  <a:cubicBezTo>
                    <a:pt x="280" y="104"/>
                    <a:pt x="280" y="104"/>
                    <a:pt x="280" y="104"/>
                  </a:cubicBezTo>
                  <a:cubicBezTo>
                    <a:pt x="210" y="104"/>
                    <a:pt x="210" y="104"/>
                    <a:pt x="210" y="104"/>
                  </a:cubicBezTo>
                  <a:cubicBezTo>
                    <a:pt x="196" y="104"/>
                    <a:pt x="184" y="92"/>
                    <a:pt x="184" y="78"/>
                  </a:cubicBezTo>
                  <a:cubicBezTo>
                    <a:pt x="184" y="64"/>
                    <a:pt x="196" y="52"/>
                    <a:pt x="210" y="52"/>
                  </a:cubicBezTo>
                  <a:cubicBezTo>
                    <a:pt x="217" y="52"/>
                    <a:pt x="217" y="52"/>
                    <a:pt x="217" y="52"/>
                  </a:cubicBezTo>
                  <a:cubicBezTo>
                    <a:pt x="232" y="52"/>
                    <a:pt x="243" y="40"/>
                    <a:pt x="243" y="26"/>
                  </a:cubicBezTo>
                  <a:cubicBezTo>
                    <a:pt x="243" y="11"/>
                    <a:pt x="232" y="0"/>
                    <a:pt x="21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32" y="0"/>
                    <a:pt x="21" y="11"/>
                    <a:pt x="21" y="26"/>
                  </a:cubicBezTo>
                  <a:cubicBezTo>
                    <a:pt x="21" y="40"/>
                    <a:pt x="32" y="52"/>
                    <a:pt x="47" y="52"/>
                  </a:cubicBezTo>
                  <a:cubicBezTo>
                    <a:pt x="71" y="52"/>
                    <a:pt x="71" y="52"/>
                    <a:pt x="71" y="52"/>
                  </a:cubicBezTo>
                  <a:cubicBezTo>
                    <a:pt x="86" y="52"/>
                    <a:pt x="97" y="64"/>
                    <a:pt x="97" y="78"/>
                  </a:cubicBezTo>
                  <a:cubicBezTo>
                    <a:pt x="97" y="92"/>
                    <a:pt x="86" y="104"/>
                    <a:pt x="71" y="104"/>
                  </a:cubicBezTo>
                  <a:cubicBezTo>
                    <a:pt x="26" y="104"/>
                    <a:pt x="26" y="104"/>
                    <a:pt x="26" y="104"/>
                  </a:cubicBezTo>
                  <a:cubicBezTo>
                    <a:pt x="11" y="104"/>
                    <a:pt x="0" y="116"/>
                    <a:pt x="0" y="130"/>
                  </a:cubicBezTo>
                  <a:cubicBezTo>
                    <a:pt x="0" y="145"/>
                    <a:pt x="11" y="156"/>
                    <a:pt x="26" y="156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83" y="156"/>
                    <a:pt x="183" y="156"/>
                    <a:pt x="183" y="156"/>
                  </a:cubicBezTo>
                  <a:cubicBezTo>
                    <a:pt x="197" y="156"/>
                    <a:pt x="209" y="168"/>
                    <a:pt x="209" y="182"/>
                  </a:cubicBezTo>
                  <a:cubicBezTo>
                    <a:pt x="209" y="197"/>
                    <a:pt x="197" y="209"/>
                    <a:pt x="183" y="209"/>
                  </a:cubicBezTo>
                  <a:cubicBezTo>
                    <a:pt x="155" y="209"/>
                    <a:pt x="155" y="209"/>
                    <a:pt x="155" y="209"/>
                  </a:cubicBezTo>
                  <a:cubicBezTo>
                    <a:pt x="140" y="209"/>
                    <a:pt x="129" y="220"/>
                    <a:pt x="129" y="235"/>
                  </a:cubicBezTo>
                  <a:cubicBezTo>
                    <a:pt x="129" y="249"/>
                    <a:pt x="140" y="261"/>
                    <a:pt x="155" y="261"/>
                  </a:cubicBezTo>
                  <a:cubicBezTo>
                    <a:pt x="388" y="261"/>
                    <a:pt x="388" y="261"/>
                    <a:pt x="388" y="261"/>
                  </a:cubicBezTo>
                  <a:cubicBezTo>
                    <a:pt x="402" y="261"/>
                    <a:pt x="414" y="249"/>
                    <a:pt x="414" y="235"/>
                  </a:cubicBezTo>
                  <a:cubicBezTo>
                    <a:pt x="414" y="220"/>
                    <a:pt x="402" y="209"/>
                    <a:pt x="388" y="209"/>
                  </a:cubicBezTo>
                  <a:cubicBezTo>
                    <a:pt x="364" y="209"/>
                    <a:pt x="364" y="209"/>
                    <a:pt x="364" y="209"/>
                  </a:cubicBezTo>
                  <a:cubicBezTo>
                    <a:pt x="349" y="209"/>
                    <a:pt x="337" y="197"/>
                    <a:pt x="337" y="18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4670425" y="3789866"/>
              <a:ext cx="450850" cy="104775"/>
            </a:xfrm>
            <a:custGeom>
              <a:gdLst>
                <a:gd fmla="*/ 28 w 237" name="T0"/>
                <a:gd fmla="*/ 55 h 55" name="T1"/>
                <a:gd fmla="*/ 209 w 237" name="T2"/>
                <a:gd fmla="*/ 55 h 55" name="T3"/>
                <a:gd fmla="*/ 237 w 237" name="T4"/>
                <a:gd fmla="*/ 27 h 55" name="T5"/>
                <a:gd fmla="*/ 209 w 237" name="T6"/>
                <a:gd fmla="*/ 0 h 55" name="T7"/>
                <a:gd fmla="*/ 28 w 237" name="T8"/>
                <a:gd fmla="*/ 0 h 55" name="T9"/>
                <a:gd fmla="*/ 0 w 237" name="T10"/>
                <a:gd fmla="*/ 27 h 55" name="T11"/>
                <a:gd fmla="*/ 28 w 237" name="T12"/>
                <a:gd fmla="*/ 55 h 5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5" w="236">
                  <a:moveTo>
                    <a:pt x="28" y="55"/>
                  </a:moveTo>
                  <a:cubicBezTo>
                    <a:pt x="209" y="55"/>
                    <a:pt x="209" y="55"/>
                    <a:pt x="209" y="55"/>
                  </a:cubicBezTo>
                  <a:cubicBezTo>
                    <a:pt x="224" y="55"/>
                    <a:pt x="237" y="43"/>
                    <a:pt x="237" y="27"/>
                  </a:cubicBezTo>
                  <a:cubicBezTo>
                    <a:pt x="237" y="12"/>
                    <a:pt x="224" y="0"/>
                    <a:pt x="209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12" y="0"/>
                    <a:pt x="0" y="12"/>
                    <a:pt x="0" y="27"/>
                  </a:cubicBezTo>
                  <a:cubicBezTo>
                    <a:pt x="0" y="43"/>
                    <a:pt x="12" y="55"/>
                    <a:pt x="28" y="5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522288" y="5169404"/>
              <a:ext cx="53975" cy="2714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411163" y="4939216"/>
              <a:ext cx="282575" cy="282575"/>
            </a:xfrm>
            <a:prstGeom prst="ellipse">
              <a:avLst/>
            </a:prstGeom>
            <a:solidFill>
              <a:srgbClr val="A6CE3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844550" y="5221791"/>
              <a:ext cx="41275" cy="219075"/>
            </a:xfrm>
            <a:prstGeom prst="rect">
              <a:avLst/>
            </a:prstGeom>
            <a:solidFill>
              <a:srgbClr val="4D230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4"/>
            <p:cNvSpPr/>
            <p:nvPr/>
          </p:nvSpPr>
          <p:spPr bwMode="auto">
            <a:xfrm>
              <a:off x="727075" y="4818566"/>
              <a:ext cx="273050" cy="466725"/>
            </a:xfrm>
            <a:custGeom>
              <a:gdLst>
                <a:gd fmla="*/ 0 w 172" name="T0"/>
                <a:gd fmla="*/ 294 h 294" name="T1"/>
                <a:gd fmla="*/ 86 w 172" name="T2"/>
                <a:gd fmla="*/ 0 h 294" name="T3"/>
                <a:gd fmla="*/ 172 w 172" name="T4"/>
                <a:gd fmla="*/ 294 h 294" name="T5"/>
                <a:gd fmla="*/ 0 w 172" name="T6"/>
                <a:gd fmla="*/ 294 h 29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94" w="172">
                  <a:moveTo>
                    <a:pt x="0" y="294"/>
                  </a:moveTo>
                  <a:lnTo>
                    <a:pt x="86" y="0"/>
                  </a:lnTo>
                  <a:lnTo>
                    <a:pt x="172" y="294"/>
                  </a:lnTo>
                  <a:lnTo>
                    <a:pt x="0" y="294"/>
                  </a:lnTo>
                  <a:close/>
                </a:path>
              </a:pathLst>
            </a:custGeom>
            <a:solidFill>
              <a:srgbClr val="A6CE3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4471988" y="5221791"/>
              <a:ext cx="42863" cy="219075"/>
            </a:xfrm>
            <a:prstGeom prst="rect">
              <a:avLst/>
            </a:prstGeom>
            <a:solidFill>
              <a:srgbClr val="B8570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6"/>
            <p:cNvSpPr/>
            <p:nvPr/>
          </p:nvSpPr>
          <p:spPr bwMode="auto">
            <a:xfrm>
              <a:off x="4354513" y="4818566"/>
              <a:ext cx="274638" cy="466725"/>
            </a:xfrm>
            <a:custGeom>
              <a:gdLst>
                <a:gd fmla="*/ 0 w 173" name="T0"/>
                <a:gd fmla="*/ 294 h 294" name="T1"/>
                <a:gd fmla="*/ 86 w 173" name="T2"/>
                <a:gd fmla="*/ 0 h 294" name="T3"/>
                <a:gd fmla="*/ 173 w 173" name="T4"/>
                <a:gd fmla="*/ 294 h 294" name="T5"/>
                <a:gd fmla="*/ 0 w 173" name="T6"/>
                <a:gd fmla="*/ 294 h 29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94" w="173">
                  <a:moveTo>
                    <a:pt x="0" y="294"/>
                  </a:moveTo>
                  <a:lnTo>
                    <a:pt x="86" y="0"/>
                  </a:lnTo>
                  <a:lnTo>
                    <a:pt x="173" y="294"/>
                  </a:lnTo>
                  <a:lnTo>
                    <a:pt x="0" y="294"/>
                  </a:lnTo>
                  <a:close/>
                </a:path>
              </a:pathLst>
            </a:custGeom>
            <a:solidFill>
              <a:srgbClr val="A6CE3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135188" y="4229604"/>
              <a:ext cx="396875" cy="1214438"/>
            </a:xfrm>
            <a:prstGeom prst="rect">
              <a:avLst/>
            </a:prstGeom>
            <a:solidFill>
              <a:srgbClr val="49C1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18"/>
            <p:cNvSpPr/>
            <p:nvPr/>
          </p:nvSpPr>
          <p:spPr bwMode="auto">
            <a:xfrm>
              <a:off x="1830388" y="4010529"/>
              <a:ext cx="304800" cy="1433513"/>
            </a:xfrm>
            <a:custGeom>
              <a:gdLst>
                <a:gd fmla="*/ 192 w 192" name="T0"/>
                <a:gd fmla="*/ 903 h 903" name="T1"/>
                <a:gd fmla="*/ 0 w 192" name="T2"/>
                <a:gd fmla="*/ 903 h 903" name="T3"/>
                <a:gd fmla="*/ 0 w 192" name="T4"/>
                <a:gd fmla="*/ 138 h 903" name="T5"/>
                <a:gd fmla="*/ 100 w 192" name="T6"/>
                <a:gd fmla="*/ 0 h 903" name="T7"/>
                <a:gd fmla="*/ 192 w 192" name="T8"/>
                <a:gd fmla="*/ 138 h 903" name="T9"/>
                <a:gd fmla="*/ 192 w 192" name="T10"/>
                <a:gd fmla="*/ 903 h 90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903" w="192">
                  <a:moveTo>
                    <a:pt x="192" y="903"/>
                  </a:moveTo>
                  <a:lnTo>
                    <a:pt x="0" y="903"/>
                  </a:lnTo>
                  <a:lnTo>
                    <a:pt x="0" y="138"/>
                  </a:lnTo>
                  <a:lnTo>
                    <a:pt x="100" y="0"/>
                  </a:lnTo>
                  <a:lnTo>
                    <a:pt x="192" y="138"/>
                  </a:lnTo>
                  <a:lnTo>
                    <a:pt x="192" y="903"/>
                  </a:lnTo>
                  <a:close/>
                </a:path>
              </a:pathLst>
            </a:custGeom>
            <a:solidFill>
              <a:srgbClr val="48968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" name="Freeform 19"/>
            <p:cNvSpPr/>
            <p:nvPr/>
          </p:nvSpPr>
          <p:spPr bwMode="auto">
            <a:xfrm>
              <a:off x="1989138" y="4010529"/>
              <a:ext cx="542925" cy="219075"/>
            </a:xfrm>
            <a:custGeom>
              <a:gdLst>
                <a:gd fmla="*/ 0 w 342" name="T0"/>
                <a:gd fmla="*/ 0 h 138" name="T1"/>
                <a:gd fmla="*/ 256 w 342" name="T2"/>
                <a:gd fmla="*/ 0 h 138" name="T3"/>
                <a:gd fmla="*/ 342 w 342" name="T4"/>
                <a:gd fmla="*/ 138 h 138" name="T5"/>
                <a:gd fmla="*/ 92 w 342" name="T6"/>
                <a:gd fmla="*/ 138 h 138" name="T7"/>
                <a:gd fmla="*/ 0 w 342" name="T8"/>
                <a:gd fmla="*/ 0 h 13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8" w="342">
                  <a:moveTo>
                    <a:pt x="0" y="0"/>
                  </a:moveTo>
                  <a:lnTo>
                    <a:pt x="256" y="0"/>
                  </a:lnTo>
                  <a:lnTo>
                    <a:pt x="342" y="138"/>
                  </a:lnTo>
                  <a:lnTo>
                    <a:pt x="92" y="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E8C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1935163" y="4291516"/>
              <a:ext cx="95250" cy="95250"/>
            </a:xfrm>
            <a:prstGeom prst="rect">
              <a:avLst/>
            </a:prstGeom>
            <a:solidFill>
              <a:srgbClr val="F9E87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1935163" y="4450266"/>
              <a:ext cx="95250" cy="93663"/>
            </a:xfrm>
            <a:prstGeom prst="rect">
              <a:avLst/>
            </a:prstGeom>
            <a:solidFill>
              <a:srgbClr val="F9E87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1935163" y="4605841"/>
              <a:ext cx="95250" cy="95250"/>
            </a:xfrm>
            <a:prstGeom prst="rect">
              <a:avLst/>
            </a:prstGeom>
            <a:solidFill>
              <a:srgbClr val="F9E87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1935163" y="4764591"/>
              <a:ext cx="95250" cy="93663"/>
            </a:xfrm>
            <a:prstGeom prst="rect">
              <a:avLst/>
            </a:prstGeom>
            <a:solidFill>
              <a:srgbClr val="F9E87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1935163" y="4921754"/>
              <a:ext cx="95250" cy="93663"/>
            </a:xfrm>
            <a:prstGeom prst="rect">
              <a:avLst/>
            </a:prstGeom>
            <a:solidFill>
              <a:srgbClr val="F9E87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1935163" y="5077329"/>
              <a:ext cx="95250" cy="95250"/>
            </a:xfrm>
            <a:prstGeom prst="rect">
              <a:avLst/>
            </a:prstGeom>
            <a:solidFill>
              <a:srgbClr val="F9E87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1935163" y="5236079"/>
              <a:ext cx="95250" cy="92075"/>
            </a:xfrm>
            <a:prstGeom prst="rect">
              <a:avLst/>
            </a:prstGeom>
            <a:solidFill>
              <a:srgbClr val="F9E87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2197100" y="4291516"/>
              <a:ext cx="93663" cy="95250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2365375" y="4291516"/>
              <a:ext cx="93663" cy="95250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2197100" y="4450266"/>
              <a:ext cx="93663" cy="93663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2365375" y="4450266"/>
              <a:ext cx="93663" cy="93663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8" name="Rectangle 31"/>
            <p:cNvSpPr>
              <a:spLocks noChangeArrowheads="1"/>
            </p:cNvSpPr>
            <p:nvPr/>
          </p:nvSpPr>
          <p:spPr bwMode="auto">
            <a:xfrm>
              <a:off x="2197100" y="4605841"/>
              <a:ext cx="93663" cy="95250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9" name="Rectangle 32"/>
            <p:cNvSpPr>
              <a:spLocks noChangeArrowheads="1"/>
            </p:cNvSpPr>
            <p:nvPr/>
          </p:nvSpPr>
          <p:spPr bwMode="auto">
            <a:xfrm>
              <a:off x="2365375" y="4605841"/>
              <a:ext cx="93663" cy="95250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10" name="Rectangle 33"/>
            <p:cNvSpPr>
              <a:spLocks noChangeArrowheads="1"/>
            </p:cNvSpPr>
            <p:nvPr/>
          </p:nvSpPr>
          <p:spPr bwMode="auto">
            <a:xfrm>
              <a:off x="2197100" y="4764591"/>
              <a:ext cx="93663" cy="93663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11" name="Rectangle 34"/>
            <p:cNvSpPr>
              <a:spLocks noChangeArrowheads="1"/>
            </p:cNvSpPr>
            <p:nvPr/>
          </p:nvSpPr>
          <p:spPr bwMode="auto">
            <a:xfrm>
              <a:off x="2365375" y="4764591"/>
              <a:ext cx="93663" cy="93663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12" name="Rectangle 35"/>
            <p:cNvSpPr>
              <a:spLocks noChangeArrowheads="1"/>
            </p:cNvSpPr>
            <p:nvPr/>
          </p:nvSpPr>
          <p:spPr bwMode="auto">
            <a:xfrm>
              <a:off x="2197100" y="4921754"/>
              <a:ext cx="93663" cy="93663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13" name="Rectangle 36"/>
            <p:cNvSpPr>
              <a:spLocks noChangeArrowheads="1"/>
            </p:cNvSpPr>
            <p:nvPr/>
          </p:nvSpPr>
          <p:spPr bwMode="auto">
            <a:xfrm>
              <a:off x="2365375" y="4921754"/>
              <a:ext cx="93663" cy="93663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14" name="Rectangle 37"/>
            <p:cNvSpPr>
              <a:spLocks noChangeArrowheads="1"/>
            </p:cNvSpPr>
            <p:nvPr/>
          </p:nvSpPr>
          <p:spPr bwMode="auto">
            <a:xfrm>
              <a:off x="2197100" y="5077329"/>
              <a:ext cx="93663" cy="95250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15" name="Rectangle 38"/>
            <p:cNvSpPr>
              <a:spLocks noChangeArrowheads="1"/>
            </p:cNvSpPr>
            <p:nvPr/>
          </p:nvSpPr>
          <p:spPr bwMode="auto">
            <a:xfrm>
              <a:off x="2365375" y="5077329"/>
              <a:ext cx="93663" cy="95250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16" name="Rectangle 39"/>
            <p:cNvSpPr>
              <a:spLocks noChangeArrowheads="1"/>
            </p:cNvSpPr>
            <p:nvPr/>
          </p:nvSpPr>
          <p:spPr bwMode="auto">
            <a:xfrm>
              <a:off x="2197100" y="5236079"/>
              <a:ext cx="93663" cy="92075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17" name="Rectangle 40"/>
            <p:cNvSpPr>
              <a:spLocks noChangeArrowheads="1"/>
            </p:cNvSpPr>
            <p:nvPr/>
          </p:nvSpPr>
          <p:spPr bwMode="auto">
            <a:xfrm>
              <a:off x="2365375" y="5236079"/>
              <a:ext cx="93663" cy="92075"/>
            </a:xfrm>
            <a:prstGeom prst="rect">
              <a:avLst/>
            </a:prstGeom>
            <a:solidFill>
              <a:srgbClr val="F2E2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0" name="Rectangle 41"/>
            <p:cNvSpPr>
              <a:spLocks noChangeArrowheads="1"/>
            </p:cNvSpPr>
            <p:nvPr/>
          </p:nvSpPr>
          <p:spPr bwMode="auto">
            <a:xfrm>
              <a:off x="1431925" y="4543929"/>
              <a:ext cx="398463" cy="900113"/>
            </a:xfrm>
            <a:prstGeom prst="rect">
              <a:avLst/>
            </a:prstGeom>
            <a:solidFill>
              <a:srgbClr val="EFAA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1" name="Freeform 42"/>
            <p:cNvSpPr/>
            <p:nvPr/>
          </p:nvSpPr>
          <p:spPr bwMode="auto">
            <a:xfrm>
              <a:off x="1128713" y="4324854"/>
              <a:ext cx="303213" cy="1119188"/>
            </a:xfrm>
            <a:custGeom>
              <a:gdLst>
                <a:gd fmla="*/ 191 w 191" name="T0"/>
                <a:gd fmla="*/ 705 h 705" name="T1"/>
                <a:gd fmla="*/ 0 w 191" name="T2"/>
                <a:gd fmla="*/ 705 h 705" name="T3"/>
                <a:gd fmla="*/ 0 w 191" name="T4"/>
                <a:gd fmla="*/ 138 h 705" name="T5"/>
                <a:gd fmla="*/ 99 w 191" name="T6"/>
                <a:gd fmla="*/ 0 h 705" name="T7"/>
                <a:gd fmla="*/ 191 w 191" name="T8"/>
                <a:gd fmla="*/ 138 h 705" name="T9"/>
                <a:gd fmla="*/ 191 w 191" name="T10"/>
                <a:gd fmla="*/ 705 h 70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705" w="191">
                  <a:moveTo>
                    <a:pt x="191" y="705"/>
                  </a:moveTo>
                  <a:lnTo>
                    <a:pt x="0" y="705"/>
                  </a:lnTo>
                  <a:lnTo>
                    <a:pt x="0" y="138"/>
                  </a:lnTo>
                  <a:lnTo>
                    <a:pt x="99" y="0"/>
                  </a:lnTo>
                  <a:lnTo>
                    <a:pt x="191" y="138"/>
                  </a:lnTo>
                  <a:lnTo>
                    <a:pt x="191" y="705"/>
                  </a:lnTo>
                  <a:close/>
                </a:path>
              </a:pathLst>
            </a:custGeom>
            <a:solidFill>
              <a:srgbClr val="9E4A4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2" name="Freeform 43"/>
            <p:cNvSpPr/>
            <p:nvPr/>
          </p:nvSpPr>
          <p:spPr bwMode="auto">
            <a:xfrm>
              <a:off x="1285875" y="4324854"/>
              <a:ext cx="544513" cy="219075"/>
            </a:xfrm>
            <a:custGeom>
              <a:gdLst>
                <a:gd fmla="*/ 0 w 343" name="T0"/>
                <a:gd fmla="*/ 0 h 138" name="T1"/>
                <a:gd fmla="*/ 257 w 343" name="T2"/>
                <a:gd fmla="*/ 0 h 138" name="T3"/>
                <a:gd fmla="*/ 343 w 343" name="T4"/>
                <a:gd fmla="*/ 138 h 138" name="T5"/>
                <a:gd fmla="*/ 92 w 343" name="T6"/>
                <a:gd fmla="*/ 138 h 138" name="T7"/>
                <a:gd fmla="*/ 0 w 343" name="T8"/>
                <a:gd fmla="*/ 0 h 13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8" w="343">
                  <a:moveTo>
                    <a:pt x="0" y="0"/>
                  </a:moveTo>
                  <a:lnTo>
                    <a:pt x="257" y="0"/>
                  </a:lnTo>
                  <a:lnTo>
                    <a:pt x="343" y="138"/>
                  </a:lnTo>
                  <a:lnTo>
                    <a:pt x="92" y="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847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3" name="Rectangle 44"/>
            <p:cNvSpPr>
              <a:spLocks noChangeArrowheads="1"/>
            </p:cNvSpPr>
            <p:nvPr/>
          </p:nvSpPr>
          <p:spPr bwMode="auto">
            <a:xfrm>
              <a:off x="1233488" y="4605841"/>
              <a:ext cx="93663" cy="95250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4" name="Rectangle 45"/>
            <p:cNvSpPr>
              <a:spLocks noChangeArrowheads="1"/>
            </p:cNvSpPr>
            <p:nvPr/>
          </p:nvSpPr>
          <p:spPr bwMode="auto">
            <a:xfrm>
              <a:off x="1233488" y="4764591"/>
              <a:ext cx="93663" cy="93663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5" name="Rectangle 46"/>
            <p:cNvSpPr>
              <a:spLocks noChangeArrowheads="1"/>
            </p:cNvSpPr>
            <p:nvPr/>
          </p:nvSpPr>
          <p:spPr bwMode="auto">
            <a:xfrm>
              <a:off x="1233488" y="4921754"/>
              <a:ext cx="93663" cy="93663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6" name="Rectangle 47"/>
            <p:cNvSpPr>
              <a:spLocks noChangeArrowheads="1"/>
            </p:cNvSpPr>
            <p:nvPr/>
          </p:nvSpPr>
          <p:spPr bwMode="auto">
            <a:xfrm>
              <a:off x="1233488" y="5077329"/>
              <a:ext cx="93663" cy="95250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7" name="Rectangle 48"/>
            <p:cNvSpPr>
              <a:spLocks noChangeArrowheads="1"/>
            </p:cNvSpPr>
            <p:nvPr/>
          </p:nvSpPr>
          <p:spPr bwMode="auto">
            <a:xfrm>
              <a:off x="1233488" y="5236079"/>
              <a:ext cx="93663" cy="92075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8" name="Rectangle 49"/>
            <p:cNvSpPr>
              <a:spLocks noChangeArrowheads="1"/>
            </p:cNvSpPr>
            <p:nvPr/>
          </p:nvSpPr>
          <p:spPr bwMode="auto">
            <a:xfrm>
              <a:off x="1495425" y="4605841"/>
              <a:ext cx="93663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9" name="Rectangle 50"/>
            <p:cNvSpPr>
              <a:spLocks noChangeArrowheads="1"/>
            </p:cNvSpPr>
            <p:nvPr/>
          </p:nvSpPr>
          <p:spPr bwMode="auto">
            <a:xfrm>
              <a:off x="1662113" y="4605841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30" name="Rectangle 51"/>
            <p:cNvSpPr>
              <a:spLocks noChangeArrowheads="1"/>
            </p:cNvSpPr>
            <p:nvPr/>
          </p:nvSpPr>
          <p:spPr bwMode="auto">
            <a:xfrm>
              <a:off x="1495425" y="4764591"/>
              <a:ext cx="93663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31" name="Rectangle 52"/>
            <p:cNvSpPr>
              <a:spLocks noChangeArrowheads="1"/>
            </p:cNvSpPr>
            <p:nvPr/>
          </p:nvSpPr>
          <p:spPr bwMode="auto">
            <a:xfrm>
              <a:off x="1662113" y="4764591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32" name="Rectangle 53"/>
            <p:cNvSpPr>
              <a:spLocks noChangeArrowheads="1"/>
            </p:cNvSpPr>
            <p:nvPr/>
          </p:nvSpPr>
          <p:spPr bwMode="auto">
            <a:xfrm>
              <a:off x="1495425" y="4921754"/>
              <a:ext cx="93663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33" name="Rectangle 54"/>
            <p:cNvSpPr>
              <a:spLocks noChangeArrowheads="1"/>
            </p:cNvSpPr>
            <p:nvPr/>
          </p:nvSpPr>
          <p:spPr bwMode="auto">
            <a:xfrm>
              <a:off x="1662113" y="4921754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34" name="Rectangle 55"/>
            <p:cNvSpPr>
              <a:spLocks noChangeArrowheads="1"/>
            </p:cNvSpPr>
            <p:nvPr/>
          </p:nvSpPr>
          <p:spPr bwMode="auto">
            <a:xfrm>
              <a:off x="1495425" y="5077329"/>
              <a:ext cx="93663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35" name="Rectangle 56"/>
            <p:cNvSpPr>
              <a:spLocks noChangeArrowheads="1"/>
            </p:cNvSpPr>
            <p:nvPr/>
          </p:nvSpPr>
          <p:spPr bwMode="auto">
            <a:xfrm>
              <a:off x="1662113" y="5077329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36" name="Rectangle 57"/>
            <p:cNvSpPr>
              <a:spLocks noChangeArrowheads="1"/>
            </p:cNvSpPr>
            <p:nvPr/>
          </p:nvSpPr>
          <p:spPr bwMode="auto">
            <a:xfrm>
              <a:off x="1495425" y="5236079"/>
              <a:ext cx="93663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37" name="Rectangle 58"/>
            <p:cNvSpPr>
              <a:spLocks noChangeArrowheads="1"/>
            </p:cNvSpPr>
            <p:nvPr/>
          </p:nvSpPr>
          <p:spPr bwMode="auto">
            <a:xfrm>
              <a:off x="1662113" y="5236079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38" name="Rectangle 59"/>
            <p:cNvSpPr>
              <a:spLocks noChangeArrowheads="1"/>
            </p:cNvSpPr>
            <p:nvPr/>
          </p:nvSpPr>
          <p:spPr bwMode="auto">
            <a:xfrm>
              <a:off x="3609975" y="3685091"/>
              <a:ext cx="534988" cy="1758950"/>
            </a:xfrm>
            <a:prstGeom prst="rect">
              <a:avLst/>
            </a:prstGeom>
            <a:solidFill>
              <a:srgbClr val="EF998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39" name="Rectangle 60"/>
            <p:cNvSpPr>
              <a:spLocks noChangeArrowheads="1"/>
            </p:cNvSpPr>
            <p:nvPr/>
          </p:nvSpPr>
          <p:spPr bwMode="auto">
            <a:xfrm>
              <a:off x="3338513" y="3685091"/>
              <a:ext cx="271463" cy="1758950"/>
            </a:xfrm>
            <a:prstGeom prst="rect">
              <a:avLst/>
            </a:prstGeom>
            <a:solidFill>
              <a:srgbClr val="E9736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40" name="Rectangle 61"/>
            <p:cNvSpPr>
              <a:spLocks noChangeArrowheads="1"/>
            </p:cNvSpPr>
            <p:nvPr/>
          </p:nvSpPr>
          <p:spPr bwMode="auto">
            <a:xfrm>
              <a:off x="3663950" y="3507291"/>
              <a:ext cx="312738" cy="177800"/>
            </a:xfrm>
            <a:prstGeom prst="rect">
              <a:avLst/>
            </a:prstGeom>
            <a:solidFill>
              <a:srgbClr val="EF998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41" name="Rectangle 62"/>
            <p:cNvSpPr>
              <a:spLocks noChangeArrowheads="1"/>
            </p:cNvSpPr>
            <p:nvPr/>
          </p:nvSpPr>
          <p:spPr bwMode="auto">
            <a:xfrm>
              <a:off x="3505200" y="3507291"/>
              <a:ext cx="158750" cy="177800"/>
            </a:xfrm>
            <a:prstGeom prst="rect">
              <a:avLst/>
            </a:prstGeom>
            <a:solidFill>
              <a:srgbClr val="E9736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42" name="Rectangle 63"/>
            <p:cNvSpPr>
              <a:spLocks noChangeArrowheads="1"/>
            </p:cNvSpPr>
            <p:nvPr/>
          </p:nvSpPr>
          <p:spPr bwMode="auto">
            <a:xfrm>
              <a:off x="3663950" y="3748591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43" name="Rectangle 64"/>
            <p:cNvSpPr>
              <a:spLocks noChangeArrowheads="1"/>
            </p:cNvSpPr>
            <p:nvPr/>
          </p:nvSpPr>
          <p:spPr bwMode="auto">
            <a:xfrm>
              <a:off x="3830638" y="3748591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44" name="Rectangle 65"/>
            <p:cNvSpPr>
              <a:spLocks noChangeArrowheads="1"/>
            </p:cNvSpPr>
            <p:nvPr/>
          </p:nvSpPr>
          <p:spPr bwMode="auto">
            <a:xfrm>
              <a:off x="3663950" y="3904166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45" name="Rectangle 66"/>
            <p:cNvSpPr>
              <a:spLocks noChangeArrowheads="1"/>
            </p:cNvSpPr>
            <p:nvPr/>
          </p:nvSpPr>
          <p:spPr bwMode="auto">
            <a:xfrm>
              <a:off x="3830638" y="3904166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46" name="Rectangle 67"/>
            <p:cNvSpPr>
              <a:spLocks noChangeArrowheads="1"/>
            </p:cNvSpPr>
            <p:nvPr/>
          </p:nvSpPr>
          <p:spPr bwMode="auto">
            <a:xfrm>
              <a:off x="3663950" y="4062916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47" name="Rectangle 68"/>
            <p:cNvSpPr>
              <a:spLocks noChangeArrowheads="1"/>
            </p:cNvSpPr>
            <p:nvPr/>
          </p:nvSpPr>
          <p:spPr bwMode="auto">
            <a:xfrm>
              <a:off x="3830638" y="4062916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48" name="Rectangle 69"/>
            <p:cNvSpPr>
              <a:spLocks noChangeArrowheads="1"/>
            </p:cNvSpPr>
            <p:nvPr/>
          </p:nvSpPr>
          <p:spPr bwMode="auto">
            <a:xfrm>
              <a:off x="3663950" y="4220079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49" name="Rectangle 70"/>
            <p:cNvSpPr>
              <a:spLocks noChangeArrowheads="1"/>
            </p:cNvSpPr>
            <p:nvPr/>
          </p:nvSpPr>
          <p:spPr bwMode="auto">
            <a:xfrm>
              <a:off x="3830638" y="4220079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0" name="Rectangle 71"/>
            <p:cNvSpPr>
              <a:spLocks noChangeArrowheads="1"/>
            </p:cNvSpPr>
            <p:nvPr/>
          </p:nvSpPr>
          <p:spPr bwMode="auto">
            <a:xfrm>
              <a:off x="3663950" y="4375654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1" name="Rectangle 72"/>
            <p:cNvSpPr>
              <a:spLocks noChangeArrowheads="1"/>
            </p:cNvSpPr>
            <p:nvPr/>
          </p:nvSpPr>
          <p:spPr bwMode="auto">
            <a:xfrm>
              <a:off x="3830638" y="4375654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2" name="Rectangle 73"/>
            <p:cNvSpPr>
              <a:spLocks noChangeArrowheads="1"/>
            </p:cNvSpPr>
            <p:nvPr/>
          </p:nvSpPr>
          <p:spPr bwMode="auto">
            <a:xfrm>
              <a:off x="3663950" y="4534404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3" name="Rectangle 74"/>
            <p:cNvSpPr>
              <a:spLocks noChangeArrowheads="1"/>
            </p:cNvSpPr>
            <p:nvPr/>
          </p:nvSpPr>
          <p:spPr bwMode="auto">
            <a:xfrm>
              <a:off x="3830638" y="4534404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4" name="Rectangle 75"/>
            <p:cNvSpPr>
              <a:spLocks noChangeArrowheads="1"/>
            </p:cNvSpPr>
            <p:nvPr/>
          </p:nvSpPr>
          <p:spPr bwMode="auto">
            <a:xfrm>
              <a:off x="3663950" y="4689979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5" name="Rectangle 76"/>
            <p:cNvSpPr>
              <a:spLocks noChangeArrowheads="1"/>
            </p:cNvSpPr>
            <p:nvPr/>
          </p:nvSpPr>
          <p:spPr bwMode="auto">
            <a:xfrm>
              <a:off x="3830638" y="4689979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6" name="Rectangle 77"/>
            <p:cNvSpPr>
              <a:spLocks noChangeArrowheads="1"/>
            </p:cNvSpPr>
            <p:nvPr/>
          </p:nvSpPr>
          <p:spPr bwMode="auto">
            <a:xfrm>
              <a:off x="3998913" y="3748591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7" name="Rectangle 78"/>
            <p:cNvSpPr>
              <a:spLocks noChangeArrowheads="1"/>
            </p:cNvSpPr>
            <p:nvPr/>
          </p:nvSpPr>
          <p:spPr bwMode="auto">
            <a:xfrm>
              <a:off x="3998913" y="3904166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8" name="Rectangle 79"/>
            <p:cNvSpPr>
              <a:spLocks noChangeArrowheads="1"/>
            </p:cNvSpPr>
            <p:nvPr/>
          </p:nvSpPr>
          <p:spPr bwMode="auto">
            <a:xfrm>
              <a:off x="3998913" y="4062916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9" name="Rectangle 80"/>
            <p:cNvSpPr>
              <a:spLocks noChangeArrowheads="1"/>
            </p:cNvSpPr>
            <p:nvPr/>
          </p:nvSpPr>
          <p:spPr bwMode="auto">
            <a:xfrm>
              <a:off x="3998913" y="4220079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60" name="Rectangle 81"/>
            <p:cNvSpPr>
              <a:spLocks noChangeArrowheads="1"/>
            </p:cNvSpPr>
            <p:nvPr/>
          </p:nvSpPr>
          <p:spPr bwMode="auto">
            <a:xfrm>
              <a:off x="3998913" y="4375654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61" name="Rectangle 82"/>
            <p:cNvSpPr>
              <a:spLocks noChangeArrowheads="1"/>
            </p:cNvSpPr>
            <p:nvPr/>
          </p:nvSpPr>
          <p:spPr bwMode="auto">
            <a:xfrm>
              <a:off x="3998913" y="4534404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62" name="Rectangle 83"/>
            <p:cNvSpPr>
              <a:spLocks noChangeArrowheads="1"/>
            </p:cNvSpPr>
            <p:nvPr/>
          </p:nvSpPr>
          <p:spPr bwMode="auto">
            <a:xfrm>
              <a:off x="3998913" y="4689979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63" name="Rectangle 84"/>
            <p:cNvSpPr>
              <a:spLocks noChangeArrowheads="1"/>
            </p:cNvSpPr>
            <p:nvPr/>
          </p:nvSpPr>
          <p:spPr bwMode="auto">
            <a:xfrm>
              <a:off x="3663950" y="4847141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64" name="Rectangle 85"/>
            <p:cNvSpPr>
              <a:spLocks noChangeArrowheads="1"/>
            </p:cNvSpPr>
            <p:nvPr/>
          </p:nvSpPr>
          <p:spPr bwMode="auto">
            <a:xfrm>
              <a:off x="3830638" y="4847141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65" name="Rectangle 86"/>
            <p:cNvSpPr>
              <a:spLocks noChangeArrowheads="1"/>
            </p:cNvSpPr>
            <p:nvPr/>
          </p:nvSpPr>
          <p:spPr bwMode="auto">
            <a:xfrm>
              <a:off x="3663950" y="5005891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66" name="Rectangle 87"/>
            <p:cNvSpPr>
              <a:spLocks noChangeArrowheads="1"/>
            </p:cNvSpPr>
            <p:nvPr/>
          </p:nvSpPr>
          <p:spPr bwMode="auto">
            <a:xfrm>
              <a:off x="3830638" y="5005891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67" name="Rectangle 88"/>
            <p:cNvSpPr>
              <a:spLocks noChangeArrowheads="1"/>
            </p:cNvSpPr>
            <p:nvPr/>
          </p:nvSpPr>
          <p:spPr bwMode="auto">
            <a:xfrm>
              <a:off x="3663950" y="5161466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68" name="Rectangle 89"/>
            <p:cNvSpPr>
              <a:spLocks noChangeArrowheads="1"/>
            </p:cNvSpPr>
            <p:nvPr/>
          </p:nvSpPr>
          <p:spPr bwMode="auto">
            <a:xfrm>
              <a:off x="3830638" y="5161466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69" name="Rectangle 90"/>
            <p:cNvSpPr>
              <a:spLocks noChangeArrowheads="1"/>
            </p:cNvSpPr>
            <p:nvPr/>
          </p:nvSpPr>
          <p:spPr bwMode="auto">
            <a:xfrm>
              <a:off x="3998913" y="4847141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70" name="Rectangle 91"/>
            <p:cNvSpPr>
              <a:spLocks noChangeArrowheads="1"/>
            </p:cNvSpPr>
            <p:nvPr/>
          </p:nvSpPr>
          <p:spPr bwMode="auto">
            <a:xfrm>
              <a:off x="3998913" y="5005891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71" name="Rectangle 92"/>
            <p:cNvSpPr>
              <a:spLocks noChangeArrowheads="1"/>
            </p:cNvSpPr>
            <p:nvPr/>
          </p:nvSpPr>
          <p:spPr bwMode="auto">
            <a:xfrm>
              <a:off x="3998913" y="5161466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72" name="Rectangle 93"/>
            <p:cNvSpPr>
              <a:spLocks noChangeArrowheads="1"/>
            </p:cNvSpPr>
            <p:nvPr/>
          </p:nvSpPr>
          <p:spPr bwMode="auto">
            <a:xfrm>
              <a:off x="3421063" y="3748591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73" name="Rectangle 94"/>
            <p:cNvSpPr>
              <a:spLocks noChangeArrowheads="1"/>
            </p:cNvSpPr>
            <p:nvPr/>
          </p:nvSpPr>
          <p:spPr bwMode="auto">
            <a:xfrm>
              <a:off x="3421063" y="3904166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74" name="Rectangle 95"/>
            <p:cNvSpPr>
              <a:spLocks noChangeArrowheads="1"/>
            </p:cNvSpPr>
            <p:nvPr/>
          </p:nvSpPr>
          <p:spPr bwMode="auto">
            <a:xfrm>
              <a:off x="3421063" y="4062916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75" name="Rectangle 96"/>
            <p:cNvSpPr>
              <a:spLocks noChangeArrowheads="1"/>
            </p:cNvSpPr>
            <p:nvPr/>
          </p:nvSpPr>
          <p:spPr bwMode="auto">
            <a:xfrm>
              <a:off x="3421063" y="4220079"/>
              <a:ext cx="95250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76" name="Rectangle 97"/>
            <p:cNvSpPr>
              <a:spLocks noChangeArrowheads="1"/>
            </p:cNvSpPr>
            <p:nvPr/>
          </p:nvSpPr>
          <p:spPr bwMode="auto">
            <a:xfrm>
              <a:off x="3421063" y="4375654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77" name="Rectangle 98"/>
            <p:cNvSpPr>
              <a:spLocks noChangeArrowheads="1"/>
            </p:cNvSpPr>
            <p:nvPr/>
          </p:nvSpPr>
          <p:spPr bwMode="auto">
            <a:xfrm>
              <a:off x="3421063" y="4534404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78" name="Rectangle 99"/>
            <p:cNvSpPr>
              <a:spLocks noChangeArrowheads="1"/>
            </p:cNvSpPr>
            <p:nvPr/>
          </p:nvSpPr>
          <p:spPr bwMode="auto">
            <a:xfrm>
              <a:off x="3421063" y="4689979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79" name="Rectangle 100"/>
            <p:cNvSpPr>
              <a:spLocks noChangeArrowheads="1"/>
            </p:cNvSpPr>
            <p:nvPr/>
          </p:nvSpPr>
          <p:spPr bwMode="auto">
            <a:xfrm>
              <a:off x="3421063" y="4847141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80" name="Rectangle 101"/>
            <p:cNvSpPr>
              <a:spLocks noChangeArrowheads="1"/>
            </p:cNvSpPr>
            <p:nvPr/>
          </p:nvSpPr>
          <p:spPr bwMode="auto">
            <a:xfrm>
              <a:off x="3421063" y="5005891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81" name="Rectangle 102"/>
            <p:cNvSpPr>
              <a:spLocks noChangeArrowheads="1"/>
            </p:cNvSpPr>
            <p:nvPr/>
          </p:nvSpPr>
          <p:spPr bwMode="auto">
            <a:xfrm>
              <a:off x="3421063" y="5161466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82" name="Rectangle 103"/>
            <p:cNvSpPr>
              <a:spLocks noChangeArrowheads="1"/>
            </p:cNvSpPr>
            <p:nvPr/>
          </p:nvSpPr>
          <p:spPr bwMode="auto">
            <a:xfrm>
              <a:off x="2805113" y="3213604"/>
              <a:ext cx="534988" cy="22304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83" name="Rectangle 104"/>
            <p:cNvSpPr>
              <a:spLocks noChangeArrowheads="1"/>
            </p:cNvSpPr>
            <p:nvPr/>
          </p:nvSpPr>
          <p:spPr bwMode="auto">
            <a:xfrm>
              <a:off x="2532063" y="3213604"/>
              <a:ext cx="273050" cy="2230438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84" name="Rectangle 105"/>
            <p:cNvSpPr>
              <a:spLocks noChangeArrowheads="1"/>
            </p:cNvSpPr>
            <p:nvPr/>
          </p:nvSpPr>
          <p:spPr bwMode="auto">
            <a:xfrm>
              <a:off x="2857500" y="3035804"/>
              <a:ext cx="314325" cy="177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85" name="Rectangle 106"/>
            <p:cNvSpPr>
              <a:spLocks noChangeArrowheads="1"/>
            </p:cNvSpPr>
            <p:nvPr/>
          </p:nvSpPr>
          <p:spPr bwMode="auto">
            <a:xfrm>
              <a:off x="2700338" y="3035804"/>
              <a:ext cx="157163" cy="177800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86" name="Rectangle 107"/>
            <p:cNvSpPr>
              <a:spLocks noChangeArrowheads="1"/>
            </p:cNvSpPr>
            <p:nvPr/>
          </p:nvSpPr>
          <p:spPr bwMode="auto">
            <a:xfrm>
              <a:off x="2857500" y="3277104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87" name="Rectangle 108"/>
            <p:cNvSpPr>
              <a:spLocks noChangeArrowheads="1"/>
            </p:cNvSpPr>
            <p:nvPr/>
          </p:nvSpPr>
          <p:spPr bwMode="auto">
            <a:xfrm>
              <a:off x="3025775" y="3277104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88" name="Rectangle 109"/>
            <p:cNvSpPr>
              <a:spLocks noChangeArrowheads="1"/>
            </p:cNvSpPr>
            <p:nvPr/>
          </p:nvSpPr>
          <p:spPr bwMode="auto">
            <a:xfrm>
              <a:off x="2857500" y="3434266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89" name="Rectangle 110"/>
            <p:cNvSpPr>
              <a:spLocks noChangeArrowheads="1"/>
            </p:cNvSpPr>
            <p:nvPr/>
          </p:nvSpPr>
          <p:spPr bwMode="auto">
            <a:xfrm>
              <a:off x="3025775" y="3434266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90" name="Rectangle 111"/>
            <p:cNvSpPr>
              <a:spLocks noChangeArrowheads="1"/>
            </p:cNvSpPr>
            <p:nvPr/>
          </p:nvSpPr>
          <p:spPr bwMode="auto">
            <a:xfrm>
              <a:off x="2857500" y="3591429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91" name="Rectangle 112"/>
            <p:cNvSpPr>
              <a:spLocks noChangeArrowheads="1"/>
            </p:cNvSpPr>
            <p:nvPr/>
          </p:nvSpPr>
          <p:spPr bwMode="auto">
            <a:xfrm>
              <a:off x="3025775" y="3591429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92" name="Rectangle 113"/>
            <p:cNvSpPr>
              <a:spLocks noChangeArrowheads="1"/>
            </p:cNvSpPr>
            <p:nvPr/>
          </p:nvSpPr>
          <p:spPr bwMode="auto">
            <a:xfrm>
              <a:off x="2857500" y="3748591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93" name="Rectangle 114"/>
            <p:cNvSpPr>
              <a:spLocks noChangeArrowheads="1"/>
            </p:cNvSpPr>
            <p:nvPr/>
          </p:nvSpPr>
          <p:spPr bwMode="auto">
            <a:xfrm>
              <a:off x="3025775" y="3748591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94" name="Rectangle 115"/>
            <p:cNvSpPr>
              <a:spLocks noChangeArrowheads="1"/>
            </p:cNvSpPr>
            <p:nvPr/>
          </p:nvSpPr>
          <p:spPr bwMode="auto">
            <a:xfrm>
              <a:off x="2857500" y="3904166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95" name="Rectangle 116"/>
            <p:cNvSpPr>
              <a:spLocks noChangeArrowheads="1"/>
            </p:cNvSpPr>
            <p:nvPr/>
          </p:nvSpPr>
          <p:spPr bwMode="auto">
            <a:xfrm>
              <a:off x="3025775" y="3904166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96" name="Rectangle 117"/>
            <p:cNvSpPr>
              <a:spLocks noChangeArrowheads="1"/>
            </p:cNvSpPr>
            <p:nvPr/>
          </p:nvSpPr>
          <p:spPr bwMode="auto">
            <a:xfrm>
              <a:off x="2857500" y="4062916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97" name="Rectangle 118"/>
            <p:cNvSpPr>
              <a:spLocks noChangeArrowheads="1"/>
            </p:cNvSpPr>
            <p:nvPr/>
          </p:nvSpPr>
          <p:spPr bwMode="auto">
            <a:xfrm>
              <a:off x="3025775" y="4062916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98" name="Rectangle 119"/>
            <p:cNvSpPr>
              <a:spLocks noChangeArrowheads="1"/>
            </p:cNvSpPr>
            <p:nvPr/>
          </p:nvSpPr>
          <p:spPr bwMode="auto">
            <a:xfrm>
              <a:off x="2857500" y="4220079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99" name="Rectangle 120"/>
            <p:cNvSpPr>
              <a:spLocks noChangeArrowheads="1"/>
            </p:cNvSpPr>
            <p:nvPr/>
          </p:nvSpPr>
          <p:spPr bwMode="auto">
            <a:xfrm>
              <a:off x="3025775" y="4220079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00" name="Rectangle 121"/>
            <p:cNvSpPr>
              <a:spLocks noChangeArrowheads="1"/>
            </p:cNvSpPr>
            <p:nvPr/>
          </p:nvSpPr>
          <p:spPr bwMode="auto">
            <a:xfrm>
              <a:off x="3192463" y="3277104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01" name="Rectangle 122"/>
            <p:cNvSpPr>
              <a:spLocks noChangeArrowheads="1"/>
            </p:cNvSpPr>
            <p:nvPr/>
          </p:nvSpPr>
          <p:spPr bwMode="auto">
            <a:xfrm>
              <a:off x="3192463" y="3434266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02" name="Rectangle 123"/>
            <p:cNvSpPr>
              <a:spLocks noChangeArrowheads="1"/>
            </p:cNvSpPr>
            <p:nvPr/>
          </p:nvSpPr>
          <p:spPr bwMode="auto">
            <a:xfrm>
              <a:off x="3192463" y="3591429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03" name="Rectangle 124"/>
            <p:cNvSpPr>
              <a:spLocks noChangeArrowheads="1"/>
            </p:cNvSpPr>
            <p:nvPr/>
          </p:nvSpPr>
          <p:spPr bwMode="auto">
            <a:xfrm>
              <a:off x="3192463" y="3748591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04" name="Rectangle 125"/>
            <p:cNvSpPr>
              <a:spLocks noChangeArrowheads="1"/>
            </p:cNvSpPr>
            <p:nvPr/>
          </p:nvSpPr>
          <p:spPr bwMode="auto">
            <a:xfrm>
              <a:off x="3192463" y="3904166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05" name="Rectangle 126"/>
            <p:cNvSpPr>
              <a:spLocks noChangeArrowheads="1"/>
            </p:cNvSpPr>
            <p:nvPr/>
          </p:nvSpPr>
          <p:spPr bwMode="auto">
            <a:xfrm>
              <a:off x="3192463" y="4062916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06" name="Rectangle 127"/>
            <p:cNvSpPr>
              <a:spLocks noChangeArrowheads="1"/>
            </p:cNvSpPr>
            <p:nvPr/>
          </p:nvSpPr>
          <p:spPr bwMode="auto">
            <a:xfrm>
              <a:off x="3192463" y="4220079"/>
              <a:ext cx="93663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07" name="Rectangle 128"/>
            <p:cNvSpPr>
              <a:spLocks noChangeArrowheads="1"/>
            </p:cNvSpPr>
            <p:nvPr/>
          </p:nvSpPr>
          <p:spPr bwMode="auto">
            <a:xfrm>
              <a:off x="2857500" y="4375654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08" name="Rectangle 129"/>
            <p:cNvSpPr>
              <a:spLocks noChangeArrowheads="1"/>
            </p:cNvSpPr>
            <p:nvPr/>
          </p:nvSpPr>
          <p:spPr bwMode="auto">
            <a:xfrm>
              <a:off x="3025775" y="4375654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09" name="Rectangle 130"/>
            <p:cNvSpPr>
              <a:spLocks noChangeArrowheads="1"/>
            </p:cNvSpPr>
            <p:nvPr/>
          </p:nvSpPr>
          <p:spPr bwMode="auto">
            <a:xfrm>
              <a:off x="2857500" y="4534404"/>
              <a:ext cx="93663" cy="92075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10" name="Rectangle 131"/>
            <p:cNvSpPr>
              <a:spLocks noChangeArrowheads="1"/>
            </p:cNvSpPr>
            <p:nvPr/>
          </p:nvSpPr>
          <p:spPr bwMode="auto">
            <a:xfrm>
              <a:off x="3025775" y="4534404"/>
              <a:ext cx="93663" cy="92075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11" name="Rectangle 132"/>
            <p:cNvSpPr>
              <a:spLocks noChangeArrowheads="1"/>
            </p:cNvSpPr>
            <p:nvPr/>
          </p:nvSpPr>
          <p:spPr bwMode="auto">
            <a:xfrm>
              <a:off x="2857500" y="4689979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12" name="Rectangle 133"/>
            <p:cNvSpPr>
              <a:spLocks noChangeArrowheads="1"/>
            </p:cNvSpPr>
            <p:nvPr/>
          </p:nvSpPr>
          <p:spPr bwMode="auto">
            <a:xfrm>
              <a:off x="3025775" y="4689979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13" name="Rectangle 134"/>
            <p:cNvSpPr>
              <a:spLocks noChangeArrowheads="1"/>
            </p:cNvSpPr>
            <p:nvPr/>
          </p:nvSpPr>
          <p:spPr bwMode="auto">
            <a:xfrm>
              <a:off x="3192463" y="4375654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14" name="Rectangle 135"/>
            <p:cNvSpPr>
              <a:spLocks noChangeArrowheads="1"/>
            </p:cNvSpPr>
            <p:nvPr/>
          </p:nvSpPr>
          <p:spPr bwMode="auto">
            <a:xfrm>
              <a:off x="3192463" y="4534404"/>
              <a:ext cx="93663" cy="92075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15" name="Rectangle 136"/>
            <p:cNvSpPr>
              <a:spLocks noChangeArrowheads="1"/>
            </p:cNvSpPr>
            <p:nvPr/>
          </p:nvSpPr>
          <p:spPr bwMode="auto">
            <a:xfrm>
              <a:off x="3192463" y="4689979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16" name="Rectangle 137"/>
            <p:cNvSpPr>
              <a:spLocks noChangeArrowheads="1"/>
            </p:cNvSpPr>
            <p:nvPr/>
          </p:nvSpPr>
          <p:spPr bwMode="auto">
            <a:xfrm>
              <a:off x="2857500" y="4847141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17" name="Rectangle 138"/>
            <p:cNvSpPr>
              <a:spLocks noChangeArrowheads="1"/>
            </p:cNvSpPr>
            <p:nvPr/>
          </p:nvSpPr>
          <p:spPr bwMode="auto">
            <a:xfrm>
              <a:off x="3025775" y="4847141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18" name="Rectangle 139"/>
            <p:cNvSpPr>
              <a:spLocks noChangeArrowheads="1"/>
            </p:cNvSpPr>
            <p:nvPr/>
          </p:nvSpPr>
          <p:spPr bwMode="auto">
            <a:xfrm>
              <a:off x="3192463" y="4847141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19" name="Rectangle 140"/>
            <p:cNvSpPr>
              <a:spLocks noChangeArrowheads="1"/>
            </p:cNvSpPr>
            <p:nvPr/>
          </p:nvSpPr>
          <p:spPr bwMode="auto">
            <a:xfrm>
              <a:off x="2857500" y="5005891"/>
              <a:ext cx="93663" cy="92075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20" name="Rectangle 141"/>
            <p:cNvSpPr>
              <a:spLocks noChangeArrowheads="1"/>
            </p:cNvSpPr>
            <p:nvPr/>
          </p:nvSpPr>
          <p:spPr bwMode="auto">
            <a:xfrm>
              <a:off x="3025775" y="5005891"/>
              <a:ext cx="93663" cy="92075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21" name="Rectangle 142"/>
            <p:cNvSpPr>
              <a:spLocks noChangeArrowheads="1"/>
            </p:cNvSpPr>
            <p:nvPr/>
          </p:nvSpPr>
          <p:spPr bwMode="auto">
            <a:xfrm>
              <a:off x="2857500" y="5161466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22" name="Rectangle 143"/>
            <p:cNvSpPr>
              <a:spLocks noChangeArrowheads="1"/>
            </p:cNvSpPr>
            <p:nvPr/>
          </p:nvSpPr>
          <p:spPr bwMode="auto">
            <a:xfrm>
              <a:off x="3025775" y="5161466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23" name="Rectangle 144"/>
            <p:cNvSpPr>
              <a:spLocks noChangeArrowheads="1"/>
            </p:cNvSpPr>
            <p:nvPr/>
          </p:nvSpPr>
          <p:spPr bwMode="auto">
            <a:xfrm>
              <a:off x="3192463" y="5005891"/>
              <a:ext cx="93663" cy="92075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24" name="Rectangle 145"/>
            <p:cNvSpPr>
              <a:spLocks noChangeArrowheads="1"/>
            </p:cNvSpPr>
            <p:nvPr/>
          </p:nvSpPr>
          <p:spPr bwMode="auto">
            <a:xfrm>
              <a:off x="3192463" y="5161466"/>
              <a:ext cx="93663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25" name="Rectangle 146"/>
            <p:cNvSpPr>
              <a:spLocks noChangeArrowheads="1"/>
            </p:cNvSpPr>
            <p:nvPr/>
          </p:nvSpPr>
          <p:spPr bwMode="auto">
            <a:xfrm>
              <a:off x="2616200" y="3277104"/>
              <a:ext cx="95250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26" name="Rectangle 147"/>
            <p:cNvSpPr>
              <a:spLocks noChangeArrowheads="1"/>
            </p:cNvSpPr>
            <p:nvPr/>
          </p:nvSpPr>
          <p:spPr bwMode="auto">
            <a:xfrm>
              <a:off x="2616200" y="3434266"/>
              <a:ext cx="95250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27" name="Rectangle 148"/>
            <p:cNvSpPr>
              <a:spLocks noChangeArrowheads="1"/>
            </p:cNvSpPr>
            <p:nvPr/>
          </p:nvSpPr>
          <p:spPr bwMode="auto">
            <a:xfrm>
              <a:off x="2616200" y="3591429"/>
              <a:ext cx="95250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28" name="Rectangle 149"/>
            <p:cNvSpPr>
              <a:spLocks noChangeArrowheads="1"/>
            </p:cNvSpPr>
            <p:nvPr/>
          </p:nvSpPr>
          <p:spPr bwMode="auto">
            <a:xfrm>
              <a:off x="2616200" y="3748591"/>
              <a:ext cx="95250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29" name="Rectangle 150"/>
            <p:cNvSpPr>
              <a:spLocks noChangeArrowheads="1"/>
            </p:cNvSpPr>
            <p:nvPr/>
          </p:nvSpPr>
          <p:spPr bwMode="auto">
            <a:xfrm>
              <a:off x="2616200" y="3904166"/>
              <a:ext cx="95250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30" name="Rectangle 151"/>
            <p:cNvSpPr>
              <a:spLocks noChangeArrowheads="1"/>
            </p:cNvSpPr>
            <p:nvPr/>
          </p:nvSpPr>
          <p:spPr bwMode="auto">
            <a:xfrm>
              <a:off x="2616200" y="4062916"/>
              <a:ext cx="95250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31" name="Rectangle 152"/>
            <p:cNvSpPr>
              <a:spLocks noChangeArrowheads="1"/>
            </p:cNvSpPr>
            <p:nvPr/>
          </p:nvSpPr>
          <p:spPr bwMode="auto">
            <a:xfrm>
              <a:off x="2616200" y="4220079"/>
              <a:ext cx="95250" cy="93663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32" name="Rectangle 153"/>
            <p:cNvSpPr>
              <a:spLocks noChangeArrowheads="1"/>
            </p:cNvSpPr>
            <p:nvPr/>
          </p:nvSpPr>
          <p:spPr bwMode="auto">
            <a:xfrm>
              <a:off x="2616200" y="4375654"/>
              <a:ext cx="95250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33" name="Rectangle 154"/>
            <p:cNvSpPr>
              <a:spLocks noChangeArrowheads="1"/>
            </p:cNvSpPr>
            <p:nvPr/>
          </p:nvSpPr>
          <p:spPr bwMode="auto">
            <a:xfrm>
              <a:off x="2616200" y="4534404"/>
              <a:ext cx="95250" cy="92075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34" name="Rectangle 155"/>
            <p:cNvSpPr>
              <a:spLocks noChangeArrowheads="1"/>
            </p:cNvSpPr>
            <p:nvPr/>
          </p:nvSpPr>
          <p:spPr bwMode="auto">
            <a:xfrm>
              <a:off x="2616200" y="4689979"/>
              <a:ext cx="95250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35" name="Rectangle 156"/>
            <p:cNvSpPr>
              <a:spLocks noChangeArrowheads="1"/>
            </p:cNvSpPr>
            <p:nvPr/>
          </p:nvSpPr>
          <p:spPr bwMode="auto">
            <a:xfrm>
              <a:off x="2616200" y="4847141"/>
              <a:ext cx="95250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36" name="Rectangle 157"/>
            <p:cNvSpPr>
              <a:spLocks noChangeArrowheads="1"/>
            </p:cNvSpPr>
            <p:nvPr/>
          </p:nvSpPr>
          <p:spPr bwMode="auto">
            <a:xfrm>
              <a:off x="2616200" y="5005891"/>
              <a:ext cx="95250" cy="92075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37" name="Rectangle 158"/>
            <p:cNvSpPr>
              <a:spLocks noChangeArrowheads="1"/>
            </p:cNvSpPr>
            <p:nvPr/>
          </p:nvSpPr>
          <p:spPr bwMode="auto">
            <a:xfrm>
              <a:off x="2616200" y="5161466"/>
              <a:ext cx="95250" cy="95250"/>
            </a:xfrm>
            <a:prstGeom prst="rect">
              <a:avLst/>
            </a:prstGeom>
            <a:solidFill>
              <a:srgbClr val="D8A86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38" name="Rectangle 159"/>
            <p:cNvSpPr>
              <a:spLocks noChangeArrowheads="1"/>
            </p:cNvSpPr>
            <p:nvPr/>
          </p:nvSpPr>
          <p:spPr bwMode="auto">
            <a:xfrm>
              <a:off x="4164013" y="5169404"/>
              <a:ext cx="50800" cy="271463"/>
            </a:xfrm>
            <a:prstGeom prst="rect">
              <a:avLst/>
            </a:prstGeom>
            <a:solidFill>
              <a:srgbClr val="4D230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39" name="Oval 160"/>
            <p:cNvSpPr>
              <a:spLocks noChangeArrowheads="1"/>
            </p:cNvSpPr>
            <p:nvPr/>
          </p:nvSpPr>
          <p:spPr bwMode="auto">
            <a:xfrm>
              <a:off x="4022725" y="4891591"/>
              <a:ext cx="331788" cy="330200"/>
            </a:xfrm>
            <a:prstGeom prst="ellipse">
              <a:avLst/>
            </a:prstGeom>
            <a:solidFill>
              <a:srgbClr val="C7E61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871" name="组合 870"/>
          <p:cNvGrpSpPr/>
          <p:nvPr/>
        </p:nvGrpSpPr>
        <p:grpSpPr>
          <a:xfrm>
            <a:off x="5309608" y="3639636"/>
            <a:ext cx="6091237" cy="630238"/>
            <a:chOff x="5546726" y="3434266"/>
            <a:chExt cx="6091237" cy="630238"/>
          </a:xfrm>
          <a:solidFill>
            <a:srgbClr val="E2C092"/>
          </a:solidFill>
        </p:grpSpPr>
        <p:sp>
          <p:nvSpPr>
            <p:cNvPr id="392" name="Freeform 245"/>
            <p:cNvSpPr>
              <a:spLocks noEditPoints="1"/>
            </p:cNvSpPr>
            <p:nvPr/>
          </p:nvSpPr>
          <p:spPr bwMode="auto">
            <a:xfrm>
              <a:off x="5546726" y="3446966"/>
              <a:ext cx="361950" cy="361950"/>
            </a:xfrm>
            <a:custGeom>
              <a:gdLst>
                <a:gd fmla="*/ 87 w 189" name="T0"/>
                <a:gd fmla="*/ 189 h 189" name="T1"/>
                <a:gd fmla="*/ 87 w 189" name="T2"/>
                <a:gd fmla="*/ 135 h 189" name="T3"/>
                <a:gd fmla="*/ 0 w 189" name="T4"/>
                <a:gd fmla="*/ 135 h 189" name="T5"/>
                <a:gd fmla="*/ 0 w 189" name="T6"/>
                <a:gd fmla="*/ 124 h 189" name="T7"/>
                <a:gd fmla="*/ 19 w 189" name="T8"/>
                <a:gd fmla="*/ 124 h 189" name="T9"/>
                <a:gd fmla="*/ 19 w 189" name="T10"/>
                <a:gd fmla="*/ 76 h 189" name="T11"/>
                <a:gd fmla="*/ 32 w 189" name="T12"/>
                <a:gd fmla="*/ 62 h 189" name="T13"/>
                <a:gd fmla="*/ 87 w 189" name="T14"/>
                <a:gd fmla="*/ 62 h 189" name="T15"/>
                <a:gd fmla="*/ 87 w 189" name="T16"/>
                <a:gd fmla="*/ 29 h 189" name="T17"/>
                <a:gd fmla="*/ 40 w 189" name="T18"/>
                <a:gd fmla="*/ 29 h 189" name="T19"/>
                <a:gd fmla="*/ 29 w 189" name="T20"/>
                <a:gd fmla="*/ 57 h 189" name="T21"/>
                <a:gd fmla="*/ 0 w 189" name="T22"/>
                <a:gd fmla="*/ 57 h 189" name="T23"/>
                <a:gd fmla="*/ 18 w 189" name="T24"/>
                <a:gd fmla="*/ 0 h 189" name="T25"/>
                <a:gd fmla="*/ 48 w 189" name="T26"/>
                <a:gd fmla="*/ 0 h 189" name="T27"/>
                <a:gd fmla="*/ 44 w 189" name="T28"/>
                <a:gd fmla="*/ 18 h 189" name="T29"/>
                <a:gd fmla="*/ 189 w 189" name="T30"/>
                <a:gd fmla="*/ 18 h 189" name="T31"/>
                <a:gd fmla="*/ 189 w 189" name="T32"/>
                <a:gd fmla="*/ 29 h 189" name="T33"/>
                <a:gd fmla="*/ 117 w 189" name="T34"/>
                <a:gd fmla="*/ 29 h 189" name="T35"/>
                <a:gd fmla="*/ 117 w 189" name="T36"/>
                <a:gd fmla="*/ 62 h 189" name="T37"/>
                <a:gd fmla="*/ 176 w 189" name="T38"/>
                <a:gd fmla="*/ 62 h 189" name="T39"/>
                <a:gd fmla="*/ 176 w 189" name="T40"/>
                <a:gd fmla="*/ 74 h 189" name="T41"/>
                <a:gd fmla="*/ 117 w 189" name="T42"/>
                <a:gd fmla="*/ 74 h 189" name="T43"/>
                <a:gd fmla="*/ 117 w 189" name="T44"/>
                <a:gd fmla="*/ 124 h 189" name="T45"/>
                <a:gd fmla="*/ 189 w 189" name="T46"/>
                <a:gd fmla="*/ 124 h 189" name="T47"/>
                <a:gd fmla="*/ 189 w 189" name="T48"/>
                <a:gd fmla="*/ 135 h 189" name="T49"/>
                <a:gd fmla="*/ 117 w 189" name="T50"/>
                <a:gd fmla="*/ 135 h 189" name="T51"/>
                <a:gd fmla="*/ 117 w 189" name="T52"/>
                <a:gd fmla="*/ 189 h 189" name="T53"/>
                <a:gd fmla="*/ 87 w 189" name="T54"/>
                <a:gd fmla="*/ 189 h 189" name="T55"/>
                <a:gd fmla="*/ 50 w 189" name="T56"/>
                <a:gd fmla="*/ 124 h 189" name="T57"/>
                <a:gd fmla="*/ 87 w 189" name="T58"/>
                <a:gd fmla="*/ 124 h 189" name="T59"/>
                <a:gd fmla="*/ 87 w 189" name="T60"/>
                <a:gd fmla="*/ 74 h 189" name="T61"/>
                <a:gd fmla="*/ 57 w 189" name="T62"/>
                <a:gd fmla="*/ 74 h 189" name="T63"/>
                <a:gd fmla="*/ 50 w 189" name="T64"/>
                <a:gd fmla="*/ 81 h 189" name="T65"/>
                <a:gd fmla="*/ 50 w 189" name="T66"/>
                <a:gd fmla="*/ 124 h 189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89" w="189">
                  <a:moveTo>
                    <a:pt x="87" y="189"/>
                  </a:moveTo>
                  <a:cubicBezTo>
                    <a:pt x="87" y="135"/>
                    <a:pt x="87" y="135"/>
                    <a:pt x="87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19" y="124"/>
                    <a:pt x="19" y="124"/>
                    <a:pt x="19" y="124"/>
                  </a:cubicBezTo>
                  <a:cubicBezTo>
                    <a:pt x="19" y="76"/>
                    <a:pt x="19" y="76"/>
                    <a:pt x="19" y="76"/>
                  </a:cubicBezTo>
                  <a:cubicBezTo>
                    <a:pt x="19" y="68"/>
                    <a:pt x="25" y="62"/>
                    <a:pt x="32" y="62"/>
                  </a:cubicBezTo>
                  <a:cubicBezTo>
                    <a:pt x="87" y="62"/>
                    <a:pt x="87" y="62"/>
                    <a:pt x="87" y="62"/>
                  </a:cubicBezTo>
                  <a:cubicBezTo>
                    <a:pt x="87" y="29"/>
                    <a:pt x="87" y="29"/>
                    <a:pt x="87" y="2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37" y="38"/>
                    <a:pt x="34" y="48"/>
                    <a:pt x="29" y="5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8" y="38"/>
                    <a:pt x="14" y="20"/>
                    <a:pt x="18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6" y="6"/>
                    <a:pt x="45" y="12"/>
                    <a:pt x="44" y="18"/>
                  </a:cubicBezTo>
                  <a:cubicBezTo>
                    <a:pt x="189" y="18"/>
                    <a:pt x="189" y="18"/>
                    <a:pt x="189" y="18"/>
                  </a:cubicBezTo>
                  <a:cubicBezTo>
                    <a:pt x="189" y="29"/>
                    <a:pt x="189" y="29"/>
                    <a:pt x="189" y="29"/>
                  </a:cubicBezTo>
                  <a:cubicBezTo>
                    <a:pt x="117" y="29"/>
                    <a:pt x="117" y="29"/>
                    <a:pt x="117" y="29"/>
                  </a:cubicBezTo>
                  <a:cubicBezTo>
                    <a:pt x="117" y="62"/>
                    <a:pt x="117" y="62"/>
                    <a:pt x="117" y="62"/>
                  </a:cubicBezTo>
                  <a:cubicBezTo>
                    <a:pt x="176" y="62"/>
                    <a:pt x="176" y="62"/>
                    <a:pt x="176" y="62"/>
                  </a:cubicBezTo>
                  <a:cubicBezTo>
                    <a:pt x="176" y="74"/>
                    <a:pt x="176" y="74"/>
                    <a:pt x="176" y="74"/>
                  </a:cubicBezTo>
                  <a:cubicBezTo>
                    <a:pt x="117" y="74"/>
                    <a:pt x="117" y="74"/>
                    <a:pt x="117" y="74"/>
                  </a:cubicBezTo>
                  <a:cubicBezTo>
                    <a:pt x="117" y="124"/>
                    <a:pt x="117" y="124"/>
                    <a:pt x="117" y="124"/>
                  </a:cubicBezTo>
                  <a:cubicBezTo>
                    <a:pt x="189" y="124"/>
                    <a:pt x="189" y="124"/>
                    <a:pt x="189" y="124"/>
                  </a:cubicBezTo>
                  <a:cubicBezTo>
                    <a:pt x="189" y="135"/>
                    <a:pt x="189" y="135"/>
                    <a:pt x="189" y="135"/>
                  </a:cubicBezTo>
                  <a:cubicBezTo>
                    <a:pt x="117" y="135"/>
                    <a:pt x="117" y="135"/>
                    <a:pt x="117" y="135"/>
                  </a:cubicBezTo>
                  <a:cubicBezTo>
                    <a:pt x="117" y="189"/>
                    <a:pt x="117" y="189"/>
                    <a:pt x="117" y="189"/>
                  </a:cubicBezTo>
                  <a:lnTo>
                    <a:pt x="87" y="189"/>
                  </a:lnTo>
                  <a:close/>
                  <a:moveTo>
                    <a:pt x="50" y="124"/>
                  </a:moveTo>
                  <a:cubicBezTo>
                    <a:pt x="87" y="124"/>
                    <a:pt x="87" y="124"/>
                    <a:pt x="87" y="124"/>
                  </a:cubicBezTo>
                  <a:cubicBezTo>
                    <a:pt x="87" y="74"/>
                    <a:pt x="87" y="74"/>
                    <a:pt x="87" y="74"/>
                  </a:cubicBezTo>
                  <a:cubicBezTo>
                    <a:pt x="57" y="74"/>
                    <a:pt x="57" y="74"/>
                    <a:pt x="57" y="74"/>
                  </a:cubicBezTo>
                  <a:cubicBezTo>
                    <a:pt x="53" y="74"/>
                    <a:pt x="50" y="77"/>
                    <a:pt x="50" y="81"/>
                  </a:cubicBezTo>
                  <a:lnTo>
                    <a:pt x="50" y="1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93" name="Freeform 246"/>
            <p:cNvSpPr>
              <a:spLocks noEditPoints="1"/>
            </p:cNvSpPr>
            <p:nvPr/>
          </p:nvSpPr>
          <p:spPr bwMode="auto">
            <a:xfrm>
              <a:off x="5927726" y="3445378"/>
              <a:ext cx="365125" cy="363538"/>
            </a:xfrm>
            <a:custGeom>
              <a:gdLst>
                <a:gd fmla="*/ 15 w 190" name="T0"/>
                <a:gd fmla="*/ 0 h 190" name="T1"/>
                <a:gd fmla="*/ 43 w 190" name="T2"/>
                <a:gd fmla="*/ 0 h 190" name="T3"/>
                <a:gd fmla="*/ 40 w 190" name="T4"/>
                <a:gd fmla="*/ 21 h 190" name="T5"/>
                <a:gd fmla="*/ 82 w 190" name="T6"/>
                <a:gd fmla="*/ 21 h 190" name="T7"/>
                <a:gd fmla="*/ 82 w 190" name="T8"/>
                <a:gd fmla="*/ 32 h 190" name="T9"/>
                <a:gd fmla="*/ 39 w 190" name="T10"/>
                <a:gd fmla="*/ 32 h 190" name="T11"/>
                <a:gd fmla="*/ 30 w 190" name="T12"/>
                <a:gd fmla="*/ 98 h 190" name="T13"/>
                <a:gd fmla="*/ 31 w 190" name="T14"/>
                <a:gd fmla="*/ 101 h 190" name="T15"/>
                <a:gd fmla="*/ 34 w 190" name="T16"/>
                <a:gd fmla="*/ 102 h 190" name="T17"/>
                <a:gd fmla="*/ 38 w 190" name="T18"/>
                <a:gd fmla="*/ 102 h 190" name="T19"/>
                <a:gd fmla="*/ 38 w 190" name="T20"/>
                <a:gd fmla="*/ 51 h 190" name="T21"/>
                <a:gd fmla="*/ 66 w 190" name="T22"/>
                <a:gd fmla="*/ 51 h 190" name="T23"/>
                <a:gd fmla="*/ 66 w 190" name="T24"/>
                <a:gd fmla="*/ 102 h 190" name="T25"/>
                <a:gd fmla="*/ 80 w 190" name="T26"/>
                <a:gd fmla="*/ 102 h 190" name="T27"/>
                <a:gd fmla="*/ 80 w 190" name="T28"/>
                <a:gd fmla="*/ 113 h 190" name="T29"/>
                <a:gd fmla="*/ 66 w 190" name="T30"/>
                <a:gd fmla="*/ 113 h 190" name="T31"/>
                <a:gd fmla="*/ 66 w 190" name="T32"/>
                <a:gd fmla="*/ 140 h 190" name="T33"/>
                <a:gd fmla="*/ 82 w 190" name="T34"/>
                <a:gd fmla="*/ 139 h 190" name="T35"/>
                <a:gd fmla="*/ 82 w 190" name="T36"/>
                <a:gd fmla="*/ 150 h 190" name="T37"/>
                <a:gd fmla="*/ 66 w 190" name="T38"/>
                <a:gd fmla="*/ 152 h 190" name="T39"/>
                <a:gd fmla="*/ 66 w 190" name="T40"/>
                <a:gd fmla="*/ 190 h 190" name="T41"/>
                <a:gd fmla="*/ 37 w 190" name="T42"/>
                <a:gd fmla="*/ 190 h 190" name="T43"/>
                <a:gd fmla="*/ 37 w 190" name="T44"/>
                <a:gd fmla="*/ 154 h 190" name="T45"/>
                <a:gd fmla="*/ 0 w 190" name="T46"/>
                <a:gd fmla="*/ 157 h 190" name="T47"/>
                <a:gd fmla="*/ 0 w 190" name="T48"/>
                <a:gd fmla="*/ 145 h 190" name="T49"/>
                <a:gd fmla="*/ 37 w 190" name="T50"/>
                <a:gd fmla="*/ 143 h 190" name="T51"/>
                <a:gd fmla="*/ 37 w 190" name="T52"/>
                <a:gd fmla="*/ 113 h 190" name="T53"/>
                <a:gd fmla="*/ 9 w 190" name="T54"/>
                <a:gd fmla="*/ 113 h 190" name="T55"/>
                <a:gd fmla="*/ 3 w 190" name="T56"/>
                <a:gd fmla="*/ 111 h 190" name="T57"/>
                <a:gd fmla="*/ 2 w 190" name="T58"/>
                <a:gd fmla="*/ 105 h 190" name="T59"/>
                <a:gd fmla="*/ 11 w 190" name="T60"/>
                <a:gd fmla="*/ 32 h 190" name="T61"/>
                <a:gd fmla="*/ 0 w 190" name="T62"/>
                <a:gd fmla="*/ 32 h 190" name="T63"/>
                <a:gd fmla="*/ 0 w 190" name="T64"/>
                <a:gd fmla="*/ 21 h 190" name="T65"/>
                <a:gd fmla="*/ 12 w 190" name="T66"/>
                <a:gd fmla="*/ 21 h 190" name="T67"/>
                <a:gd fmla="*/ 15 w 190" name="T68"/>
                <a:gd fmla="*/ 0 h 190" name="T69"/>
                <a:gd fmla="*/ 84 w 190" name="T70"/>
                <a:gd fmla="*/ 176 h 190" name="T71"/>
                <a:gd fmla="*/ 122 w 190" name="T72"/>
                <a:gd fmla="*/ 176 h 190" name="T73"/>
                <a:gd fmla="*/ 122 w 190" name="T74"/>
                <a:gd fmla="*/ 119 h 190" name="T75"/>
                <a:gd fmla="*/ 89 w 190" name="T76"/>
                <a:gd fmla="*/ 119 h 190" name="T77"/>
                <a:gd fmla="*/ 89 w 190" name="T78"/>
                <a:gd fmla="*/ 108 h 190" name="T79"/>
                <a:gd fmla="*/ 185 w 190" name="T80"/>
                <a:gd fmla="*/ 108 h 190" name="T81"/>
                <a:gd fmla="*/ 185 w 190" name="T82"/>
                <a:gd fmla="*/ 119 h 190" name="T83"/>
                <a:gd fmla="*/ 152 w 190" name="T84"/>
                <a:gd fmla="*/ 119 h 190" name="T85"/>
                <a:gd fmla="*/ 152 w 190" name="T86"/>
                <a:gd fmla="*/ 176 h 190" name="T87"/>
                <a:gd fmla="*/ 190 w 190" name="T88"/>
                <a:gd fmla="*/ 176 h 190" name="T89"/>
                <a:gd fmla="*/ 190 w 190" name="T90"/>
                <a:gd fmla="*/ 187 h 190" name="T91"/>
                <a:gd fmla="*/ 84 w 190" name="T92"/>
                <a:gd fmla="*/ 187 h 190" name="T93"/>
                <a:gd fmla="*/ 84 w 190" name="T94"/>
                <a:gd fmla="*/ 176 h 190" name="T95"/>
                <a:gd fmla="*/ 89 w 190" name="T96"/>
                <a:gd fmla="*/ 6 h 190" name="T97"/>
                <a:gd fmla="*/ 175 w 190" name="T98"/>
                <a:gd fmla="*/ 6 h 190" name="T99"/>
                <a:gd fmla="*/ 180 w 190" name="T100"/>
                <a:gd fmla="*/ 9 h 190" name="T101"/>
                <a:gd fmla="*/ 180 w 190" name="T102"/>
                <a:gd fmla="*/ 14 h 190" name="T103"/>
                <a:gd fmla="*/ 155 w 190" name="T104"/>
                <a:gd fmla="*/ 54 h 190" name="T105"/>
                <a:gd fmla="*/ 190 w 190" name="T106"/>
                <a:gd fmla="*/ 100 h 190" name="T107"/>
                <a:gd fmla="*/ 156 w 190" name="T108"/>
                <a:gd fmla="*/ 100 h 190" name="T109"/>
                <a:gd fmla="*/ 139 w 190" name="T110"/>
                <a:gd fmla="*/ 77 h 190" name="T111"/>
                <a:gd fmla="*/ 120 w 190" name="T112"/>
                <a:gd fmla="*/ 100 h 190" name="T113"/>
                <a:gd fmla="*/ 85 w 190" name="T114"/>
                <a:gd fmla="*/ 100 h 190" name="T115"/>
                <a:gd fmla="*/ 142 w 190" name="T116"/>
                <a:gd fmla="*/ 20 h 190" name="T117"/>
                <a:gd fmla="*/ 142 w 190" name="T118"/>
                <a:gd fmla="*/ 18 h 190" name="T119"/>
                <a:gd fmla="*/ 141 w 190" name="T120"/>
                <a:gd fmla="*/ 17 h 190" name="T121"/>
                <a:gd fmla="*/ 89 w 190" name="T122"/>
                <a:gd fmla="*/ 17 h 190" name="T123"/>
                <a:gd fmla="*/ 89 w 190" name="T124"/>
                <a:gd fmla="*/ 6 h 190" name="T1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b="b" l="0" r="r" t="0"/>
              <a:pathLst>
                <a:path h="190" w="190">
                  <a:moveTo>
                    <a:pt x="15" y="0"/>
                  </a:moveTo>
                  <a:cubicBezTo>
                    <a:pt x="43" y="0"/>
                    <a:pt x="43" y="0"/>
                    <a:pt x="43" y="0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32"/>
                    <a:pt x="82" y="32"/>
                    <a:pt x="82" y="32"/>
                  </a:cubicBezTo>
                  <a:cubicBezTo>
                    <a:pt x="39" y="32"/>
                    <a:pt x="39" y="32"/>
                    <a:pt x="39" y="32"/>
                  </a:cubicBezTo>
                  <a:cubicBezTo>
                    <a:pt x="30" y="98"/>
                    <a:pt x="30" y="98"/>
                    <a:pt x="30" y="98"/>
                  </a:cubicBezTo>
                  <a:cubicBezTo>
                    <a:pt x="30" y="99"/>
                    <a:pt x="30" y="100"/>
                    <a:pt x="31" y="101"/>
                  </a:cubicBezTo>
                  <a:cubicBezTo>
                    <a:pt x="32" y="102"/>
                    <a:pt x="33" y="102"/>
                    <a:pt x="34" y="102"/>
                  </a:cubicBezTo>
                  <a:cubicBezTo>
                    <a:pt x="38" y="102"/>
                    <a:pt x="38" y="102"/>
                    <a:pt x="38" y="102"/>
                  </a:cubicBezTo>
                  <a:cubicBezTo>
                    <a:pt x="38" y="51"/>
                    <a:pt x="38" y="51"/>
                    <a:pt x="38" y="51"/>
                  </a:cubicBezTo>
                  <a:cubicBezTo>
                    <a:pt x="66" y="51"/>
                    <a:pt x="66" y="51"/>
                    <a:pt x="66" y="51"/>
                  </a:cubicBezTo>
                  <a:cubicBezTo>
                    <a:pt x="66" y="102"/>
                    <a:pt x="66" y="102"/>
                    <a:pt x="66" y="102"/>
                  </a:cubicBezTo>
                  <a:cubicBezTo>
                    <a:pt x="80" y="102"/>
                    <a:pt x="80" y="102"/>
                    <a:pt x="80" y="102"/>
                  </a:cubicBezTo>
                  <a:cubicBezTo>
                    <a:pt x="80" y="113"/>
                    <a:pt x="80" y="113"/>
                    <a:pt x="80" y="113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82" y="139"/>
                    <a:pt x="82" y="139"/>
                    <a:pt x="82" y="139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66" y="152"/>
                    <a:pt x="66" y="152"/>
                    <a:pt x="66" y="15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37" y="190"/>
                    <a:pt x="37" y="190"/>
                    <a:pt x="37" y="190"/>
                  </a:cubicBezTo>
                  <a:cubicBezTo>
                    <a:pt x="37" y="154"/>
                    <a:pt x="37" y="154"/>
                    <a:pt x="37" y="154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37" y="143"/>
                    <a:pt x="37" y="143"/>
                    <a:pt x="37" y="143"/>
                  </a:cubicBezTo>
                  <a:cubicBezTo>
                    <a:pt x="37" y="113"/>
                    <a:pt x="37" y="113"/>
                    <a:pt x="37" y="113"/>
                  </a:cubicBezTo>
                  <a:cubicBezTo>
                    <a:pt x="9" y="113"/>
                    <a:pt x="9" y="113"/>
                    <a:pt x="9" y="113"/>
                  </a:cubicBezTo>
                  <a:cubicBezTo>
                    <a:pt x="7" y="113"/>
                    <a:pt x="5" y="113"/>
                    <a:pt x="3" y="111"/>
                  </a:cubicBezTo>
                  <a:cubicBezTo>
                    <a:pt x="2" y="109"/>
                    <a:pt x="1" y="107"/>
                    <a:pt x="2" y="105"/>
                  </a:cubicBezTo>
                  <a:cubicBezTo>
                    <a:pt x="11" y="32"/>
                    <a:pt x="11" y="32"/>
                    <a:pt x="1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12" y="21"/>
                    <a:pt x="12" y="21"/>
                    <a:pt x="12" y="21"/>
                  </a:cubicBezTo>
                  <a:lnTo>
                    <a:pt x="15" y="0"/>
                  </a:lnTo>
                  <a:close/>
                  <a:moveTo>
                    <a:pt x="84" y="176"/>
                  </a:moveTo>
                  <a:cubicBezTo>
                    <a:pt x="122" y="176"/>
                    <a:pt x="122" y="176"/>
                    <a:pt x="122" y="176"/>
                  </a:cubicBezTo>
                  <a:cubicBezTo>
                    <a:pt x="122" y="119"/>
                    <a:pt x="122" y="119"/>
                    <a:pt x="122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08"/>
                    <a:pt x="89" y="108"/>
                    <a:pt x="89" y="108"/>
                  </a:cubicBezTo>
                  <a:cubicBezTo>
                    <a:pt x="185" y="108"/>
                    <a:pt x="185" y="108"/>
                    <a:pt x="185" y="108"/>
                  </a:cubicBezTo>
                  <a:cubicBezTo>
                    <a:pt x="185" y="119"/>
                    <a:pt x="185" y="119"/>
                    <a:pt x="185" y="119"/>
                  </a:cubicBezTo>
                  <a:cubicBezTo>
                    <a:pt x="152" y="119"/>
                    <a:pt x="152" y="119"/>
                    <a:pt x="152" y="119"/>
                  </a:cubicBezTo>
                  <a:cubicBezTo>
                    <a:pt x="152" y="176"/>
                    <a:pt x="152" y="176"/>
                    <a:pt x="152" y="176"/>
                  </a:cubicBezTo>
                  <a:cubicBezTo>
                    <a:pt x="190" y="176"/>
                    <a:pt x="190" y="176"/>
                    <a:pt x="190" y="176"/>
                  </a:cubicBezTo>
                  <a:cubicBezTo>
                    <a:pt x="190" y="187"/>
                    <a:pt x="190" y="187"/>
                    <a:pt x="190" y="187"/>
                  </a:cubicBezTo>
                  <a:cubicBezTo>
                    <a:pt x="84" y="187"/>
                    <a:pt x="84" y="187"/>
                    <a:pt x="84" y="187"/>
                  </a:cubicBezTo>
                  <a:lnTo>
                    <a:pt x="84" y="176"/>
                  </a:lnTo>
                  <a:close/>
                  <a:moveTo>
                    <a:pt x="89" y="6"/>
                  </a:moveTo>
                  <a:cubicBezTo>
                    <a:pt x="175" y="6"/>
                    <a:pt x="175" y="6"/>
                    <a:pt x="175" y="6"/>
                  </a:cubicBezTo>
                  <a:cubicBezTo>
                    <a:pt x="177" y="6"/>
                    <a:pt x="179" y="7"/>
                    <a:pt x="180" y="9"/>
                  </a:cubicBezTo>
                  <a:cubicBezTo>
                    <a:pt x="181" y="10"/>
                    <a:pt x="181" y="13"/>
                    <a:pt x="180" y="14"/>
                  </a:cubicBezTo>
                  <a:cubicBezTo>
                    <a:pt x="172" y="28"/>
                    <a:pt x="164" y="41"/>
                    <a:pt x="155" y="54"/>
                  </a:cubicBezTo>
                  <a:cubicBezTo>
                    <a:pt x="190" y="100"/>
                    <a:pt x="190" y="100"/>
                    <a:pt x="190" y="100"/>
                  </a:cubicBezTo>
                  <a:cubicBezTo>
                    <a:pt x="156" y="100"/>
                    <a:pt x="156" y="100"/>
                    <a:pt x="156" y="100"/>
                  </a:cubicBezTo>
                  <a:cubicBezTo>
                    <a:pt x="139" y="77"/>
                    <a:pt x="139" y="77"/>
                    <a:pt x="139" y="77"/>
                  </a:cubicBezTo>
                  <a:cubicBezTo>
                    <a:pt x="133" y="85"/>
                    <a:pt x="127" y="93"/>
                    <a:pt x="120" y="100"/>
                  </a:cubicBezTo>
                  <a:cubicBezTo>
                    <a:pt x="85" y="100"/>
                    <a:pt x="85" y="100"/>
                    <a:pt x="85" y="100"/>
                  </a:cubicBezTo>
                  <a:cubicBezTo>
                    <a:pt x="108" y="72"/>
                    <a:pt x="128" y="48"/>
                    <a:pt x="142" y="20"/>
                  </a:cubicBezTo>
                  <a:cubicBezTo>
                    <a:pt x="143" y="19"/>
                    <a:pt x="142" y="19"/>
                    <a:pt x="142" y="18"/>
                  </a:cubicBezTo>
                  <a:cubicBezTo>
                    <a:pt x="142" y="17"/>
                    <a:pt x="141" y="17"/>
                    <a:pt x="141" y="17"/>
                  </a:cubicBezTo>
                  <a:cubicBezTo>
                    <a:pt x="89" y="17"/>
                    <a:pt x="89" y="17"/>
                    <a:pt x="89" y="17"/>
                  </a:cubicBezTo>
                  <a:lnTo>
                    <a:pt x="89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94" name="Freeform 247"/>
            <p:cNvSpPr/>
            <p:nvPr/>
          </p:nvSpPr>
          <p:spPr bwMode="auto">
            <a:xfrm>
              <a:off x="6319838" y="3446966"/>
              <a:ext cx="349250" cy="360363"/>
            </a:xfrm>
            <a:custGeom>
              <a:gdLst>
                <a:gd fmla="*/ 0 w 182" name="T0"/>
                <a:gd fmla="*/ 188 h 188" name="T1"/>
                <a:gd fmla="*/ 81 w 182" name="T2"/>
                <a:gd fmla="*/ 0 h 188" name="T3"/>
                <a:gd fmla="*/ 112 w 182" name="T4"/>
                <a:gd fmla="*/ 0 h 188" name="T5"/>
                <a:gd fmla="*/ 96 w 182" name="T6"/>
                <a:gd fmla="*/ 63 h 188" name="T7"/>
                <a:gd fmla="*/ 121 w 182" name="T8"/>
                <a:gd fmla="*/ 63 h 188" name="T9"/>
                <a:gd fmla="*/ 182 w 182" name="T10"/>
                <a:gd fmla="*/ 188 h 188" name="T11"/>
                <a:gd fmla="*/ 149 w 182" name="T12"/>
                <a:gd fmla="*/ 188 h 188" name="T13"/>
                <a:gd fmla="*/ 93 w 182" name="T14"/>
                <a:gd fmla="*/ 73 h 188" name="T15"/>
                <a:gd fmla="*/ 33 w 182" name="T16"/>
                <a:gd fmla="*/ 188 h 188" name="T17"/>
                <a:gd fmla="*/ 0 w 182" name="T18"/>
                <a:gd fmla="*/ 188 h 18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8" w="182">
                  <a:moveTo>
                    <a:pt x="0" y="188"/>
                  </a:moveTo>
                  <a:cubicBezTo>
                    <a:pt x="43" y="129"/>
                    <a:pt x="71" y="65"/>
                    <a:pt x="81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08" y="22"/>
                    <a:pt x="103" y="43"/>
                    <a:pt x="96" y="63"/>
                  </a:cubicBezTo>
                  <a:cubicBezTo>
                    <a:pt x="121" y="63"/>
                    <a:pt x="121" y="63"/>
                    <a:pt x="121" y="63"/>
                  </a:cubicBezTo>
                  <a:cubicBezTo>
                    <a:pt x="137" y="107"/>
                    <a:pt x="157" y="149"/>
                    <a:pt x="182" y="188"/>
                  </a:cubicBezTo>
                  <a:cubicBezTo>
                    <a:pt x="149" y="188"/>
                    <a:pt x="149" y="188"/>
                    <a:pt x="149" y="188"/>
                  </a:cubicBezTo>
                  <a:cubicBezTo>
                    <a:pt x="125" y="151"/>
                    <a:pt x="107" y="113"/>
                    <a:pt x="93" y="73"/>
                  </a:cubicBezTo>
                  <a:cubicBezTo>
                    <a:pt x="79" y="114"/>
                    <a:pt x="60" y="152"/>
                    <a:pt x="33" y="188"/>
                  </a:cubicBezTo>
                  <a:lnTo>
                    <a:pt x="0" y="18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95" name="Freeform 248"/>
            <p:cNvSpPr/>
            <p:nvPr/>
          </p:nvSpPr>
          <p:spPr bwMode="auto">
            <a:xfrm>
              <a:off x="6697663" y="3446966"/>
              <a:ext cx="360363" cy="358775"/>
            </a:xfrm>
            <a:custGeom>
              <a:gdLst>
                <a:gd fmla="*/ 15 w 188" name="T0"/>
                <a:gd fmla="*/ 105 h 187" name="T1"/>
                <a:gd fmla="*/ 84 w 188" name="T2"/>
                <a:gd fmla="*/ 105 h 187" name="T3"/>
                <a:gd fmla="*/ 84 w 188" name="T4"/>
                <a:gd fmla="*/ 47 h 187" name="T5"/>
                <a:gd fmla="*/ 45 w 188" name="T6"/>
                <a:gd fmla="*/ 47 h 187" name="T7"/>
                <a:gd fmla="*/ 32 w 188" name="T8"/>
                <a:gd fmla="*/ 84 h 187" name="T9"/>
                <a:gd fmla="*/ 0 w 188" name="T10"/>
                <a:gd fmla="*/ 84 h 187" name="T11"/>
                <a:gd fmla="*/ 24 w 188" name="T12"/>
                <a:gd fmla="*/ 5 h 187" name="T13"/>
                <a:gd fmla="*/ 55 w 188" name="T14"/>
                <a:gd fmla="*/ 5 h 187" name="T15"/>
                <a:gd fmla="*/ 49 w 188" name="T16"/>
                <a:gd fmla="*/ 36 h 187" name="T17"/>
                <a:gd fmla="*/ 84 w 188" name="T18"/>
                <a:gd fmla="*/ 36 h 187" name="T19"/>
                <a:gd fmla="*/ 84 w 188" name="T20"/>
                <a:gd fmla="*/ 0 h 187" name="T21"/>
                <a:gd fmla="*/ 115 w 188" name="T22"/>
                <a:gd fmla="*/ 0 h 187" name="T23"/>
                <a:gd fmla="*/ 115 w 188" name="T24"/>
                <a:gd fmla="*/ 36 h 187" name="T25"/>
                <a:gd fmla="*/ 178 w 188" name="T26"/>
                <a:gd fmla="*/ 36 h 187" name="T27"/>
                <a:gd fmla="*/ 178 w 188" name="T28"/>
                <a:gd fmla="*/ 47 h 187" name="T29"/>
                <a:gd fmla="*/ 115 w 188" name="T30"/>
                <a:gd fmla="*/ 47 h 187" name="T31"/>
                <a:gd fmla="*/ 115 w 188" name="T32"/>
                <a:gd fmla="*/ 105 h 187" name="T33"/>
                <a:gd fmla="*/ 172 w 188" name="T34"/>
                <a:gd fmla="*/ 105 h 187" name="T35"/>
                <a:gd fmla="*/ 172 w 188" name="T36"/>
                <a:gd fmla="*/ 116 h 187" name="T37"/>
                <a:gd fmla="*/ 115 w 188" name="T38"/>
                <a:gd fmla="*/ 116 h 187" name="T39"/>
                <a:gd fmla="*/ 115 w 188" name="T40"/>
                <a:gd fmla="*/ 175 h 187" name="T41"/>
                <a:gd fmla="*/ 188 w 188" name="T42"/>
                <a:gd fmla="*/ 175 h 187" name="T43"/>
                <a:gd fmla="*/ 188 w 188" name="T44"/>
                <a:gd fmla="*/ 187 h 187" name="T45"/>
                <a:gd fmla="*/ 1 w 188" name="T46"/>
                <a:gd fmla="*/ 187 h 187" name="T47"/>
                <a:gd fmla="*/ 1 w 188" name="T48"/>
                <a:gd fmla="*/ 175 h 187" name="T49"/>
                <a:gd fmla="*/ 84 w 188" name="T50"/>
                <a:gd fmla="*/ 175 h 187" name="T51"/>
                <a:gd fmla="*/ 84 w 188" name="T52"/>
                <a:gd fmla="*/ 116 h 187" name="T53"/>
                <a:gd fmla="*/ 15 w 188" name="T54"/>
                <a:gd fmla="*/ 116 h 187" name="T55"/>
                <a:gd fmla="*/ 15 w 188" name="T56"/>
                <a:gd fmla="*/ 105 h 187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187" w="188">
                  <a:moveTo>
                    <a:pt x="15" y="105"/>
                  </a:moveTo>
                  <a:cubicBezTo>
                    <a:pt x="84" y="105"/>
                    <a:pt x="84" y="105"/>
                    <a:pt x="84" y="105"/>
                  </a:cubicBezTo>
                  <a:cubicBezTo>
                    <a:pt x="84" y="47"/>
                    <a:pt x="84" y="47"/>
                    <a:pt x="84" y="47"/>
                  </a:cubicBezTo>
                  <a:cubicBezTo>
                    <a:pt x="45" y="47"/>
                    <a:pt x="45" y="47"/>
                    <a:pt x="45" y="47"/>
                  </a:cubicBezTo>
                  <a:cubicBezTo>
                    <a:pt x="42" y="60"/>
                    <a:pt x="37" y="72"/>
                    <a:pt x="32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13" y="58"/>
                    <a:pt x="21" y="31"/>
                    <a:pt x="24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3" y="15"/>
                    <a:pt x="51" y="26"/>
                    <a:pt x="49" y="36"/>
                  </a:cubicBezTo>
                  <a:cubicBezTo>
                    <a:pt x="84" y="36"/>
                    <a:pt x="84" y="36"/>
                    <a:pt x="84" y="36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78" y="36"/>
                    <a:pt x="178" y="36"/>
                    <a:pt x="178" y="36"/>
                  </a:cubicBezTo>
                  <a:cubicBezTo>
                    <a:pt x="178" y="47"/>
                    <a:pt x="178" y="47"/>
                    <a:pt x="178" y="47"/>
                  </a:cubicBezTo>
                  <a:cubicBezTo>
                    <a:pt x="115" y="47"/>
                    <a:pt x="115" y="47"/>
                    <a:pt x="115" y="47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72" y="105"/>
                    <a:pt x="172" y="105"/>
                    <a:pt x="172" y="105"/>
                  </a:cubicBezTo>
                  <a:cubicBezTo>
                    <a:pt x="172" y="116"/>
                    <a:pt x="172" y="116"/>
                    <a:pt x="172" y="116"/>
                  </a:cubicBezTo>
                  <a:cubicBezTo>
                    <a:pt x="115" y="116"/>
                    <a:pt x="115" y="116"/>
                    <a:pt x="115" y="116"/>
                  </a:cubicBezTo>
                  <a:cubicBezTo>
                    <a:pt x="115" y="175"/>
                    <a:pt x="115" y="175"/>
                    <a:pt x="115" y="175"/>
                  </a:cubicBezTo>
                  <a:cubicBezTo>
                    <a:pt x="188" y="175"/>
                    <a:pt x="188" y="175"/>
                    <a:pt x="188" y="175"/>
                  </a:cubicBezTo>
                  <a:cubicBezTo>
                    <a:pt x="188" y="187"/>
                    <a:pt x="188" y="187"/>
                    <a:pt x="188" y="187"/>
                  </a:cubicBezTo>
                  <a:cubicBezTo>
                    <a:pt x="1" y="187"/>
                    <a:pt x="1" y="187"/>
                    <a:pt x="1" y="187"/>
                  </a:cubicBezTo>
                  <a:cubicBezTo>
                    <a:pt x="1" y="175"/>
                    <a:pt x="1" y="175"/>
                    <a:pt x="1" y="175"/>
                  </a:cubicBezTo>
                  <a:cubicBezTo>
                    <a:pt x="84" y="175"/>
                    <a:pt x="84" y="175"/>
                    <a:pt x="84" y="175"/>
                  </a:cubicBezTo>
                  <a:cubicBezTo>
                    <a:pt x="84" y="116"/>
                    <a:pt x="84" y="116"/>
                    <a:pt x="84" y="116"/>
                  </a:cubicBezTo>
                  <a:cubicBezTo>
                    <a:pt x="15" y="116"/>
                    <a:pt x="15" y="116"/>
                    <a:pt x="15" y="116"/>
                  </a:cubicBezTo>
                  <a:lnTo>
                    <a:pt x="15" y="10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96" name="Freeform 249"/>
            <p:cNvSpPr>
              <a:spLocks noEditPoints="1"/>
            </p:cNvSpPr>
            <p:nvPr/>
          </p:nvSpPr>
          <p:spPr bwMode="auto">
            <a:xfrm>
              <a:off x="7080251" y="3445378"/>
              <a:ext cx="363538" cy="363538"/>
            </a:xfrm>
            <a:custGeom>
              <a:gdLst>
                <a:gd fmla="*/ 0 w 189" name="T0"/>
                <a:gd fmla="*/ 25 h 190" name="T1"/>
                <a:gd fmla="*/ 37 w 189" name="T2"/>
                <a:gd fmla="*/ 25 h 190" name="T3"/>
                <a:gd fmla="*/ 43 w 189" name="T4"/>
                <a:gd fmla="*/ 0 h 190" name="T5"/>
                <a:gd fmla="*/ 75 w 189" name="T6"/>
                <a:gd fmla="*/ 0 h 190" name="T7"/>
                <a:gd fmla="*/ 69 w 189" name="T8"/>
                <a:gd fmla="*/ 25 h 190" name="T9"/>
                <a:gd fmla="*/ 189 w 189" name="T10"/>
                <a:gd fmla="*/ 25 h 190" name="T11"/>
                <a:gd fmla="*/ 189 w 189" name="T12"/>
                <a:gd fmla="*/ 37 h 190" name="T13"/>
                <a:gd fmla="*/ 65 w 189" name="T14"/>
                <a:gd fmla="*/ 37 h 190" name="T15"/>
                <a:gd fmla="*/ 49 w 189" name="T16"/>
                <a:gd fmla="*/ 86 h 190" name="T17"/>
                <a:gd fmla="*/ 59 w 189" name="T18"/>
                <a:gd fmla="*/ 86 h 190" name="T19"/>
                <a:gd fmla="*/ 59 w 189" name="T20"/>
                <a:gd fmla="*/ 190 h 190" name="T21"/>
                <a:gd fmla="*/ 28 w 189" name="T22"/>
                <a:gd fmla="*/ 190 h 190" name="T23"/>
                <a:gd fmla="*/ 28 w 189" name="T24"/>
                <a:gd fmla="*/ 130 h 190" name="T25"/>
                <a:gd fmla="*/ 0 w 189" name="T26"/>
                <a:gd fmla="*/ 130 h 190" name="T27"/>
                <a:gd fmla="*/ 34 w 189" name="T28"/>
                <a:gd fmla="*/ 37 h 190" name="T29"/>
                <a:gd fmla="*/ 0 w 189" name="T30"/>
                <a:gd fmla="*/ 37 h 190" name="T31"/>
                <a:gd fmla="*/ 0 w 189" name="T32"/>
                <a:gd fmla="*/ 25 h 190" name="T33"/>
                <a:gd fmla="*/ 66 w 189" name="T34"/>
                <a:gd fmla="*/ 115 h 190" name="T35"/>
                <a:gd fmla="*/ 111 w 189" name="T36"/>
                <a:gd fmla="*/ 115 h 190" name="T37"/>
                <a:gd fmla="*/ 116 w 189" name="T38"/>
                <a:gd fmla="*/ 105 h 190" name="T39"/>
                <a:gd fmla="*/ 143 w 189" name="T40"/>
                <a:gd fmla="*/ 73 h 190" name="T41"/>
                <a:gd fmla="*/ 142 w 189" name="T42"/>
                <a:gd fmla="*/ 68 h 190" name="T43"/>
                <a:gd fmla="*/ 73 w 189" name="T44"/>
                <a:gd fmla="*/ 68 h 190" name="T45"/>
                <a:gd fmla="*/ 73 w 189" name="T46"/>
                <a:gd fmla="*/ 57 h 190" name="T47"/>
                <a:gd fmla="*/ 172 w 189" name="T48"/>
                <a:gd fmla="*/ 57 h 190" name="T49"/>
                <a:gd fmla="*/ 181 w 189" name="T50"/>
                <a:gd fmla="*/ 63 h 190" name="T51"/>
                <a:gd fmla="*/ 179 w 189" name="T52"/>
                <a:gd fmla="*/ 73 h 190" name="T53"/>
                <a:gd fmla="*/ 143 w 189" name="T54"/>
                <a:gd fmla="*/ 115 h 190" name="T55"/>
                <a:gd fmla="*/ 189 w 189" name="T56"/>
                <a:gd fmla="*/ 115 h 190" name="T57"/>
                <a:gd fmla="*/ 189 w 189" name="T58"/>
                <a:gd fmla="*/ 126 h 190" name="T59"/>
                <a:gd fmla="*/ 142 w 189" name="T60"/>
                <a:gd fmla="*/ 126 h 190" name="T61"/>
                <a:gd fmla="*/ 142 w 189" name="T62"/>
                <a:gd fmla="*/ 177 h 190" name="T63"/>
                <a:gd fmla="*/ 129 w 189" name="T64"/>
                <a:gd fmla="*/ 190 h 190" name="T65"/>
                <a:gd fmla="*/ 89 w 189" name="T66"/>
                <a:gd fmla="*/ 190 h 190" name="T67"/>
                <a:gd fmla="*/ 89 w 189" name="T68"/>
                <a:gd fmla="*/ 178 h 190" name="T69"/>
                <a:gd fmla="*/ 104 w 189" name="T70"/>
                <a:gd fmla="*/ 178 h 190" name="T71"/>
                <a:gd fmla="*/ 111 w 189" name="T72"/>
                <a:gd fmla="*/ 171 h 190" name="T73"/>
                <a:gd fmla="*/ 111 w 189" name="T74"/>
                <a:gd fmla="*/ 126 h 190" name="T75"/>
                <a:gd fmla="*/ 66 w 189" name="T76"/>
                <a:gd fmla="*/ 126 h 190" name="T77"/>
                <a:gd fmla="*/ 66 w 189" name="T78"/>
                <a:gd fmla="*/ 115 h 190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190" w="189">
                  <a:moveTo>
                    <a:pt x="0" y="25"/>
                  </a:moveTo>
                  <a:cubicBezTo>
                    <a:pt x="37" y="25"/>
                    <a:pt x="37" y="25"/>
                    <a:pt x="37" y="25"/>
                  </a:cubicBezTo>
                  <a:cubicBezTo>
                    <a:pt x="39" y="17"/>
                    <a:pt x="41" y="9"/>
                    <a:pt x="43" y="0"/>
                  </a:cubicBezTo>
                  <a:cubicBezTo>
                    <a:pt x="75" y="0"/>
                    <a:pt x="75" y="0"/>
                    <a:pt x="75" y="0"/>
                  </a:cubicBezTo>
                  <a:cubicBezTo>
                    <a:pt x="73" y="9"/>
                    <a:pt x="71" y="17"/>
                    <a:pt x="69" y="25"/>
                  </a:cubicBezTo>
                  <a:cubicBezTo>
                    <a:pt x="189" y="25"/>
                    <a:pt x="189" y="25"/>
                    <a:pt x="189" y="25"/>
                  </a:cubicBezTo>
                  <a:cubicBezTo>
                    <a:pt x="189" y="37"/>
                    <a:pt x="189" y="37"/>
                    <a:pt x="189" y="37"/>
                  </a:cubicBezTo>
                  <a:cubicBezTo>
                    <a:pt x="65" y="37"/>
                    <a:pt x="65" y="37"/>
                    <a:pt x="65" y="37"/>
                  </a:cubicBezTo>
                  <a:cubicBezTo>
                    <a:pt x="60" y="54"/>
                    <a:pt x="55" y="71"/>
                    <a:pt x="4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190"/>
                    <a:pt x="59" y="190"/>
                    <a:pt x="59" y="190"/>
                  </a:cubicBezTo>
                  <a:cubicBezTo>
                    <a:pt x="28" y="190"/>
                    <a:pt x="28" y="190"/>
                    <a:pt x="28" y="190"/>
                  </a:cubicBezTo>
                  <a:cubicBezTo>
                    <a:pt x="28" y="130"/>
                    <a:pt x="28" y="130"/>
                    <a:pt x="28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13" y="100"/>
                    <a:pt x="25" y="69"/>
                    <a:pt x="34" y="37"/>
                  </a:cubicBezTo>
                  <a:cubicBezTo>
                    <a:pt x="0" y="37"/>
                    <a:pt x="0" y="37"/>
                    <a:pt x="0" y="37"/>
                  </a:cubicBezTo>
                  <a:lnTo>
                    <a:pt x="0" y="25"/>
                  </a:lnTo>
                  <a:close/>
                  <a:moveTo>
                    <a:pt x="66" y="115"/>
                  </a:moveTo>
                  <a:cubicBezTo>
                    <a:pt x="111" y="115"/>
                    <a:pt x="111" y="115"/>
                    <a:pt x="111" y="115"/>
                  </a:cubicBezTo>
                  <a:cubicBezTo>
                    <a:pt x="112" y="111"/>
                    <a:pt x="113" y="109"/>
                    <a:pt x="116" y="105"/>
                  </a:cubicBezTo>
                  <a:cubicBezTo>
                    <a:pt x="143" y="73"/>
                    <a:pt x="143" y="73"/>
                    <a:pt x="143" y="73"/>
                  </a:cubicBezTo>
                  <a:cubicBezTo>
                    <a:pt x="146" y="71"/>
                    <a:pt x="146" y="68"/>
                    <a:pt x="142" y="68"/>
                  </a:cubicBezTo>
                  <a:cubicBezTo>
                    <a:pt x="73" y="68"/>
                    <a:pt x="73" y="68"/>
                    <a:pt x="73" y="68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172" y="57"/>
                    <a:pt x="172" y="57"/>
                    <a:pt x="172" y="57"/>
                  </a:cubicBezTo>
                  <a:cubicBezTo>
                    <a:pt x="176" y="57"/>
                    <a:pt x="179" y="59"/>
                    <a:pt x="181" y="63"/>
                  </a:cubicBezTo>
                  <a:cubicBezTo>
                    <a:pt x="182" y="66"/>
                    <a:pt x="181" y="70"/>
                    <a:pt x="179" y="73"/>
                  </a:cubicBezTo>
                  <a:cubicBezTo>
                    <a:pt x="143" y="115"/>
                    <a:pt x="143" y="115"/>
                    <a:pt x="143" y="115"/>
                  </a:cubicBezTo>
                  <a:cubicBezTo>
                    <a:pt x="189" y="115"/>
                    <a:pt x="189" y="115"/>
                    <a:pt x="189" y="115"/>
                  </a:cubicBezTo>
                  <a:cubicBezTo>
                    <a:pt x="189" y="126"/>
                    <a:pt x="189" y="126"/>
                    <a:pt x="189" y="126"/>
                  </a:cubicBezTo>
                  <a:cubicBezTo>
                    <a:pt x="142" y="126"/>
                    <a:pt x="142" y="126"/>
                    <a:pt x="142" y="126"/>
                  </a:cubicBezTo>
                  <a:cubicBezTo>
                    <a:pt x="142" y="177"/>
                    <a:pt x="142" y="177"/>
                    <a:pt x="142" y="177"/>
                  </a:cubicBezTo>
                  <a:cubicBezTo>
                    <a:pt x="142" y="184"/>
                    <a:pt x="136" y="190"/>
                    <a:pt x="129" y="190"/>
                  </a:cubicBezTo>
                  <a:cubicBezTo>
                    <a:pt x="89" y="190"/>
                    <a:pt x="89" y="190"/>
                    <a:pt x="89" y="190"/>
                  </a:cubicBezTo>
                  <a:cubicBezTo>
                    <a:pt x="89" y="178"/>
                    <a:pt x="89" y="178"/>
                    <a:pt x="89" y="178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8" y="178"/>
                    <a:pt x="111" y="175"/>
                    <a:pt x="111" y="171"/>
                  </a:cubicBezTo>
                  <a:cubicBezTo>
                    <a:pt x="111" y="126"/>
                    <a:pt x="111" y="126"/>
                    <a:pt x="111" y="126"/>
                  </a:cubicBezTo>
                  <a:cubicBezTo>
                    <a:pt x="66" y="126"/>
                    <a:pt x="66" y="126"/>
                    <a:pt x="66" y="126"/>
                  </a:cubicBezTo>
                  <a:lnTo>
                    <a:pt x="66" y="11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97" name="Freeform 250"/>
            <p:cNvSpPr>
              <a:spLocks noEditPoints="1"/>
            </p:cNvSpPr>
            <p:nvPr/>
          </p:nvSpPr>
          <p:spPr bwMode="auto">
            <a:xfrm>
              <a:off x="7464426" y="3445378"/>
              <a:ext cx="361950" cy="363538"/>
            </a:xfrm>
            <a:custGeom>
              <a:gdLst>
                <a:gd fmla="*/ 0 w 189" name="T0"/>
                <a:gd fmla="*/ 129 h 190" name="T1"/>
                <a:gd fmla="*/ 132 w 189" name="T2"/>
                <a:gd fmla="*/ 129 h 190" name="T3"/>
                <a:gd fmla="*/ 132 w 189" name="T4"/>
                <a:gd fmla="*/ 140 h 190" name="T5"/>
                <a:gd fmla="*/ 0 w 189" name="T6"/>
                <a:gd fmla="*/ 140 h 190" name="T7"/>
                <a:gd fmla="*/ 0 w 189" name="T8"/>
                <a:gd fmla="*/ 129 h 190" name="T9"/>
                <a:gd fmla="*/ 183 w 189" name="T10"/>
                <a:gd fmla="*/ 101 h 190" name="T11"/>
                <a:gd fmla="*/ 183 w 189" name="T12"/>
                <a:gd fmla="*/ 177 h 190" name="T13"/>
                <a:gd fmla="*/ 170 w 189" name="T14"/>
                <a:gd fmla="*/ 190 h 190" name="T15"/>
                <a:gd fmla="*/ 110 w 189" name="T16"/>
                <a:gd fmla="*/ 190 h 190" name="T17"/>
                <a:gd fmla="*/ 110 w 189" name="T18"/>
                <a:gd fmla="*/ 178 h 190" name="T19"/>
                <a:gd fmla="*/ 145 w 189" name="T20"/>
                <a:gd fmla="*/ 178 h 190" name="T21"/>
                <a:gd fmla="*/ 153 w 189" name="T22"/>
                <a:gd fmla="*/ 171 h 190" name="T23"/>
                <a:gd fmla="*/ 153 w 189" name="T24"/>
                <a:gd fmla="*/ 107 h 190" name="T25"/>
                <a:gd fmla="*/ 145 w 189" name="T26"/>
                <a:gd fmla="*/ 99 h 190" name="T27"/>
                <a:gd fmla="*/ 34 w 189" name="T28"/>
                <a:gd fmla="*/ 99 h 190" name="T29"/>
                <a:gd fmla="*/ 22 w 189" name="T30"/>
                <a:gd fmla="*/ 85 h 190" name="T31"/>
                <a:gd fmla="*/ 30 w 189" name="T32"/>
                <a:gd fmla="*/ 0 h 190" name="T33"/>
                <a:gd fmla="*/ 60 w 189" name="T34"/>
                <a:gd fmla="*/ 0 h 190" name="T35"/>
                <a:gd fmla="*/ 56 w 189" name="T36"/>
                <a:gd fmla="*/ 36 h 190" name="T37"/>
                <a:gd fmla="*/ 189 w 189" name="T38"/>
                <a:gd fmla="*/ 36 h 190" name="T39"/>
                <a:gd fmla="*/ 189 w 189" name="T40"/>
                <a:gd fmla="*/ 47 h 190" name="T41"/>
                <a:gd fmla="*/ 55 w 189" name="T42"/>
                <a:gd fmla="*/ 47 h 190" name="T43"/>
                <a:gd fmla="*/ 52 w 189" name="T44"/>
                <a:gd fmla="*/ 80 h 190" name="T45"/>
                <a:gd fmla="*/ 59 w 189" name="T46"/>
                <a:gd fmla="*/ 88 h 190" name="T47"/>
                <a:gd fmla="*/ 170 w 189" name="T48"/>
                <a:gd fmla="*/ 88 h 190" name="T49"/>
                <a:gd fmla="*/ 183 w 189" name="T50"/>
                <a:gd fmla="*/ 101 h 190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190" w="189">
                  <a:moveTo>
                    <a:pt x="0" y="129"/>
                  </a:moveTo>
                  <a:cubicBezTo>
                    <a:pt x="132" y="129"/>
                    <a:pt x="132" y="129"/>
                    <a:pt x="132" y="129"/>
                  </a:cubicBezTo>
                  <a:cubicBezTo>
                    <a:pt x="132" y="140"/>
                    <a:pt x="132" y="140"/>
                    <a:pt x="132" y="140"/>
                  </a:cubicBezTo>
                  <a:cubicBezTo>
                    <a:pt x="0" y="140"/>
                    <a:pt x="0" y="140"/>
                    <a:pt x="0" y="140"/>
                  </a:cubicBezTo>
                  <a:lnTo>
                    <a:pt x="0" y="129"/>
                  </a:lnTo>
                  <a:close/>
                  <a:moveTo>
                    <a:pt x="183" y="101"/>
                  </a:moveTo>
                  <a:cubicBezTo>
                    <a:pt x="183" y="177"/>
                    <a:pt x="183" y="177"/>
                    <a:pt x="183" y="177"/>
                  </a:cubicBezTo>
                  <a:cubicBezTo>
                    <a:pt x="183" y="184"/>
                    <a:pt x="177" y="190"/>
                    <a:pt x="170" y="190"/>
                  </a:cubicBezTo>
                  <a:cubicBezTo>
                    <a:pt x="110" y="190"/>
                    <a:pt x="110" y="190"/>
                    <a:pt x="110" y="190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45" y="178"/>
                    <a:pt x="145" y="178"/>
                    <a:pt x="145" y="178"/>
                  </a:cubicBezTo>
                  <a:cubicBezTo>
                    <a:pt x="149" y="178"/>
                    <a:pt x="153" y="175"/>
                    <a:pt x="153" y="171"/>
                  </a:cubicBezTo>
                  <a:cubicBezTo>
                    <a:pt x="153" y="107"/>
                    <a:pt x="153" y="107"/>
                    <a:pt x="153" y="107"/>
                  </a:cubicBezTo>
                  <a:cubicBezTo>
                    <a:pt x="153" y="102"/>
                    <a:pt x="149" y="99"/>
                    <a:pt x="145" y="99"/>
                  </a:cubicBezTo>
                  <a:cubicBezTo>
                    <a:pt x="34" y="99"/>
                    <a:pt x="34" y="99"/>
                    <a:pt x="34" y="99"/>
                  </a:cubicBezTo>
                  <a:cubicBezTo>
                    <a:pt x="27" y="99"/>
                    <a:pt x="21" y="93"/>
                    <a:pt x="22" y="85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189" y="36"/>
                    <a:pt x="189" y="36"/>
                    <a:pt x="189" y="36"/>
                  </a:cubicBezTo>
                  <a:cubicBezTo>
                    <a:pt x="189" y="47"/>
                    <a:pt x="189" y="47"/>
                    <a:pt x="189" y="47"/>
                  </a:cubicBezTo>
                  <a:cubicBezTo>
                    <a:pt x="55" y="47"/>
                    <a:pt x="55" y="47"/>
                    <a:pt x="55" y="47"/>
                  </a:cubicBezTo>
                  <a:cubicBezTo>
                    <a:pt x="52" y="80"/>
                    <a:pt x="52" y="80"/>
                    <a:pt x="52" y="80"/>
                  </a:cubicBezTo>
                  <a:cubicBezTo>
                    <a:pt x="51" y="84"/>
                    <a:pt x="54" y="88"/>
                    <a:pt x="59" y="88"/>
                  </a:cubicBezTo>
                  <a:cubicBezTo>
                    <a:pt x="170" y="88"/>
                    <a:pt x="170" y="88"/>
                    <a:pt x="170" y="88"/>
                  </a:cubicBezTo>
                  <a:cubicBezTo>
                    <a:pt x="177" y="88"/>
                    <a:pt x="183" y="93"/>
                    <a:pt x="183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04" name="Freeform 257"/>
            <p:cNvSpPr/>
            <p:nvPr/>
          </p:nvSpPr>
          <p:spPr bwMode="auto">
            <a:xfrm>
              <a:off x="8027988" y="3483478"/>
              <a:ext cx="382588" cy="395288"/>
            </a:xfrm>
            <a:custGeom>
              <a:gdLst>
                <a:gd fmla="*/ 27 w 199" name="T0"/>
                <a:gd fmla="*/ 97 h 206" name="T1"/>
                <a:gd fmla="*/ 96 w 199" name="T2"/>
                <a:gd fmla="*/ 108 h 206" name="T3"/>
                <a:gd fmla="*/ 105 w 199" name="T4"/>
                <a:gd fmla="*/ 51 h 206" name="T5"/>
                <a:gd fmla="*/ 67 w 199" name="T6"/>
                <a:gd fmla="*/ 45 h 206" name="T7"/>
                <a:gd fmla="*/ 47 w 199" name="T8"/>
                <a:gd fmla="*/ 79 h 206" name="T9"/>
                <a:gd fmla="*/ 16 w 199" name="T10"/>
                <a:gd fmla="*/ 74 h 206" name="T11"/>
                <a:gd fmla="*/ 53 w 199" name="T12"/>
                <a:gd fmla="*/ 0 h 206" name="T13"/>
                <a:gd fmla="*/ 83 w 199" name="T14"/>
                <a:gd fmla="*/ 5 h 206" name="T15"/>
                <a:gd fmla="*/ 72 w 199" name="T16"/>
                <a:gd fmla="*/ 34 h 206" name="T17"/>
                <a:gd fmla="*/ 107 w 199" name="T18"/>
                <a:gd fmla="*/ 40 h 206" name="T19"/>
                <a:gd fmla="*/ 113 w 199" name="T20"/>
                <a:gd fmla="*/ 5 h 206" name="T21"/>
                <a:gd fmla="*/ 143 w 199" name="T22"/>
                <a:gd fmla="*/ 10 h 206" name="T23"/>
                <a:gd fmla="*/ 137 w 199" name="T24"/>
                <a:gd fmla="*/ 45 h 206" name="T25"/>
                <a:gd fmla="*/ 199 w 199" name="T26"/>
                <a:gd fmla="*/ 55 h 206" name="T27"/>
                <a:gd fmla="*/ 198 w 199" name="T28"/>
                <a:gd fmla="*/ 66 h 206" name="T29"/>
                <a:gd fmla="*/ 135 w 199" name="T30"/>
                <a:gd fmla="*/ 56 h 206" name="T31"/>
                <a:gd fmla="*/ 126 w 199" name="T32"/>
                <a:gd fmla="*/ 113 h 206" name="T33"/>
                <a:gd fmla="*/ 182 w 199" name="T34"/>
                <a:gd fmla="*/ 122 h 206" name="T35"/>
                <a:gd fmla="*/ 181 w 199" name="T36"/>
                <a:gd fmla="*/ 133 h 206" name="T37"/>
                <a:gd fmla="*/ 124 w 199" name="T38"/>
                <a:gd fmla="*/ 124 h 206" name="T39"/>
                <a:gd fmla="*/ 115 w 199" name="T40"/>
                <a:gd fmla="*/ 183 h 206" name="T41"/>
                <a:gd fmla="*/ 187 w 199" name="T42"/>
                <a:gd fmla="*/ 195 h 206" name="T43"/>
                <a:gd fmla="*/ 185 w 199" name="T44"/>
                <a:gd fmla="*/ 206 h 206" name="T45"/>
                <a:gd fmla="*/ 0 w 199" name="T46"/>
                <a:gd fmla="*/ 176 h 206" name="T47"/>
                <a:gd fmla="*/ 2 w 199" name="T48"/>
                <a:gd fmla="*/ 164 h 206" name="T49"/>
                <a:gd fmla="*/ 85 w 199" name="T50"/>
                <a:gd fmla="*/ 178 h 206" name="T51"/>
                <a:gd fmla="*/ 94 w 199" name="T52"/>
                <a:gd fmla="*/ 119 h 206" name="T53"/>
                <a:gd fmla="*/ 26 w 199" name="T54"/>
                <a:gd fmla="*/ 108 h 206" name="T55"/>
                <a:gd fmla="*/ 27 w 199" name="T56"/>
                <a:gd fmla="*/ 97 h 206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206" w="199">
                  <a:moveTo>
                    <a:pt x="27" y="97"/>
                  </a:moveTo>
                  <a:cubicBezTo>
                    <a:pt x="96" y="108"/>
                    <a:pt x="96" y="108"/>
                    <a:pt x="96" y="108"/>
                  </a:cubicBezTo>
                  <a:cubicBezTo>
                    <a:pt x="105" y="51"/>
                    <a:pt x="105" y="51"/>
                    <a:pt x="105" y="51"/>
                  </a:cubicBezTo>
                  <a:cubicBezTo>
                    <a:pt x="67" y="45"/>
                    <a:pt x="67" y="45"/>
                    <a:pt x="67" y="45"/>
                  </a:cubicBezTo>
                  <a:cubicBezTo>
                    <a:pt x="61" y="57"/>
                    <a:pt x="55" y="68"/>
                    <a:pt x="47" y="79"/>
                  </a:cubicBezTo>
                  <a:cubicBezTo>
                    <a:pt x="16" y="74"/>
                    <a:pt x="16" y="74"/>
                    <a:pt x="16" y="74"/>
                  </a:cubicBezTo>
                  <a:cubicBezTo>
                    <a:pt x="33" y="50"/>
                    <a:pt x="45" y="25"/>
                    <a:pt x="53" y="0"/>
                  </a:cubicBezTo>
                  <a:cubicBezTo>
                    <a:pt x="83" y="5"/>
                    <a:pt x="83" y="5"/>
                    <a:pt x="83" y="5"/>
                  </a:cubicBezTo>
                  <a:cubicBezTo>
                    <a:pt x="80" y="15"/>
                    <a:pt x="76" y="25"/>
                    <a:pt x="72" y="34"/>
                  </a:cubicBezTo>
                  <a:cubicBezTo>
                    <a:pt x="107" y="40"/>
                    <a:pt x="107" y="40"/>
                    <a:pt x="107" y="40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43" y="10"/>
                    <a:pt x="143" y="10"/>
                    <a:pt x="143" y="10"/>
                  </a:cubicBezTo>
                  <a:cubicBezTo>
                    <a:pt x="137" y="45"/>
                    <a:pt x="137" y="45"/>
                    <a:pt x="137" y="45"/>
                  </a:cubicBezTo>
                  <a:cubicBezTo>
                    <a:pt x="199" y="55"/>
                    <a:pt x="199" y="55"/>
                    <a:pt x="199" y="55"/>
                  </a:cubicBezTo>
                  <a:cubicBezTo>
                    <a:pt x="198" y="66"/>
                    <a:pt x="198" y="66"/>
                    <a:pt x="198" y="66"/>
                  </a:cubicBezTo>
                  <a:cubicBezTo>
                    <a:pt x="135" y="56"/>
                    <a:pt x="135" y="56"/>
                    <a:pt x="135" y="56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82" y="122"/>
                    <a:pt x="182" y="122"/>
                    <a:pt x="182" y="122"/>
                  </a:cubicBezTo>
                  <a:cubicBezTo>
                    <a:pt x="181" y="133"/>
                    <a:pt x="181" y="133"/>
                    <a:pt x="181" y="133"/>
                  </a:cubicBezTo>
                  <a:cubicBezTo>
                    <a:pt x="124" y="124"/>
                    <a:pt x="124" y="124"/>
                    <a:pt x="124" y="124"/>
                  </a:cubicBezTo>
                  <a:cubicBezTo>
                    <a:pt x="115" y="183"/>
                    <a:pt x="115" y="183"/>
                    <a:pt x="115" y="183"/>
                  </a:cubicBezTo>
                  <a:cubicBezTo>
                    <a:pt x="187" y="195"/>
                    <a:pt x="187" y="195"/>
                    <a:pt x="187" y="195"/>
                  </a:cubicBezTo>
                  <a:cubicBezTo>
                    <a:pt x="185" y="206"/>
                    <a:pt x="185" y="206"/>
                    <a:pt x="185" y="206"/>
                  </a:cubicBezTo>
                  <a:cubicBezTo>
                    <a:pt x="0" y="176"/>
                    <a:pt x="0" y="176"/>
                    <a:pt x="0" y="176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85" y="178"/>
                    <a:pt x="85" y="178"/>
                    <a:pt x="85" y="178"/>
                  </a:cubicBezTo>
                  <a:cubicBezTo>
                    <a:pt x="94" y="119"/>
                    <a:pt x="94" y="119"/>
                    <a:pt x="94" y="119"/>
                  </a:cubicBezTo>
                  <a:cubicBezTo>
                    <a:pt x="26" y="108"/>
                    <a:pt x="26" y="108"/>
                    <a:pt x="26" y="108"/>
                  </a:cubicBezTo>
                  <a:lnTo>
                    <a:pt x="27" y="9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05" name="Freeform 258"/>
            <p:cNvSpPr>
              <a:spLocks noEditPoints="1"/>
            </p:cNvSpPr>
            <p:nvPr/>
          </p:nvSpPr>
          <p:spPr bwMode="auto">
            <a:xfrm>
              <a:off x="8404226" y="3527928"/>
              <a:ext cx="407988" cy="414338"/>
            </a:xfrm>
            <a:custGeom>
              <a:gdLst>
                <a:gd fmla="*/ 0 w 213" name="T0"/>
                <a:gd fmla="*/ 187 h 216" name="T1"/>
                <a:gd fmla="*/ 35 w 213" name="T2"/>
                <a:gd fmla="*/ 116 h 216" name="T3"/>
                <a:gd fmla="*/ 68 w 213" name="T4"/>
                <a:gd fmla="*/ 121 h 216" name="T5"/>
                <a:gd fmla="*/ 34 w 213" name="T6"/>
                <a:gd fmla="*/ 192 h 216" name="T7"/>
                <a:gd fmla="*/ 0 w 213" name="T8"/>
                <a:gd fmla="*/ 187 h 216" name="T9"/>
                <a:gd fmla="*/ 37 w 213" name="T10"/>
                <a:gd fmla="*/ 101 h 216" name="T11"/>
                <a:gd fmla="*/ 30 w 213" name="T12"/>
                <a:gd fmla="*/ 54 h 216" name="T13"/>
                <a:gd fmla="*/ 63 w 213" name="T14"/>
                <a:gd fmla="*/ 60 h 216" name="T15"/>
                <a:gd fmla="*/ 70 w 213" name="T16"/>
                <a:gd fmla="*/ 107 h 216" name="T17"/>
                <a:gd fmla="*/ 37 w 213" name="T18"/>
                <a:gd fmla="*/ 101 h 216" name="T19"/>
                <a:gd fmla="*/ 43 w 213" name="T20"/>
                <a:gd fmla="*/ 44 h 216" name="T21"/>
                <a:gd fmla="*/ 36 w 213" name="T22"/>
                <a:gd fmla="*/ 0 h 216" name="T23"/>
                <a:gd fmla="*/ 69 w 213" name="T24"/>
                <a:gd fmla="*/ 5 h 216" name="T25"/>
                <a:gd fmla="*/ 77 w 213" name="T26"/>
                <a:gd fmla="*/ 49 h 216" name="T27"/>
                <a:gd fmla="*/ 43 w 213" name="T28"/>
                <a:gd fmla="*/ 44 h 216" name="T29"/>
                <a:gd fmla="*/ 97 w 213" name="T30"/>
                <a:gd fmla="*/ 17 h 216" name="T31"/>
                <a:gd fmla="*/ 150 w 213" name="T32"/>
                <a:gd fmla="*/ 26 h 216" name="T33"/>
                <a:gd fmla="*/ 178 w 213" name="T34"/>
                <a:gd fmla="*/ 23 h 216" name="T35"/>
                <a:gd fmla="*/ 213 w 213" name="T36"/>
                <a:gd fmla="*/ 29 h 216" name="T37"/>
                <a:gd fmla="*/ 176 w 213" name="T38"/>
                <a:gd fmla="*/ 42 h 216" name="T39"/>
                <a:gd fmla="*/ 167 w 213" name="T40"/>
                <a:gd fmla="*/ 41 h 216" name="T41"/>
                <a:gd fmla="*/ 161 w 213" name="T42"/>
                <a:gd fmla="*/ 76 h 216" name="T43"/>
                <a:gd fmla="*/ 209 w 213" name="T44"/>
                <a:gd fmla="*/ 84 h 216" name="T45"/>
                <a:gd fmla="*/ 207 w 213" name="T46"/>
                <a:gd fmla="*/ 95 h 216" name="T47"/>
                <a:gd fmla="*/ 159 w 213" name="T48"/>
                <a:gd fmla="*/ 88 h 216" name="T49"/>
                <a:gd fmla="*/ 154 w 213" name="T50"/>
                <a:gd fmla="*/ 122 h 216" name="T51"/>
                <a:gd fmla="*/ 184 w 213" name="T52"/>
                <a:gd fmla="*/ 127 h 216" name="T53"/>
                <a:gd fmla="*/ 196 w 213" name="T54"/>
                <a:gd fmla="*/ 143 h 216" name="T55"/>
                <a:gd fmla="*/ 186 w 213" name="T56"/>
                <a:gd fmla="*/ 204 h 216" name="T57"/>
                <a:gd fmla="*/ 170 w 213" name="T58"/>
                <a:gd fmla="*/ 215 h 216" name="T59"/>
                <a:gd fmla="*/ 80 w 213" name="T60"/>
                <a:gd fmla="*/ 200 h 216" name="T61"/>
                <a:gd fmla="*/ 68 w 213" name="T62"/>
                <a:gd fmla="*/ 184 h 216" name="T63"/>
                <a:gd fmla="*/ 78 w 213" name="T64"/>
                <a:gd fmla="*/ 124 h 216" name="T65"/>
                <a:gd fmla="*/ 94 w 213" name="T66"/>
                <a:gd fmla="*/ 112 h 216" name="T67"/>
                <a:gd fmla="*/ 123 w 213" name="T68"/>
                <a:gd fmla="*/ 117 h 216" name="T69"/>
                <a:gd fmla="*/ 129 w 213" name="T70"/>
                <a:gd fmla="*/ 83 h 216" name="T71"/>
                <a:gd fmla="*/ 83 w 213" name="T72"/>
                <a:gd fmla="*/ 75 h 216" name="T73"/>
                <a:gd fmla="*/ 85 w 213" name="T74"/>
                <a:gd fmla="*/ 64 h 216" name="T75"/>
                <a:gd fmla="*/ 131 w 213" name="T76"/>
                <a:gd fmla="*/ 71 h 216" name="T77"/>
                <a:gd fmla="*/ 137 w 213" name="T78"/>
                <a:gd fmla="*/ 36 h 216" name="T79"/>
                <a:gd fmla="*/ 95 w 213" name="T80"/>
                <a:gd fmla="*/ 29 h 216" name="T81"/>
                <a:gd fmla="*/ 97 w 213" name="T82"/>
                <a:gd fmla="*/ 17 h 216" name="T83"/>
                <a:gd fmla="*/ 148 w 213" name="T84"/>
                <a:gd fmla="*/ 199 h 216" name="T85"/>
                <a:gd fmla="*/ 156 w 213" name="T86"/>
                <a:gd fmla="*/ 193 h 216" name="T87"/>
                <a:gd fmla="*/ 164 w 213" name="T88"/>
                <a:gd fmla="*/ 143 h 216" name="T89"/>
                <a:gd fmla="*/ 158 w 213" name="T90"/>
                <a:gd fmla="*/ 135 h 216" name="T91"/>
                <a:gd fmla="*/ 115 w 213" name="T92"/>
                <a:gd fmla="*/ 128 h 216" name="T93"/>
                <a:gd fmla="*/ 108 w 213" name="T94"/>
                <a:gd fmla="*/ 134 h 216" name="T95"/>
                <a:gd fmla="*/ 99 w 213" name="T96"/>
                <a:gd fmla="*/ 184 h 216" name="T97"/>
                <a:gd fmla="*/ 105 w 213" name="T98"/>
                <a:gd fmla="*/ 193 h 216" name="T99"/>
                <a:gd fmla="*/ 148 w 213" name="T100"/>
                <a:gd fmla="*/ 199 h 216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216" w="213">
                  <a:moveTo>
                    <a:pt x="0" y="187"/>
                  </a:moveTo>
                  <a:cubicBezTo>
                    <a:pt x="16" y="164"/>
                    <a:pt x="26" y="143"/>
                    <a:pt x="35" y="116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59" y="148"/>
                    <a:pt x="48" y="174"/>
                    <a:pt x="34" y="192"/>
                  </a:cubicBezTo>
                  <a:lnTo>
                    <a:pt x="0" y="187"/>
                  </a:lnTo>
                  <a:close/>
                  <a:moveTo>
                    <a:pt x="37" y="101"/>
                  </a:moveTo>
                  <a:cubicBezTo>
                    <a:pt x="30" y="54"/>
                    <a:pt x="30" y="54"/>
                    <a:pt x="30" y="54"/>
                  </a:cubicBezTo>
                  <a:cubicBezTo>
                    <a:pt x="63" y="60"/>
                    <a:pt x="63" y="60"/>
                    <a:pt x="63" y="60"/>
                  </a:cubicBezTo>
                  <a:cubicBezTo>
                    <a:pt x="70" y="107"/>
                    <a:pt x="70" y="107"/>
                    <a:pt x="70" y="107"/>
                  </a:cubicBezTo>
                  <a:lnTo>
                    <a:pt x="37" y="101"/>
                  </a:lnTo>
                  <a:close/>
                  <a:moveTo>
                    <a:pt x="43" y="44"/>
                  </a:moveTo>
                  <a:cubicBezTo>
                    <a:pt x="36" y="0"/>
                    <a:pt x="36" y="0"/>
                    <a:pt x="36" y="0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7" y="49"/>
                    <a:pt x="77" y="49"/>
                    <a:pt x="77" y="49"/>
                  </a:cubicBezTo>
                  <a:lnTo>
                    <a:pt x="43" y="44"/>
                  </a:lnTo>
                  <a:close/>
                  <a:moveTo>
                    <a:pt x="97" y="17"/>
                  </a:moveTo>
                  <a:cubicBezTo>
                    <a:pt x="150" y="26"/>
                    <a:pt x="150" y="26"/>
                    <a:pt x="150" y="26"/>
                  </a:cubicBezTo>
                  <a:cubicBezTo>
                    <a:pt x="164" y="28"/>
                    <a:pt x="172" y="29"/>
                    <a:pt x="178" y="23"/>
                  </a:cubicBezTo>
                  <a:cubicBezTo>
                    <a:pt x="213" y="29"/>
                    <a:pt x="213" y="29"/>
                    <a:pt x="213" y="29"/>
                  </a:cubicBezTo>
                  <a:cubicBezTo>
                    <a:pt x="207" y="41"/>
                    <a:pt x="196" y="45"/>
                    <a:pt x="176" y="42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209" y="84"/>
                    <a:pt x="209" y="84"/>
                    <a:pt x="209" y="84"/>
                  </a:cubicBezTo>
                  <a:cubicBezTo>
                    <a:pt x="207" y="95"/>
                    <a:pt x="207" y="95"/>
                    <a:pt x="207" y="95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4" y="122"/>
                    <a:pt x="154" y="122"/>
                    <a:pt x="154" y="122"/>
                  </a:cubicBezTo>
                  <a:cubicBezTo>
                    <a:pt x="184" y="127"/>
                    <a:pt x="184" y="127"/>
                    <a:pt x="184" y="127"/>
                  </a:cubicBezTo>
                  <a:cubicBezTo>
                    <a:pt x="193" y="129"/>
                    <a:pt x="197" y="136"/>
                    <a:pt x="196" y="143"/>
                  </a:cubicBezTo>
                  <a:cubicBezTo>
                    <a:pt x="186" y="204"/>
                    <a:pt x="186" y="204"/>
                    <a:pt x="186" y="204"/>
                  </a:cubicBezTo>
                  <a:cubicBezTo>
                    <a:pt x="185" y="211"/>
                    <a:pt x="178" y="216"/>
                    <a:pt x="170" y="215"/>
                  </a:cubicBezTo>
                  <a:cubicBezTo>
                    <a:pt x="80" y="200"/>
                    <a:pt x="80" y="200"/>
                    <a:pt x="80" y="200"/>
                  </a:cubicBezTo>
                  <a:cubicBezTo>
                    <a:pt x="71" y="198"/>
                    <a:pt x="67" y="192"/>
                    <a:pt x="68" y="184"/>
                  </a:cubicBezTo>
                  <a:cubicBezTo>
                    <a:pt x="78" y="124"/>
                    <a:pt x="78" y="124"/>
                    <a:pt x="78" y="124"/>
                  </a:cubicBezTo>
                  <a:cubicBezTo>
                    <a:pt x="79" y="116"/>
                    <a:pt x="85" y="111"/>
                    <a:pt x="94" y="112"/>
                  </a:cubicBezTo>
                  <a:cubicBezTo>
                    <a:pt x="123" y="117"/>
                    <a:pt x="123" y="117"/>
                    <a:pt x="123" y="117"/>
                  </a:cubicBezTo>
                  <a:cubicBezTo>
                    <a:pt x="129" y="83"/>
                    <a:pt x="129" y="83"/>
                    <a:pt x="129" y="83"/>
                  </a:cubicBezTo>
                  <a:cubicBezTo>
                    <a:pt x="83" y="75"/>
                    <a:pt x="83" y="75"/>
                    <a:pt x="83" y="75"/>
                  </a:cubicBezTo>
                  <a:cubicBezTo>
                    <a:pt x="85" y="64"/>
                    <a:pt x="85" y="64"/>
                    <a:pt x="85" y="64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7" y="36"/>
                    <a:pt x="137" y="36"/>
                    <a:pt x="137" y="36"/>
                  </a:cubicBezTo>
                  <a:cubicBezTo>
                    <a:pt x="95" y="29"/>
                    <a:pt x="95" y="29"/>
                    <a:pt x="95" y="29"/>
                  </a:cubicBezTo>
                  <a:lnTo>
                    <a:pt x="97" y="17"/>
                  </a:lnTo>
                  <a:close/>
                  <a:moveTo>
                    <a:pt x="148" y="199"/>
                  </a:moveTo>
                  <a:cubicBezTo>
                    <a:pt x="153" y="200"/>
                    <a:pt x="156" y="197"/>
                    <a:pt x="156" y="193"/>
                  </a:cubicBezTo>
                  <a:cubicBezTo>
                    <a:pt x="164" y="143"/>
                    <a:pt x="164" y="143"/>
                    <a:pt x="164" y="143"/>
                  </a:cubicBezTo>
                  <a:cubicBezTo>
                    <a:pt x="165" y="139"/>
                    <a:pt x="163" y="136"/>
                    <a:pt x="158" y="135"/>
                  </a:cubicBezTo>
                  <a:cubicBezTo>
                    <a:pt x="115" y="128"/>
                    <a:pt x="115" y="128"/>
                    <a:pt x="115" y="128"/>
                  </a:cubicBezTo>
                  <a:cubicBezTo>
                    <a:pt x="110" y="127"/>
                    <a:pt x="108" y="130"/>
                    <a:pt x="108" y="134"/>
                  </a:cubicBezTo>
                  <a:cubicBezTo>
                    <a:pt x="99" y="184"/>
                    <a:pt x="99" y="184"/>
                    <a:pt x="99" y="184"/>
                  </a:cubicBezTo>
                  <a:cubicBezTo>
                    <a:pt x="99" y="188"/>
                    <a:pt x="101" y="192"/>
                    <a:pt x="105" y="193"/>
                  </a:cubicBezTo>
                  <a:lnTo>
                    <a:pt x="148" y="19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06" name="Freeform 259"/>
            <p:cNvSpPr>
              <a:spLocks noEditPoints="1"/>
            </p:cNvSpPr>
            <p:nvPr/>
          </p:nvSpPr>
          <p:spPr bwMode="auto">
            <a:xfrm>
              <a:off x="8783638" y="3612066"/>
              <a:ext cx="412750" cy="390525"/>
            </a:xfrm>
            <a:custGeom>
              <a:gdLst>
                <a:gd fmla="*/ 213 w 215" name="T0"/>
                <a:gd fmla="*/ 39 h 204" name="T1"/>
                <a:gd fmla="*/ 74 w 215" name="T2"/>
                <a:gd fmla="*/ 16 h 204" name="T3"/>
                <a:gd fmla="*/ 65 w 215" name="T4"/>
                <a:gd fmla="*/ 22 h 204" name="T5"/>
                <a:gd fmla="*/ 49 w 215" name="T6"/>
                <a:gd fmla="*/ 126 h 204" name="T7"/>
                <a:gd fmla="*/ 31 w 215" name="T8"/>
                <a:gd fmla="*/ 180 h 204" name="T9"/>
                <a:gd fmla="*/ 0 w 215" name="T10"/>
                <a:gd fmla="*/ 175 h 204" name="T11"/>
                <a:gd fmla="*/ 19 w 215" name="T12"/>
                <a:gd fmla="*/ 121 h 204" name="T13"/>
                <a:gd fmla="*/ 36 w 215" name="T14"/>
                <a:gd fmla="*/ 12 h 204" name="T15"/>
                <a:gd fmla="*/ 52 w 215" name="T16"/>
                <a:gd fmla="*/ 1 h 204" name="T17"/>
                <a:gd fmla="*/ 215 w 215" name="T18"/>
                <a:gd fmla="*/ 28 h 204" name="T19"/>
                <a:gd fmla="*/ 213 w 215" name="T20"/>
                <a:gd fmla="*/ 39 h 204" name="T21"/>
                <a:gd fmla="*/ 67 w 215" name="T22"/>
                <a:gd fmla="*/ 71 h 204" name="T23"/>
                <a:gd fmla="*/ 115 w 215" name="T24"/>
                <a:gd fmla="*/ 79 h 204" name="T25"/>
                <a:gd fmla="*/ 122 w 215" name="T26"/>
                <a:gd fmla="*/ 34 h 204" name="T27"/>
                <a:gd fmla="*/ 152 w 215" name="T28"/>
                <a:gd fmla="*/ 39 h 204" name="T29"/>
                <a:gd fmla="*/ 145 w 215" name="T30"/>
                <a:gd fmla="*/ 84 h 204" name="T31"/>
                <a:gd fmla="*/ 198 w 215" name="T32"/>
                <a:gd fmla="*/ 93 h 204" name="T33"/>
                <a:gd fmla="*/ 196 w 215" name="T34"/>
                <a:gd fmla="*/ 104 h 204" name="T35"/>
                <a:gd fmla="*/ 143 w 215" name="T36"/>
                <a:gd fmla="*/ 95 h 204" name="T37"/>
                <a:gd fmla="*/ 129 w 215" name="T38"/>
                <a:gd fmla="*/ 183 h 204" name="T39"/>
                <a:gd fmla="*/ 188 w 215" name="T40"/>
                <a:gd fmla="*/ 192 h 204" name="T41"/>
                <a:gd fmla="*/ 186 w 215" name="T42"/>
                <a:gd fmla="*/ 204 h 204" name="T43"/>
                <a:gd fmla="*/ 42 w 215" name="T44"/>
                <a:gd fmla="*/ 180 h 204" name="T45"/>
                <a:gd fmla="*/ 44 w 215" name="T46"/>
                <a:gd fmla="*/ 169 h 204" name="T47"/>
                <a:gd fmla="*/ 99 w 215" name="T48"/>
                <a:gd fmla="*/ 178 h 204" name="T49"/>
                <a:gd fmla="*/ 113 w 215" name="T50"/>
                <a:gd fmla="*/ 90 h 204" name="T51"/>
                <a:gd fmla="*/ 65 w 215" name="T52"/>
                <a:gd fmla="*/ 83 h 204" name="T53"/>
                <a:gd fmla="*/ 67 w 215" name="T54"/>
                <a:gd fmla="*/ 71 h 204" name="T55"/>
                <a:gd fmla="*/ 184 w 215" name="T56"/>
                <a:gd fmla="*/ 177 h 204" name="T57"/>
                <a:gd fmla="*/ 154 w 215" name="T58"/>
                <a:gd fmla="*/ 172 h 204" name="T59"/>
                <a:gd fmla="*/ 151 w 215" name="T60"/>
                <a:gd fmla="*/ 116 h 204" name="T61"/>
                <a:gd fmla="*/ 181 w 215" name="T62"/>
                <a:gd fmla="*/ 121 h 204" name="T63"/>
                <a:gd fmla="*/ 184 w 215" name="T64"/>
                <a:gd fmla="*/ 177 h 204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204" w="215">
                  <a:moveTo>
                    <a:pt x="213" y="39"/>
                  </a:moveTo>
                  <a:cubicBezTo>
                    <a:pt x="74" y="16"/>
                    <a:pt x="74" y="16"/>
                    <a:pt x="74" y="16"/>
                  </a:cubicBezTo>
                  <a:cubicBezTo>
                    <a:pt x="70" y="15"/>
                    <a:pt x="66" y="18"/>
                    <a:pt x="65" y="22"/>
                  </a:cubicBezTo>
                  <a:cubicBezTo>
                    <a:pt x="49" y="126"/>
                    <a:pt x="49" y="126"/>
                    <a:pt x="49" y="126"/>
                  </a:cubicBezTo>
                  <a:cubicBezTo>
                    <a:pt x="44" y="154"/>
                    <a:pt x="40" y="166"/>
                    <a:pt x="31" y="180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9" y="161"/>
                    <a:pt x="14" y="146"/>
                    <a:pt x="19" y="121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8" y="5"/>
                    <a:pt x="45" y="0"/>
                    <a:pt x="52" y="1"/>
                  </a:cubicBezTo>
                  <a:cubicBezTo>
                    <a:pt x="215" y="28"/>
                    <a:pt x="215" y="28"/>
                    <a:pt x="215" y="28"/>
                  </a:cubicBezTo>
                  <a:lnTo>
                    <a:pt x="213" y="39"/>
                  </a:lnTo>
                  <a:close/>
                  <a:moveTo>
                    <a:pt x="67" y="71"/>
                  </a:moveTo>
                  <a:cubicBezTo>
                    <a:pt x="115" y="79"/>
                    <a:pt x="115" y="79"/>
                    <a:pt x="115" y="79"/>
                  </a:cubicBezTo>
                  <a:cubicBezTo>
                    <a:pt x="122" y="34"/>
                    <a:pt x="122" y="34"/>
                    <a:pt x="122" y="34"/>
                  </a:cubicBezTo>
                  <a:cubicBezTo>
                    <a:pt x="152" y="39"/>
                    <a:pt x="152" y="39"/>
                    <a:pt x="152" y="39"/>
                  </a:cubicBezTo>
                  <a:cubicBezTo>
                    <a:pt x="145" y="84"/>
                    <a:pt x="145" y="84"/>
                    <a:pt x="145" y="84"/>
                  </a:cubicBezTo>
                  <a:cubicBezTo>
                    <a:pt x="198" y="93"/>
                    <a:pt x="198" y="93"/>
                    <a:pt x="198" y="93"/>
                  </a:cubicBezTo>
                  <a:cubicBezTo>
                    <a:pt x="196" y="104"/>
                    <a:pt x="196" y="104"/>
                    <a:pt x="196" y="104"/>
                  </a:cubicBezTo>
                  <a:cubicBezTo>
                    <a:pt x="143" y="95"/>
                    <a:pt x="143" y="95"/>
                    <a:pt x="143" y="95"/>
                  </a:cubicBezTo>
                  <a:cubicBezTo>
                    <a:pt x="129" y="183"/>
                    <a:pt x="129" y="183"/>
                    <a:pt x="129" y="183"/>
                  </a:cubicBezTo>
                  <a:cubicBezTo>
                    <a:pt x="188" y="192"/>
                    <a:pt x="188" y="192"/>
                    <a:pt x="188" y="192"/>
                  </a:cubicBezTo>
                  <a:cubicBezTo>
                    <a:pt x="186" y="204"/>
                    <a:pt x="186" y="204"/>
                    <a:pt x="186" y="204"/>
                  </a:cubicBezTo>
                  <a:cubicBezTo>
                    <a:pt x="42" y="180"/>
                    <a:pt x="42" y="180"/>
                    <a:pt x="42" y="180"/>
                  </a:cubicBezTo>
                  <a:cubicBezTo>
                    <a:pt x="44" y="169"/>
                    <a:pt x="44" y="169"/>
                    <a:pt x="44" y="169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113" y="90"/>
                    <a:pt x="113" y="90"/>
                    <a:pt x="113" y="90"/>
                  </a:cubicBezTo>
                  <a:cubicBezTo>
                    <a:pt x="65" y="83"/>
                    <a:pt x="65" y="83"/>
                    <a:pt x="65" y="83"/>
                  </a:cubicBezTo>
                  <a:lnTo>
                    <a:pt x="67" y="71"/>
                  </a:lnTo>
                  <a:close/>
                  <a:moveTo>
                    <a:pt x="184" y="177"/>
                  </a:moveTo>
                  <a:cubicBezTo>
                    <a:pt x="154" y="172"/>
                    <a:pt x="154" y="172"/>
                    <a:pt x="154" y="172"/>
                  </a:cubicBezTo>
                  <a:cubicBezTo>
                    <a:pt x="151" y="116"/>
                    <a:pt x="151" y="116"/>
                    <a:pt x="151" y="116"/>
                  </a:cubicBezTo>
                  <a:cubicBezTo>
                    <a:pt x="181" y="121"/>
                    <a:pt x="181" y="121"/>
                    <a:pt x="181" y="121"/>
                  </a:cubicBezTo>
                  <a:lnTo>
                    <a:pt x="184" y="17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07" name="Freeform 260"/>
            <p:cNvSpPr/>
            <p:nvPr/>
          </p:nvSpPr>
          <p:spPr bwMode="auto">
            <a:xfrm>
              <a:off x="9180513" y="3669216"/>
              <a:ext cx="373063" cy="395288"/>
            </a:xfrm>
            <a:custGeom>
              <a:gdLst>
                <a:gd fmla="*/ 22 w 194" name="T0"/>
                <a:gd fmla="*/ 23 h 206" name="T1"/>
                <a:gd fmla="*/ 68 w 194" name="T2"/>
                <a:gd fmla="*/ 30 h 206" name="T3"/>
                <a:gd fmla="*/ 74 w 194" name="T4"/>
                <a:gd fmla="*/ 0 h 206" name="T5"/>
                <a:gd fmla="*/ 104 w 194" name="T6"/>
                <a:gd fmla="*/ 4 h 206" name="T7"/>
                <a:gd fmla="*/ 97 w 194" name="T8"/>
                <a:gd fmla="*/ 35 h 206" name="T9"/>
                <a:gd fmla="*/ 182 w 194" name="T10"/>
                <a:gd fmla="*/ 49 h 206" name="T11"/>
                <a:gd fmla="*/ 193 w 194" name="T12"/>
                <a:gd fmla="*/ 64 h 206" name="T13"/>
                <a:gd fmla="*/ 172 w 194" name="T14"/>
                <a:gd fmla="*/ 194 h 206" name="T15"/>
                <a:gd fmla="*/ 157 w 194" name="T16"/>
                <a:gd fmla="*/ 204 h 206" name="T17"/>
                <a:gd fmla="*/ 111 w 194" name="T18"/>
                <a:gd fmla="*/ 197 h 206" name="T19"/>
                <a:gd fmla="*/ 113 w 194" name="T20"/>
                <a:gd fmla="*/ 186 h 206" name="T21"/>
                <a:gd fmla="*/ 134 w 194" name="T22"/>
                <a:gd fmla="*/ 189 h 206" name="T23"/>
                <a:gd fmla="*/ 143 w 194" name="T24"/>
                <a:gd fmla="*/ 183 h 206" name="T25"/>
                <a:gd fmla="*/ 162 w 194" name="T26"/>
                <a:gd fmla="*/ 65 h 206" name="T27"/>
                <a:gd fmla="*/ 156 w 194" name="T28"/>
                <a:gd fmla="*/ 56 h 206" name="T29"/>
                <a:gd fmla="*/ 95 w 194" name="T30"/>
                <a:gd fmla="*/ 46 h 206" name="T31"/>
                <a:gd fmla="*/ 31 w 194" name="T32"/>
                <a:gd fmla="*/ 184 h 206" name="T33"/>
                <a:gd fmla="*/ 0 w 194" name="T34"/>
                <a:gd fmla="*/ 179 h 206" name="T35"/>
                <a:gd fmla="*/ 65 w 194" name="T36"/>
                <a:gd fmla="*/ 41 h 206" name="T37"/>
                <a:gd fmla="*/ 20 w 194" name="T38"/>
                <a:gd fmla="*/ 34 h 206" name="T39"/>
                <a:gd fmla="*/ 22 w 194" name="T40"/>
                <a:gd fmla="*/ 23 h 206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206" w="194">
                  <a:moveTo>
                    <a:pt x="22" y="23"/>
                  </a:moveTo>
                  <a:cubicBezTo>
                    <a:pt x="68" y="30"/>
                    <a:pt x="68" y="30"/>
                    <a:pt x="68" y="30"/>
                  </a:cubicBezTo>
                  <a:cubicBezTo>
                    <a:pt x="70" y="20"/>
                    <a:pt x="73" y="10"/>
                    <a:pt x="74" y="0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2" y="15"/>
                    <a:pt x="100" y="25"/>
                    <a:pt x="97" y="35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9" y="50"/>
                    <a:pt x="194" y="57"/>
                    <a:pt x="193" y="64"/>
                  </a:cubicBezTo>
                  <a:cubicBezTo>
                    <a:pt x="172" y="194"/>
                    <a:pt x="172" y="194"/>
                    <a:pt x="172" y="194"/>
                  </a:cubicBezTo>
                  <a:cubicBezTo>
                    <a:pt x="171" y="201"/>
                    <a:pt x="164" y="206"/>
                    <a:pt x="157" y="204"/>
                  </a:cubicBezTo>
                  <a:cubicBezTo>
                    <a:pt x="111" y="197"/>
                    <a:pt x="111" y="197"/>
                    <a:pt x="111" y="197"/>
                  </a:cubicBezTo>
                  <a:cubicBezTo>
                    <a:pt x="113" y="186"/>
                    <a:pt x="113" y="186"/>
                    <a:pt x="113" y="186"/>
                  </a:cubicBezTo>
                  <a:cubicBezTo>
                    <a:pt x="134" y="189"/>
                    <a:pt x="134" y="189"/>
                    <a:pt x="134" y="189"/>
                  </a:cubicBezTo>
                  <a:cubicBezTo>
                    <a:pt x="139" y="190"/>
                    <a:pt x="142" y="187"/>
                    <a:pt x="143" y="183"/>
                  </a:cubicBezTo>
                  <a:cubicBezTo>
                    <a:pt x="162" y="65"/>
                    <a:pt x="162" y="65"/>
                    <a:pt x="162" y="65"/>
                  </a:cubicBezTo>
                  <a:cubicBezTo>
                    <a:pt x="163" y="61"/>
                    <a:pt x="160" y="57"/>
                    <a:pt x="156" y="56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81" y="98"/>
                    <a:pt x="59" y="145"/>
                    <a:pt x="31" y="184"/>
                  </a:cubicBezTo>
                  <a:cubicBezTo>
                    <a:pt x="0" y="179"/>
                    <a:pt x="0" y="179"/>
                    <a:pt x="0" y="179"/>
                  </a:cubicBezTo>
                  <a:cubicBezTo>
                    <a:pt x="29" y="139"/>
                    <a:pt x="51" y="94"/>
                    <a:pt x="65" y="41"/>
                  </a:cubicBezTo>
                  <a:cubicBezTo>
                    <a:pt x="20" y="34"/>
                    <a:pt x="20" y="34"/>
                    <a:pt x="20" y="34"/>
                  </a:cubicBezTo>
                  <a:lnTo>
                    <a:pt x="22" y="2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08" name="Freeform 261"/>
            <p:cNvSpPr/>
            <p:nvPr/>
          </p:nvSpPr>
          <p:spPr bwMode="auto">
            <a:xfrm>
              <a:off x="9756776" y="3661278"/>
              <a:ext cx="381000" cy="390525"/>
            </a:xfrm>
            <a:custGeom>
              <a:gdLst>
                <a:gd fmla="*/ 97 w 199" name="T0"/>
                <a:gd fmla="*/ 0 h 203" name="T1"/>
                <a:gd fmla="*/ 105 w 199" name="T2"/>
                <a:gd fmla="*/ 49 h 203" name="T3"/>
                <a:gd fmla="*/ 106 w 199" name="T4"/>
                <a:gd fmla="*/ 59 h 203" name="T5"/>
                <a:gd fmla="*/ 180 w 199" name="T6"/>
                <a:gd fmla="*/ 48 h 203" name="T7"/>
                <a:gd fmla="*/ 182 w 199" name="T8"/>
                <a:gd fmla="*/ 59 h 203" name="T9"/>
                <a:gd fmla="*/ 108 w 199" name="T10"/>
                <a:gd fmla="*/ 70 h 203" name="T11"/>
                <a:gd fmla="*/ 199 w 199" name="T12"/>
                <a:gd fmla="*/ 176 h 203" name="T13"/>
                <a:gd fmla="*/ 162 w 199" name="T14"/>
                <a:gd fmla="*/ 181 h 203" name="T15"/>
                <a:gd fmla="*/ 99 w 199" name="T16"/>
                <a:gd fmla="*/ 121 h 203" name="T17"/>
                <a:gd fmla="*/ 57 w 199" name="T18"/>
                <a:gd fmla="*/ 197 h 203" name="T19"/>
                <a:gd fmla="*/ 20 w 199" name="T20"/>
                <a:gd fmla="*/ 203 h 203" name="T21"/>
                <a:gd fmla="*/ 77 w 199" name="T22"/>
                <a:gd fmla="*/ 75 h 203" name="T23"/>
                <a:gd fmla="*/ 2 w 199" name="T24"/>
                <a:gd fmla="*/ 86 h 203" name="T25"/>
                <a:gd fmla="*/ 0 w 199" name="T26"/>
                <a:gd fmla="*/ 75 h 203" name="T27"/>
                <a:gd fmla="*/ 76 w 199" name="T28"/>
                <a:gd fmla="*/ 64 h 203" name="T29"/>
                <a:gd fmla="*/ 75 w 199" name="T30"/>
                <a:gd fmla="*/ 54 h 203" name="T31"/>
                <a:gd fmla="*/ 67 w 199" name="T32"/>
                <a:gd fmla="*/ 4 h 203" name="T33"/>
                <a:gd fmla="*/ 97 w 199" name="T34"/>
                <a:gd fmla="*/ 0 h 203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03" w="199">
                  <a:moveTo>
                    <a:pt x="97" y="0"/>
                  </a:moveTo>
                  <a:cubicBezTo>
                    <a:pt x="105" y="49"/>
                    <a:pt x="105" y="49"/>
                    <a:pt x="105" y="49"/>
                  </a:cubicBezTo>
                  <a:cubicBezTo>
                    <a:pt x="105" y="53"/>
                    <a:pt x="106" y="56"/>
                    <a:pt x="106" y="59"/>
                  </a:cubicBezTo>
                  <a:cubicBezTo>
                    <a:pt x="180" y="48"/>
                    <a:pt x="180" y="48"/>
                    <a:pt x="180" y="48"/>
                  </a:cubicBezTo>
                  <a:cubicBezTo>
                    <a:pt x="182" y="59"/>
                    <a:pt x="182" y="59"/>
                    <a:pt x="182" y="59"/>
                  </a:cubicBezTo>
                  <a:cubicBezTo>
                    <a:pt x="108" y="70"/>
                    <a:pt x="108" y="70"/>
                    <a:pt x="108" y="70"/>
                  </a:cubicBezTo>
                  <a:cubicBezTo>
                    <a:pt x="122" y="117"/>
                    <a:pt x="154" y="146"/>
                    <a:pt x="199" y="176"/>
                  </a:cubicBezTo>
                  <a:cubicBezTo>
                    <a:pt x="162" y="181"/>
                    <a:pt x="162" y="181"/>
                    <a:pt x="162" y="181"/>
                  </a:cubicBezTo>
                  <a:cubicBezTo>
                    <a:pt x="139" y="168"/>
                    <a:pt x="116" y="147"/>
                    <a:pt x="99" y="121"/>
                  </a:cubicBezTo>
                  <a:cubicBezTo>
                    <a:pt x="91" y="151"/>
                    <a:pt x="75" y="177"/>
                    <a:pt x="57" y="197"/>
                  </a:cubicBezTo>
                  <a:cubicBezTo>
                    <a:pt x="20" y="203"/>
                    <a:pt x="20" y="203"/>
                    <a:pt x="20" y="203"/>
                  </a:cubicBezTo>
                  <a:cubicBezTo>
                    <a:pt x="54" y="161"/>
                    <a:pt x="78" y="124"/>
                    <a:pt x="77" y="7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76" y="64"/>
                    <a:pt x="76" y="64"/>
                    <a:pt x="76" y="64"/>
                  </a:cubicBezTo>
                  <a:cubicBezTo>
                    <a:pt x="76" y="60"/>
                    <a:pt x="75" y="57"/>
                    <a:pt x="75" y="54"/>
                  </a:cubicBezTo>
                  <a:cubicBezTo>
                    <a:pt x="67" y="4"/>
                    <a:pt x="67" y="4"/>
                    <a:pt x="67" y="4"/>
                  </a:cubicBezTo>
                  <a:lnTo>
                    <a:pt x="9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09" name="Freeform 262"/>
            <p:cNvSpPr>
              <a:spLocks noEditPoints="1"/>
            </p:cNvSpPr>
            <p:nvPr/>
          </p:nvSpPr>
          <p:spPr bwMode="auto">
            <a:xfrm>
              <a:off x="10113963" y="3594603"/>
              <a:ext cx="411163" cy="401638"/>
            </a:xfrm>
            <a:custGeom>
              <a:gdLst>
                <a:gd fmla="*/ 0 w 214" name="T0"/>
                <a:gd fmla="*/ 22 h 209" name="T1"/>
                <a:gd fmla="*/ 31 w 214" name="T2"/>
                <a:gd fmla="*/ 52 h 209" name="T3"/>
                <a:gd fmla="*/ 85 w 214" name="T4"/>
                <a:gd fmla="*/ 101 h 209" name="T5"/>
                <a:gd fmla="*/ 67 w 214" name="T6"/>
                <a:gd fmla="*/ 62 h 209" name="T7"/>
                <a:gd fmla="*/ 45 w 214" name="T8"/>
                <a:gd fmla="*/ 107 h 209" name="T9"/>
                <a:gd fmla="*/ 36 w 214" name="T10"/>
                <a:gd fmla="*/ 67 h 209" name="T11"/>
                <a:gd fmla="*/ 12 w 214" name="T12"/>
                <a:gd fmla="*/ 112 h 209" name="T13"/>
                <a:gd fmla="*/ 6 w 214" name="T14"/>
                <a:gd fmla="*/ 72 h 209" name="T15"/>
                <a:gd fmla="*/ 37 w 214" name="T16"/>
                <a:gd fmla="*/ 55 h 209" name="T17"/>
                <a:gd fmla="*/ 59 w 214" name="T18"/>
                <a:gd fmla="*/ 11 h 209" name="T19"/>
                <a:gd fmla="*/ 98 w 214" name="T20"/>
                <a:gd fmla="*/ 46 h 209" name="T21"/>
                <a:gd fmla="*/ 90 w 214" name="T22"/>
                <a:gd fmla="*/ 59 h 209" name="T23"/>
                <a:gd fmla="*/ 85 w 214" name="T24"/>
                <a:gd fmla="*/ 101 h 209" name="T25"/>
                <a:gd fmla="*/ 14 w 214" name="T26"/>
                <a:gd fmla="*/ 127 h 209" name="T27"/>
                <a:gd fmla="*/ 21 w 214" name="T28"/>
                <a:gd fmla="*/ 114 h 209" name="T29"/>
                <a:gd fmla="*/ 49 w 214" name="T30"/>
                <a:gd fmla="*/ 122 h 209" name="T31"/>
                <a:gd fmla="*/ 110 w 214" name="T32"/>
                <a:gd fmla="*/ 124 h 209" name="T33"/>
                <a:gd fmla="*/ 90 w 214" name="T34"/>
                <a:gd fmla="*/ 167 h 209" name="T35"/>
                <a:gd fmla="*/ 120 w 214" name="T36"/>
                <a:gd fmla="*/ 195 h 209" name="T37"/>
                <a:gd fmla="*/ 27 w 214" name="T38"/>
                <a:gd fmla="*/ 209 h 209" name="T39"/>
                <a:gd fmla="*/ 48 w 214" name="T40"/>
                <a:gd fmla="*/ 173 h 209" name="T41"/>
                <a:gd fmla="*/ 16 w 214" name="T42"/>
                <a:gd fmla="*/ 138 h 209" name="T43"/>
                <a:gd fmla="*/ 52 w 214" name="T44"/>
                <a:gd fmla="*/ 133 h 209" name="T45"/>
                <a:gd fmla="*/ 74 w 214" name="T46"/>
                <a:gd fmla="*/ 129 h 209" name="T47"/>
                <a:gd fmla="*/ 68 w 214" name="T48"/>
                <a:gd fmla="*/ 12 h 209" name="T49"/>
                <a:gd fmla="*/ 92 w 214" name="T50"/>
                <a:gd fmla="*/ 43 h 209" name="T51"/>
                <a:gd fmla="*/ 137 w 214" name="T52"/>
                <a:gd fmla="*/ 0 h 209" name="T53"/>
                <a:gd fmla="*/ 190 w 214" name="T54"/>
                <a:gd fmla="*/ 21 h 209" name="T55"/>
                <a:gd fmla="*/ 184 w 214" name="T56"/>
                <a:gd fmla="*/ 33 h 209" name="T57"/>
                <a:gd fmla="*/ 214 w 214" name="T58"/>
                <a:gd fmla="*/ 181 h 209" name="T59"/>
                <a:gd fmla="*/ 166 w 214" name="T60"/>
                <a:gd fmla="*/ 158 h 209" name="T61"/>
                <a:gd fmla="*/ 126 w 214" name="T62"/>
                <a:gd fmla="*/ 194 h 209" name="T63"/>
                <a:gd fmla="*/ 132 w 214" name="T64"/>
                <a:gd fmla="*/ 93 h 209" name="T65"/>
                <a:gd fmla="*/ 105 w 214" name="T66"/>
                <a:gd fmla="*/ 107 h 209" name="T67"/>
                <a:gd fmla="*/ 137 w 214" name="T68"/>
                <a:gd fmla="*/ 0 h 209" name="T69"/>
                <a:gd fmla="*/ 156 w 214" name="T70"/>
                <a:gd fmla="*/ 86 h 209" name="T71"/>
                <a:gd fmla="*/ 137 w 214" name="T72"/>
                <a:gd fmla="*/ 40 h 209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209" w="214">
                  <a:moveTo>
                    <a:pt x="9" y="55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31" y="52"/>
                    <a:pt x="31" y="52"/>
                    <a:pt x="31" y="52"/>
                  </a:cubicBezTo>
                  <a:lnTo>
                    <a:pt x="9" y="55"/>
                  </a:lnTo>
                  <a:close/>
                  <a:moveTo>
                    <a:pt x="85" y="101"/>
                  </a:moveTo>
                  <a:cubicBezTo>
                    <a:pt x="79" y="90"/>
                    <a:pt x="74" y="76"/>
                    <a:pt x="69" y="62"/>
                  </a:cubicBezTo>
                  <a:cubicBezTo>
                    <a:pt x="67" y="62"/>
                    <a:pt x="67" y="62"/>
                    <a:pt x="67" y="62"/>
                  </a:cubicBezTo>
                  <a:cubicBezTo>
                    <a:pt x="73" y="102"/>
                    <a:pt x="73" y="102"/>
                    <a:pt x="73" y="102"/>
                  </a:cubicBezTo>
                  <a:cubicBezTo>
                    <a:pt x="45" y="107"/>
                    <a:pt x="45" y="107"/>
                    <a:pt x="45" y="107"/>
                  </a:cubicBezTo>
                  <a:cubicBezTo>
                    <a:pt x="39" y="67"/>
                    <a:pt x="39" y="67"/>
                    <a:pt x="39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82"/>
                    <a:pt x="36" y="96"/>
                    <a:pt x="33" y="108"/>
                  </a:cubicBezTo>
                  <a:cubicBezTo>
                    <a:pt x="12" y="112"/>
                    <a:pt x="12" y="112"/>
                    <a:pt x="12" y="112"/>
                  </a:cubicBezTo>
                  <a:cubicBezTo>
                    <a:pt x="14" y="98"/>
                    <a:pt x="16" y="84"/>
                    <a:pt x="16" y="70"/>
                  </a:cubicBezTo>
                  <a:cubicBezTo>
                    <a:pt x="6" y="72"/>
                    <a:pt x="6" y="72"/>
                    <a:pt x="6" y="72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59" y="11"/>
                    <a:pt x="59" y="11"/>
                    <a:pt x="59" y="11"/>
                  </a:cubicBezTo>
                  <a:cubicBezTo>
                    <a:pt x="65" y="51"/>
                    <a:pt x="65" y="51"/>
                    <a:pt x="65" y="51"/>
                  </a:cubicBezTo>
                  <a:cubicBezTo>
                    <a:pt x="98" y="46"/>
                    <a:pt x="98" y="46"/>
                    <a:pt x="98" y="46"/>
                  </a:cubicBezTo>
                  <a:cubicBezTo>
                    <a:pt x="100" y="57"/>
                    <a:pt x="100" y="57"/>
                    <a:pt x="100" y="57"/>
                  </a:cubicBezTo>
                  <a:cubicBezTo>
                    <a:pt x="90" y="59"/>
                    <a:pt x="90" y="59"/>
                    <a:pt x="90" y="59"/>
                  </a:cubicBezTo>
                  <a:cubicBezTo>
                    <a:pt x="94" y="72"/>
                    <a:pt x="100" y="85"/>
                    <a:pt x="106" y="97"/>
                  </a:cubicBezTo>
                  <a:lnTo>
                    <a:pt x="85" y="101"/>
                  </a:lnTo>
                  <a:close/>
                  <a:moveTo>
                    <a:pt x="16" y="138"/>
                  </a:moveTo>
                  <a:cubicBezTo>
                    <a:pt x="14" y="127"/>
                    <a:pt x="14" y="127"/>
                    <a:pt x="14" y="127"/>
                  </a:cubicBezTo>
                  <a:cubicBezTo>
                    <a:pt x="23" y="125"/>
                    <a:pt x="23" y="125"/>
                    <a:pt x="23" y="125"/>
                  </a:cubicBezTo>
                  <a:cubicBezTo>
                    <a:pt x="21" y="114"/>
                    <a:pt x="21" y="114"/>
                    <a:pt x="21" y="114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108" y="113"/>
                    <a:pt x="108" y="113"/>
                    <a:pt x="108" y="113"/>
                  </a:cubicBezTo>
                  <a:cubicBezTo>
                    <a:pt x="110" y="124"/>
                    <a:pt x="110" y="124"/>
                    <a:pt x="110" y="124"/>
                  </a:cubicBezTo>
                  <a:cubicBezTo>
                    <a:pt x="100" y="126"/>
                    <a:pt x="100" y="126"/>
                    <a:pt x="100" y="126"/>
                  </a:cubicBezTo>
                  <a:cubicBezTo>
                    <a:pt x="101" y="140"/>
                    <a:pt x="97" y="155"/>
                    <a:pt x="90" y="167"/>
                  </a:cubicBezTo>
                  <a:cubicBezTo>
                    <a:pt x="99" y="169"/>
                    <a:pt x="109" y="170"/>
                    <a:pt x="117" y="171"/>
                  </a:cubicBezTo>
                  <a:cubicBezTo>
                    <a:pt x="120" y="195"/>
                    <a:pt x="120" y="195"/>
                    <a:pt x="120" y="195"/>
                  </a:cubicBezTo>
                  <a:cubicBezTo>
                    <a:pt x="102" y="196"/>
                    <a:pt x="85" y="194"/>
                    <a:pt x="71" y="188"/>
                  </a:cubicBezTo>
                  <a:cubicBezTo>
                    <a:pt x="60" y="198"/>
                    <a:pt x="45" y="205"/>
                    <a:pt x="27" y="209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30" y="182"/>
                    <a:pt x="39" y="179"/>
                    <a:pt x="48" y="173"/>
                  </a:cubicBezTo>
                  <a:cubicBezTo>
                    <a:pt x="37" y="164"/>
                    <a:pt x="30" y="151"/>
                    <a:pt x="25" y="137"/>
                  </a:cubicBezTo>
                  <a:lnTo>
                    <a:pt x="16" y="138"/>
                  </a:lnTo>
                  <a:close/>
                  <a:moveTo>
                    <a:pt x="74" y="129"/>
                  </a:moveTo>
                  <a:cubicBezTo>
                    <a:pt x="52" y="133"/>
                    <a:pt x="52" y="133"/>
                    <a:pt x="52" y="133"/>
                  </a:cubicBezTo>
                  <a:cubicBezTo>
                    <a:pt x="55" y="143"/>
                    <a:pt x="60" y="151"/>
                    <a:pt x="67" y="156"/>
                  </a:cubicBezTo>
                  <a:cubicBezTo>
                    <a:pt x="71" y="149"/>
                    <a:pt x="74" y="140"/>
                    <a:pt x="74" y="129"/>
                  </a:cubicBezTo>
                  <a:close/>
                  <a:moveTo>
                    <a:pt x="70" y="46"/>
                  </a:moveTo>
                  <a:cubicBezTo>
                    <a:pt x="68" y="12"/>
                    <a:pt x="68" y="12"/>
                    <a:pt x="68" y="12"/>
                  </a:cubicBezTo>
                  <a:cubicBezTo>
                    <a:pt x="91" y="9"/>
                    <a:pt x="91" y="9"/>
                    <a:pt x="91" y="9"/>
                  </a:cubicBezTo>
                  <a:cubicBezTo>
                    <a:pt x="92" y="43"/>
                    <a:pt x="92" y="43"/>
                    <a:pt x="92" y="43"/>
                  </a:cubicBezTo>
                  <a:lnTo>
                    <a:pt x="70" y="46"/>
                  </a:lnTo>
                  <a:close/>
                  <a:moveTo>
                    <a:pt x="137" y="0"/>
                  </a:moveTo>
                  <a:cubicBezTo>
                    <a:pt x="137" y="9"/>
                    <a:pt x="137" y="19"/>
                    <a:pt x="137" y="29"/>
                  </a:cubicBezTo>
                  <a:cubicBezTo>
                    <a:pt x="190" y="21"/>
                    <a:pt x="190" y="21"/>
                    <a:pt x="190" y="21"/>
                  </a:cubicBezTo>
                  <a:cubicBezTo>
                    <a:pt x="192" y="32"/>
                    <a:pt x="192" y="32"/>
                    <a:pt x="192" y="32"/>
                  </a:cubicBezTo>
                  <a:cubicBezTo>
                    <a:pt x="184" y="33"/>
                    <a:pt x="184" y="33"/>
                    <a:pt x="184" y="33"/>
                  </a:cubicBezTo>
                  <a:cubicBezTo>
                    <a:pt x="183" y="66"/>
                    <a:pt x="180" y="97"/>
                    <a:pt x="175" y="123"/>
                  </a:cubicBezTo>
                  <a:cubicBezTo>
                    <a:pt x="186" y="144"/>
                    <a:pt x="199" y="163"/>
                    <a:pt x="214" y="181"/>
                  </a:cubicBezTo>
                  <a:cubicBezTo>
                    <a:pt x="185" y="185"/>
                    <a:pt x="185" y="185"/>
                    <a:pt x="185" y="185"/>
                  </a:cubicBezTo>
                  <a:cubicBezTo>
                    <a:pt x="179" y="176"/>
                    <a:pt x="172" y="167"/>
                    <a:pt x="166" y="158"/>
                  </a:cubicBezTo>
                  <a:cubicBezTo>
                    <a:pt x="163" y="169"/>
                    <a:pt x="159" y="180"/>
                    <a:pt x="156" y="189"/>
                  </a:cubicBezTo>
                  <a:cubicBezTo>
                    <a:pt x="126" y="194"/>
                    <a:pt x="126" y="194"/>
                    <a:pt x="126" y="194"/>
                  </a:cubicBezTo>
                  <a:cubicBezTo>
                    <a:pt x="135" y="171"/>
                    <a:pt x="143" y="149"/>
                    <a:pt x="148" y="127"/>
                  </a:cubicBezTo>
                  <a:cubicBezTo>
                    <a:pt x="142" y="116"/>
                    <a:pt x="137" y="105"/>
                    <a:pt x="132" y="93"/>
                  </a:cubicBezTo>
                  <a:cubicBezTo>
                    <a:pt x="131" y="97"/>
                    <a:pt x="131" y="100"/>
                    <a:pt x="130" y="103"/>
                  </a:cubicBezTo>
                  <a:cubicBezTo>
                    <a:pt x="105" y="107"/>
                    <a:pt x="105" y="107"/>
                    <a:pt x="105" y="107"/>
                  </a:cubicBezTo>
                  <a:cubicBezTo>
                    <a:pt x="110" y="73"/>
                    <a:pt x="113" y="38"/>
                    <a:pt x="112" y="3"/>
                  </a:cubicBezTo>
                  <a:lnTo>
                    <a:pt x="137" y="0"/>
                  </a:lnTo>
                  <a:close/>
                  <a:moveTo>
                    <a:pt x="137" y="40"/>
                  </a:moveTo>
                  <a:cubicBezTo>
                    <a:pt x="142" y="56"/>
                    <a:pt x="148" y="71"/>
                    <a:pt x="156" y="86"/>
                  </a:cubicBezTo>
                  <a:cubicBezTo>
                    <a:pt x="158" y="70"/>
                    <a:pt x="159" y="53"/>
                    <a:pt x="159" y="37"/>
                  </a:cubicBezTo>
                  <a:lnTo>
                    <a:pt x="137" y="4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10" name="Freeform 263"/>
            <p:cNvSpPr>
              <a:spLocks noEditPoints="1"/>
            </p:cNvSpPr>
            <p:nvPr/>
          </p:nvSpPr>
          <p:spPr bwMode="auto">
            <a:xfrm>
              <a:off x="10506076" y="3529516"/>
              <a:ext cx="393700" cy="406400"/>
            </a:xfrm>
            <a:custGeom>
              <a:gdLst>
                <a:gd fmla="*/ 24 w 205" name="T0"/>
                <a:gd fmla="*/ 144 h 212" name="T1"/>
                <a:gd fmla="*/ 1 w 205" name="T2"/>
                <a:gd fmla="*/ 85 h 212" name="T3"/>
                <a:gd fmla="*/ 13 w 205" name="T4"/>
                <a:gd fmla="*/ 72 h 212" name="T5"/>
                <a:gd fmla="*/ 36 w 205" name="T6"/>
                <a:gd fmla="*/ 18 h 212" name="T7"/>
                <a:gd fmla="*/ 57 w 205" name="T8"/>
                <a:gd fmla="*/ 65 h 212" name="T9"/>
                <a:gd fmla="*/ 45 w 205" name="T10"/>
                <a:gd fmla="*/ 78 h 212" name="T11"/>
                <a:gd fmla="*/ 67 w 205" name="T12"/>
                <a:gd fmla="*/ 128 h 212" name="T13"/>
                <a:gd fmla="*/ 55 w 205" name="T14"/>
                <a:gd fmla="*/ 144 h 212" name="T15"/>
                <a:gd fmla="*/ 50 w 205" name="T16"/>
                <a:gd fmla="*/ 208 h 212" name="T17"/>
                <a:gd fmla="*/ 20 w 205" name="T18"/>
                <a:gd fmla="*/ 201 h 212" name="T19"/>
                <a:gd fmla="*/ 31 w 205" name="T20"/>
                <a:gd fmla="*/ 191 h 212" name="T21"/>
                <a:gd fmla="*/ 12 w 205" name="T22"/>
                <a:gd fmla="*/ 160 h 212" name="T23"/>
                <a:gd fmla="*/ 78 w 205" name="T24"/>
                <a:gd fmla="*/ 204 h 212" name="T25"/>
                <a:gd fmla="*/ 60 w 205" name="T26"/>
                <a:gd fmla="*/ 31 h 212" name="T27"/>
                <a:gd fmla="*/ 165 w 205" name="T28"/>
                <a:gd fmla="*/ 2 h 212" name="T29"/>
                <a:gd fmla="*/ 185 w 205" name="T30"/>
                <a:gd fmla="*/ 44 h 212" name="T31"/>
                <a:gd fmla="*/ 97 w 205" name="T32"/>
                <a:gd fmla="*/ 71 h 212" name="T33"/>
                <a:gd fmla="*/ 108 w 205" name="T34"/>
                <a:gd fmla="*/ 200 h 212" name="T35"/>
                <a:gd fmla="*/ 150 w 205" name="T36"/>
                <a:gd fmla="*/ 52 h 212" name="T37"/>
                <a:gd fmla="*/ 151 w 205" name="T38"/>
                <a:gd fmla="*/ 21 h 212" name="T39"/>
                <a:gd fmla="*/ 95 w 205" name="T40"/>
                <a:gd fmla="*/ 24 h 212" name="T41"/>
                <a:gd fmla="*/ 95 w 205" name="T42"/>
                <a:gd fmla="*/ 60 h 212" name="T43"/>
                <a:gd fmla="*/ 116 w 205" name="T44"/>
                <a:gd fmla="*/ 144 h 212" name="T45"/>
                <a:gd fmla="*/ 138 w 205" name="T46"/>
                <a:gd fmla="*/ 127 h 212" name="T47"/>
                <a:gd fmla="*/ 109 w 205" name="T48"/>
                <a:gd fmla="*/ 109 h 212" name="T49"/>
                <a:gd fmla="*/ 133 w 205" name="T50"/>
                <a:gd fmla="*/ 94 h 212" name="T51"/>
                <a:gd fmla="*/ 160 w 205" name="T52"/>
                <a:gd fmla="*/ 70 h 212" name="T53"/>
                <a:gd fmla="*/ 193 w 205" name="T54"/>
                <a:gd fmla="*/ 85 h 212" name="T55"/>
                <a:gd fmla="*/ 165 w 205" name="T56"/>
                <a:gd fmla="*/ 101 h 212" name="T57"/>
                <a:gd fmla="*/ 183 w 205" name="T58"/>
                <a:gd fmla="*/ 121 h 212" name="T59"/>
                <a:gd fmla="*/ 204 w 205" name="T60"/>
                <a:gd fmla="*/ 171 h 212" name="T61"/>
                <a:gd fmla="*/ 137 w 205" name="T62"/>
                <a:gd fmla="*/ 194 h 212" name="T63"/>
                <a:gd fmla="*/ 116 w 205" name="T64"/>
                <a:gd fmla="*/ 144 h 212" name="T65"/>
                <a:gd fmla="*/ 164 w 205" name="T66"/>
                <a:gd fmla="*/ 135 h 212" name="T67"/>
                <a:gd fmla="*/ 146 w 205" name="T68"/>
                <a:gd fmla="*/ 141 h 212" name="T69"/>
                <a:gd fmla="*/ 156 w 205" name="T70"/>
                <a:gd fmla="*/ 180 h 212" name="T71"/>
                <a:gd fmla="*/ 174 w 205" name="T72"/>
                <a:gd fmla="*/ 174 h 212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211" w="205">
                  <a:moveTo>
                    <a:pt x="11" y="148"/>
                  </a:moveTo>
                  <a:cubicBezTo>
                    <a:pt x="24" y="144"/>
                    <a:pt x="24" y="144"/>
                    <a:pt x="24" y="14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13" y="72"/>
                    <a:pt x="13" y="72"/>
                    <a:pt x="13" y="72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36" y="18"/>
                    <a:pt x="36" y="18"/>
                    <a:pt x="36" y="18"/>
                  </a:cubicBezTo>
                  <a:cubicBezTo>
                    <a:pt x="44" y="67"/>
                    <a:pt x="44" y="67"/>
                    <a:pt x="44" y="67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9" y="76"/>
                    <a:pt x="59" y="76"/>
                    <a:pt x="59" y="76"/>
                  </a:cubicBezTo>
                  <a:cubicBezTo>
                    <a:pt x="45" y="78"/>
                    <a:pt x="45" y="78"/>
                    <a:pt x="45" y="78"/>
                  </a:cubicBezTo>
                  <a:cubicBezTo>
                    <a:pt x="54" y="133"/>
                    <a:pt x="54" y="133"/>
                    <a:pt x="54" y="133"/>
                  </a:cubicBezTo>
                  <a:cubicBezTo>
                    <a:pt x="67" y="128"/>
                    <a:pt x="67" y="128"/>
                    <a:pt x="67" y="128"/>
                  </a:cubicBezTo>
                  <a:cubicBezTo>
                    <a:pt x="68" y="139"/>
                    <a:pt x="68" y="139"/>
                    <a:pt x="68" y="139"/>
                  </a:cubicBezTo>
                  <a:cubicBezTo>
                    <a:pt x="55" y="144"/>
                    <a:pt x="55" y="144"/>
                    <a:pt x="55" y="144"/>
                  </a:cubicBezTo>
                  <a:cubicBezTo>
                    <a:pt x="63" y="193"/>
                    <a:pt x="63" y="193"/>
                    <a:pt x="63" y="193"/>
                  </a:cubicBezTo>
                  <a:cubicBezTo>
                    <a:pt x="64" y="200"/>
                    <a:pt x="58" y="207"/>
                    <a:pt x="50" y="208"/>
                  </a:cubicBezTo>
                  <a:cubicBezTo>
                    <a:pt x="22" y="212"/>
                    <a:pt x="22" y="212"/>
                    <a:pt x="22" y="212"/>
                  </a:cubicBezTo>
                  <a:cubicBezTo>
                    <a:pt x="20" y="201"/>
                    <a:pt x="20" y="201"/>
                    <a:pt x="20" y="201"/>
                  </a:cubicBezTo>
                  <a:cubicBezTo>
                    <a:pt x="24" y="200"/>
                    <a:pt x="24" y="200"/>
                    <a:pt x="24" y="200"/>
                  </a:cubicBezTo>
                  <a:cubicBezTo>
                    <a:pt x="29" y="200"/>
                    <a:pt x="32" y="196"/>
                    <a:pt x="31" y="191"/>
                  </a:cubicBezTo>
                  <a:cubicBezTo>
                    <a:pt x="26" y="155"/>
                    <a:pt x="26" y="155"/>
                    <a:pt x="26" y="155"/>
                  </a:cubicBezTo>
                  <a:cubicBezTo>
                    <a:pt x="12" y="160"/>
                    <a:pt x="12" y="160"/>
                    <a:pt x="12" y="160"/>
                  </a:cubicBezTo>
                  <a:lnTo>
                    <a:pt x="11" y="148"/>
                  </a:lnTo>
                  <a:close/>
                  <a:moveTo>
                    <a:pt x="78" y="204"/>
                  </a:moveTo>
                  <a:cubicBezTo>
                    <a:pt x="81" y="194"/>
                    <a:pt x="81" y="173"/>
                    <a:pt x="80" y="162"/>
                  </a:cubicBezTo>
                  <a:cubicBezTo>
                    <a:pt x="60" y="31"/>
                    <a:pt x="60" y="31"/>
                    <a:pt x="60" y="31"/>
                  </a:cubicBezTo>
                  <a:cubicBezTo>
                    <a:pt x="59" y="24"/>
                    <a:pt x="64" y="17"/>
                    <a:pt x="71" y="16"/>
                  </a:cubicBezTo>
                  <a:cubicBezTo>
                    <a:pt x="165" y="2"/>
                    <a:pt x="165" y="2"/>
                    <a:pt x="165" y="2"/>
                  </a:cubicBezTo>
                  <a:cubicBezTo>
                    <a:pt x="173" y="0"/>
                    <a:pt x="180" y="6"/>
                    <a:pt x="181" y="13"/>
                  </a:cubicBezTo>
                  <a:cubicBezTo>
                    <a:pt x="185" y="44"/>
                    <a:pt x="185" y="44"/>
                    <a:pt x="185" y="44"/>
                  </a:cubicBezTo>
                  <a:cubicBezTo>
                    <a:pt x="187" y="52"/>
                    <a:pt x="182" y="59"/>
                    <a:pt x="174" y="60"/>
                  </a:cubicBezTo>
                  <a:cubicBezTo>
                    <a:pt x="97" y="71"/>
                    <a:pt x="97" y="71"/>
                    <a:pt x="97" y="71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11" y="169"/>
                    <a:pt x="111" y="189"/>
                    <a:pt x="108" y="200"/>
                  </a:cubicBezTo>
                  <a:lnTo>
                    <a:pt x="78" y="204"/>
                  </a:lnTo>
                  <a:close/>
                  <a:moveTo>
                    <a:pt x="150" y="52"/>
                  </a:moveTo>
                  <a:cubicBezTo>
                    <a:pt x="153" y="51"/>
                    <a:pt x="155" y="48"/>
                    <a:pt x="155" y="45"/>
                  </a:cubicBezTo>
                  <a:cubicBezTo>
                    <a:pt x="151" y="21"/>
                    <a:pt x="151" y="21"/>
                    <a:pt x="151" y="21"/>
                  </a:cubicBezTo>
                  <a:cubicBezTo>
                    <a:pt x="151" y="18"/>
                    <a:pt x="148" y="16"/>
                    <a:pt x="145" y="16"/>
                  </a:cubicBezTo>
                  <a:cubicBezTo>
                    <a:pt x="95" y="24"/>
                    <a:pt x="95" y="24"/>
                    <a:pt x="95" y="24"/>
                  </a:cubicBezTo>
                  <a:cubicBezTo>
                    <a:pt x="92" y="24"/>
                    <a:pt x="90" y="27"/>
                    <a:pt x="91" y="30"/>
                  </a:cubicBezTo>
                  <a:cubicBezTo>
                    <a:pt x="95" y="60"/>
                    <a:pt x="95" y="60"/>
                    <a:pt x="95" y="60"/>
                  </a:cubicBezTo>
                  <a:lnTo>
                    <a:pt x="150" y="52"/>
                  </a:lnTo>
                  <a:close/>
                  <a:moveTo>
                    <a:pt x="116" y="144"/>
                  </a:moveTo>
                  <a:cubicBezTo>
                    <a:pt x="115" y="137"/>
                    <a:pt x="120" y="130"/>
                    <a:pt x="128" y="129"/>
                  </a:cubicBezTo>
                  <a:cubicBezTo>
                    <a:pt x="138" y="127"/>
                    <a:pt x="138" y="127"/>
                    <a:pt x="138" y="127"/>
                  </a:cubicBezTo>
                  <a:cubicBezTo>
                    <a:pt x="135" y="105"/>
                    <a:pt x="135" y="105"/>
                    <a:pt x="135" y="105"/>
                  </a:cubicBezTo>
                  <a:cubicBezTo>
                    <a:pt x="109" y="109"/>
                    <a:pt x="109" y="109"/>
                    <a:pt x="109" y="109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33" y="94"/>
                    <a:pt x="133" y="94"/>
                    <a:pt x="133" y="94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60" y="70"/>
                    <a:pt x="160" y="70"/>
                    <a:pt x="160" y="70"/>
                  </a:cubicBezTo>
                  <a:cubicBezTo>
                    <a:pt x="163" y="89"/>
                    <a:pt x="163" y="89"/>
                    <a:pt x="163" y="89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94" y="96"/>
                    <a:pt x="194" y="96"/>
                    <a:pt x="194" y="96"/>
                  </a:cubicBezTo>
                  <a:cubicBezTo>
                    <a:pt x="165" y="101"/>
                    <a:pt x="165" y="101"/>
                    <a:pt x="165" y="101"/>
                  </a:cubicBezTo>
                  <a:cubicBezTo>
                    <a:pt x="168" y="123"/>
                    <a:pt x="168" y="123"/>
                    <a:pt x="168" y="123"/>
                  </a:cubicBezTo>
                  <a:cubicBezTo>
                    <a:pt x="183" y="121"/>
                    <a:pt x="183" y="121"/>
                    <a:pt x="183" y="121"/>
                  </a:cubicBezTo>
                  <a:cubicBezTo>
                    <a:pt x="190" y="119"/>
                    <a:pt x="197" y="124"/>
                    <a:pt x="198" y="132"/>
                  </a:cubicBezTo>
                  <a:cubicBezTo>
                    <a:pt x="204" y="171"/>
                    <a:pt x="204" y="171"/>
                    <a:pt x="204" y="171"/>
                  </a:cubicBezTo>
                  <a:cubicBezTo>
                    <a:pt x="205" y="178"/>
                    <a:pt x="200" y="185"/>
                    <a:pt x="192" y="186"/>
                  </a:cubicBezTo>
                  <a:cubicBezTo>
                    <a:pt x="137" y="194"/>
                    <a:pt x="137" y="194"/>
                    <a:pt x="137" y="194"/>
                  </a:cubicBezTo>
                  <a:cubicBezTo>
                    <a:pt x="130" y="196"/>
                    <a:pt x="123" y="191"/>
                    <a:pt x="122" y="184"/>
                  </a:cubicBezTo>
                  <a:lnTo>
                    <a:pt x="116" y="144"/>
                  </a:lnTo>
                  <a:close/>
                  <a:moveTo>
                    <a:pt x="168" y="138"/>
                  </a:moveTo>
                  <a:cubicBezTo>
                    <a:pt x="168" y="136"/>
                    <a:pt x="166" y="135"/>
                    <a:pt x="164" y="135"/>
                  </a:cubicBezTo>
                  <a:cubicBezTo>
                    <a:pt x="149" y="137"/>
                    <a:pt x="149" y="137"/>
                    <a:pt x="149" y="137"/>
                  </a:cubicBezTo>
                  <a:cubicBezTo>
                    <a:pt x="147" y="137"/>
                    <a:pt x="146" y="139"/>
                    <a:pt x="146" y="141"/>
                  </a:cubicBezTo>
                  <a:cubicBezTo>
                    <a:pt x="151" y="177"/>
                    <a:pt x="151" y="177"/>
                    <a:pt x="151" y="177"/>
                  </a:cubicBezTo>
                  <a:cubicBezTo>
                    <a:pt x="152" y="179"/>
                    <a:pt x="154" y="181"/>
                    <a:pt x="156" y="180"/>
                  </a:cubicBezTo>
                  <a:cubicBezTo>
                    <a:pt x="171" y="178"/>
                    <a:pt x="171" y="178"/>
                    <a:pt x="171" y="178"/>
                  </a:cubicBezTo>
                  <a:cubicBezTo>
                    <a:pt x="173" y="178"/>
                    <a:pt x="174" y="176"/>
                    <a:pt x="174" y="174"/>
                  </a:cubicBezTo>
                  <a:lnTo>
                    <a:pt x="168" y="13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11" name="Freeform 264"/>
            <p:cNvSpPr>
              <a:spLocks noEditPoints="1"/>
            </p:cNvSpPr>
            <p:nvPr/>
          </p:nvSpPr>
          <p:spPr bwMode="auto">
            <a:xfrm>
              <a:off x="10882313" y="3478716"/>
              <a:ext cx="398463" cy="400050"/>
            </a:xfrm>
            <a:custGeom>
              <a:gdLst>
                <a:gd fmla="*/ 13 w 208" name="T0"/>
                <a:gd fmla="*/ 148 h 209" name="T1"/>
                <a:gd fmla="*/ 31 w 208" name="T2"/>
                <a:gd fmla="*/ 142 h 209" name="T3"/>
                <a:gd fmla="*/ 20 w 208" name="T4"/>
                <a:gd fmla="*/ 68 h 209" name="T5"/>
                <a:gd fmla="*/ 1 w 208" name="T6"/>
                <a:gd fmla="*/ 71 h 209" name="T7"/>
                <a:gd fmla="*/ 0 w 208" name="T8"/>
                <a:gd fmla="*/ 60 h 209" name="T9"/>
                <a:gd fmla="*/ 18 w 208" name="T10"/>
                <a:gd fmla="*/ 57 h 209" name="T11"/>
                <a:gd fmla="*/ 13 w 208" name="T12"/>
                <a:gd fmla="*/ 19 h 209" name="T13"/>
                <a:gd fmla="*/ 43 w 208" name="T14"/>
                <a:gd fmla="*/ 14 h 209" name="T15"/>
                <a:gd fmla="*/ 49 w 208" name="T16"/>
                <a:gd fmla="*/ 52 h 209" name="T17"/>
                <a:gd fmla="*/ 68 w 208" name="T18"/>
                <a:gd fmla="*/ 49 h 209" name="T19"/>
                <a:gd fmla="*/ 70 w 208" name="T20"/>
                <a:gd fmla="*/ 61 h 209" name="T21"/>
                <a:gd fmla="*/ 51 w 208" name="T22"/>
                <a:gd fmla="*/ 64 h 209" name="T23"/>
                <a:gd fmla="*/ 61 w 208" name="T24"/>
                <a:gd fmla="*/ 132 h 209" name="T25"/>
                <a:gd fmla="*/ 80 w 208" name="T26"/>
                <a:gd fmla="*/ 126 h 209" name="T27"/>
                <a:gd fmla="*/ 82 w 208" name="T28"/>
                <a:gd fmla="*/ 137 h 209" name="T29"/>
                <a:gd fmla="*/ 63 w 208" name="T30"/>
                <a:gd fmla="*/ 143 h 209" name="T31"/>
                <a:gd fmla="*/ 69 w 208" name="T32"/>
                <a:gd fmla="*/ 189 h 209" name="T33"/>
                <a:gd fmla="*/ 57 w 208" name="T34"/>
                <a:gd fmla="*/ 204 h 209" name="T35"/>
                <a:gd fmla="*/ 27 w 208" name="T36"/>
                <a:gd fmla="*/ 209 h 209" name="T37"/>
                <a:gd fmla="*/ 25 w 208" name="T38"/>
                <a:gd fmla="*/ 198 h 209" name="T39"/>
                <a:gd fmla="*/ 31 w 208" name="T40"/>
                <a:gd fmla="*/ 197 h 209" name="T41"/>
                <a:gd fmla="*/ 38 w 208" name="T42"/>
                <a:gd fmla="*/ 188 h 209" name="T43"/>
                <a:gd fmla="*/ 33 w 208" name="T44"/>
                <a:gd fmla="*/ 153 h 209" name="T45"/>
                <a:gd fmla="*/ 15 w 208" name="T46"/>
                <a:gd fmla="*/ 159 h 209" name="T47"/>
                <a:gd fmla="*/ 13 w 208" name="T48"/>
                <a:gd fmla="*/ 148 h 209" name="T49"/>
                <a:gd fmla="*/ 146 w 208" name="T50"/>
                <a:gd fmla="*/ 102 h 209" name="T51"/>
                <a:gd fmla="*/ 158 w 208" name="T52"/>
                <a:gd fmla="*/ 123 h 209" name="T53"/>
                <a:gd fmla="*/ 165 w 208" name="T54"/>
                <a:gd fmla="*/ 93 h 209" name="T55"/>
                <a:gd fmla="*/ 165 w 208" name="T56"/>
                <a:gd fmla="*/ 91 h 209" name="T57"/>
                <a:gd fmla="*/ 163 w 208" name="T58"/>
                <a:gd fmla="*/ 91 h 209" name="T59"/>
                <a:gd fmla="*/ 112 w 208" name="T60"/>
                <a:gd fmla="*/ 99 h 209" name="T61"/>
                <a:gd fmla="*/ 127 w 208" name="T62"/>
                <a:gd fmla="*/ 194 h 209" name="T63"/>
                <a:gd fmla="*/ 97 w 208" name="T64"/>
                <a:gd fmla="*/ 199 h 209" name="T65"/>
                <a:gd fmla="*/ 72 w 208" name="T66"/>
                <a:gd fmla="*/ 28 h 209" name="T67"/>
                <a:gd fmla="*/ 83 w 208" name="T68"/>
                <a:gd fmla="*/ 13 h 209" name="T69"/>
                <a:gd fmla="*/ 166 w 208" name="T70"/>
                <a:gd fmla="*/ 1 h 209" name="T71"/>
                <a:gd fmla="*/ 181 w 208" name="T72"/>
                <a:gd fmla="*/ 12 h 209" name="T73"/>
                <a:gd fmla="*/ 187 w 208" name="T74"/>
                <a:gd fmla="*/ 52 h 209" name="T75"/>
                <a:gd fmla="*/ 177 w 208" name="T76"/>
                <a:gd fmla="*/ 67 h 209" name="T77"/>
                <a:gd fmla="*/ 131 w 208" name="T78"/>
                <a:gd fmla="*/ 74 h 209" name="T79"/>
                <a:gd fmla="*/ 130 w 208" name="T80"/>
                <a:gd fmla="*/ 63 h 209" name="T81"/>
                <a:gd fmla="*/ 154 w 208" name="T82"/>
                <a:gd fmla="*/ 59 h 209" name="T83"/>
                <a:gd fmla="*/ 158 w 208" name="T84"/>
                <a:gd fmla="*/ 54 h 209" name="T85"/>
                <a:gd fmla="*/ 153 w 208" name="T86"/>
                <a:gd fmla="*/ 19 h 209" name="T87"/>
                <a:gd fmla="*/ 148 w 208" name="T88"/>
                <a:gd fmla="*/ 15 h 209" name="T89"/>
                <a:gd fmla="*/ 105 w 208" name="T90"/>
                <a:gd fmla="*/ 21 h 209" name="T91"/>
                <a:gd fmla="*/ 101 w 208" name="T92"/>
                <a:gd fmla="*/ 27 h 209" name="T93"/>
                <a:gd fmla="*/ 111 w 208" name="T94"/>
                <a:gd fmla="*/ 87 h 209" name="T95"/>
                <a:gd fmla="*/ 184 w 208" name="T96"/>
                <a:gd fmla="*/ 76 h 209" name="T97"/>
                <a:gd fmla="*/ 191 w 208" name="T98"/>
                <a:gd fmla="*/ 79 h 209" name="T99"/>
                <a:gd fmla="*/ 194 w 208" name="T100"/>
                <a:gd fmla="*/ 86 h 209" name="T101"/>
                <a:gd fmla="*/ 178 w 208" name="T102"/>
                <a:gd fmla="*/ 149 h 209" name="T103"/>
                <a:gd fmla="*/ 208 w 208" name="T104"/>
                <a:gd fmla="*/ 182 h 209" name="T105"/>
                <a:gd fmla="*/ 177 w 208" name="T106"/>
                <a:gd fmla="*/ 187 h 209" name="T107"/>
                <a:gd fmla="*/ 167 w 208" name="T108"/>
                <a:gd fmla="*/ 175 h 209" name="T109"/>
                <a:gd fmla="*/ 160 w 208" name="T110"/>
                <a:gd fmla="*/ 189 h 209" name="T111"/>
                <a:gd fmla="*/ 131 w 208" name="T112"/>
                <a:gd fmla="*/ 194 h 209" name="T113"/>
                <a:gd fmla="*/ 148 w 208" name="T114"/>
                <a:gd fmla="*/ 153 h 209" name="T115"/>
                <a:gd fmla="*/ 117 w 208" name="T116"/>
                <a:gd fmla="*/ 106 h 209" name="T117"/>
                <a:gd fmla="*/ 146 w 208" name="T118"/>
                <a:gd fmla="*/ 102 h 209" name="T1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b="b" l="0" r="r" t="0"/>
              <a:pathLst>
                <a:path h="209" w="208">
                  <a:moveTo>
                    <a:pt x="13" y="148"/>
                  </a:moveTo>
                  <a:cubicBezTo>
                    <a:pt x="31" y="142"/>
                    <a:pt x="31" y="142"/>
                    <a:pt x="31" y="142"/>
                  </a:cubicBezTo>
                  <a:cubicBezTo>
                    <a:pt x="20" y="68"/>
                    <a:pt x="20" y="68"/>
                    <a:pt x="20" y="68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18" y="57"/>
                    <a:pt x="18" y="57"/>
                    <a:pt x="18" y="57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9" y="52"/>
                    <a:pt x="49" y="52"/>
                    <a:pt x="49" y="52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70" y="61"/>
                    <a:pt x="70" y="61"/>
                    <a:pt x="70" y="61"/>
                  </a:cubicBezTo>
                  <a:cubicBezTo>
                    <a:pt x="51" y="64"/>
                    <a:pt x="51" y="64"/>
                    <a:pt x="51" y="64"/>
                  </a:cubicBezTo>
                  <a:cubicBezTo>
                    <a:pt x="61" y="132"/>
                    <a:pt x="61" y="132"/>
                    <a:pt x="61" y="132"/>
                  </a:cubicBezTo>
                  <a:cubicBezTo>
                    <a:pt x="80" y="126"/>
                    <a:pt x="80" y="126"/>
                    <a:pt x="80" y="126"/>
                  </a:cubicBezTo>
                  <a:cubicBezTo>
                    <a:pt x="82" y="137"/>
                    <a:pt x="82" y="137"/>
                    <a:pt x="82" y="137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9" y="189"/>
                    <a:pt x="69" y="189"/>
                    <a:pt x="69" y="189"/>
                  </a:cubicBezTo>
                  <a:cubicBezTo>
                    <a:pt x="71" y="196"/>
                    <a:pt x="65" y="203"/>
                    <a:pt x="57" y="204"/>
                  </a:cubicBezTo>
                  <a:cubicBezTo>
                    <a:pt x="27" y="209"/>
                    <a:pt x="27" y="209"/>
                    <a:pt x="27" y="209"/>
                  </a:cubicBezTo>
                  <a:cubicBezTo>
                    <a:pt x="25" y="198"/>
                    <a:pt x="25" y="198"/>
                    <a:pt x="25" y="198"/>
                  </a:cubicBezTo>
                  <a:cubicBezTo>
                    <a:pt x="31" y="197"/>
                    <a:pt x="31" y="197"/>
                    <a:pt x="31" y="197"/>
                  </a:cubicBezTo>
                  <a:cubicBezTo>
                    <a:pt x="36" y="196"/>
                    <a:pt x="39" y="192"/>
                    <a:pt x="38" y="188"/>
                  </a:cubicBezTo>
                  <a:cubicBezTo>
                    <a:pt x="33" y="153"/>
                    <a:pt x="33" y="153"/>
                    <a:pt x="33" y="153"/>
                  </a:cubicBezTo>
                  <a:cubicBezTo>
                    <a:pt x="15" y="159"/>
                    <a:pt x="15" y="159"/>
                    <a:pt x="15" y="159"/>
                  </a:cubicBezTo>
                  <a:lnTo>
                    <a:pt x="13" y="148"/>
                  </a:lnTo>
                  <a:close/>
                  <a:moveTo>
                    <a:pt x="146" y="102"/>
                  </a:moveTo>
                  <a:cubicBezTo>
                    <a:pt x="150" y="109"/>
                    <a:pt x="154" y="116"/>
                    <a:pt x="158" y="123"/>
                  </a:cubicBezTo>
                  <a:cubicBezTo>
                    <a:pt x="161" y="113"/>
                    <a:pt x="163" y="103"/>
                    <a:pt x="165" y="93"/>
                  </a:cubicBezTo>
                  <a:cubicBezTo>
                    <a:pt x="166" y="92"/>
                    <a:pt x="165" y="92"/>
                    <a:pt x="165" y="91"/>
                  </a:cubicBezTo>
                  <a:cubicBezTo>
                    <a:pt x="164" y="91"/>
                    <a:pt x="164" y="91"/>
                    <a:pt x="163" y="91"/>
                  </a:cubicBezTo>
                  <a:cubicBezTo>
                    <a:pt x="112" y="99"/>
                    <a:pt x="112" y="99"/>
                    <a:pt x="112" y="99"/>
                  </a:cubicBezTo>
                  <a:cubicBezTo>
                    <a:pt x="127" y="194"/>
                    <a:pt x="127" y="194"/>
                    <a:pt x="127" y="194"/>
                  </a:cubicBezTo>
                  <a:cubicBezTo>
                    <a:pt x="97" y="199"/>
                    <a:pt x="97" y="199"/>
                    <a:pt x="97" y="199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1" y="21"/>
                    <a:pt x="76" y="14"/>
                    <a:pt x="83" y="13"/>
                  </a:cubicBezTo>
                  <a:cubicBezTo>
                    <a:pt x="166" y="1"/>
                    <a:pt x="166" y="1"/>
                    <a:pt x="166" y="1"/>
                  </a:cubicBezTo>
                  <a:cubicBezTo>
                    <a:pt x="173" y="0"/>
                    <a:pt x="180" y="5"/>
                    <a:pt x="181" y="12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9" y="60"/>
                    <a:pt x="185" y="66"/>
                    <a:pt x="177" y="67"/>
                  </a:cubicBezTo>
                  <a:cubicBezTo>
                    <a:pt x="131" y="74"/>
                    <a:pt x="131" y="74"/>
                    <a:pt x="131" y="74"/>
                  </a:cubicBezTo>
                  <a:cubicBezTo>
                    <a:pt x="130" y="63"/>
                    <a:pt x="130" y="63"/>
                    <a:pt x="130" y="63"/>
                  </a:cubicBezTo>
                  <a:cubicBezTo>
                    <a:pt x="154" y="59"/>
                    <a:pt x="154" y="59"/>
                    <a:pt x="154" y="59"/>
                  </a:cubicBezTo>
                  <a:cubicBezTo>
                    <a:pt x="157" y="59"/>
                    <a:pt x="159" y="57"/>
                    <a:pt x="158" y="5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0" y="15"/>
                    <a:pt x="148" y="15"/>
                  </a:cubicBezTo>
                  <a:cubicBezTo>
                    <a:pt x="105" y="21"/>
                    <a:pt x="105" y="21"/>
                    <a:pt x="105" y="21"/>
                  </a:cubicBezTo>
                  <a:cubicBezTo>
                    <a:pt x="103" y="22"/>
                    <a:pt x="101" y="24"/>
                    <a:pt x="101" y="27"/>
                  </a:cubicBezTo>
                  <a:cubicBezTo>
                    <a:pt x="111" y="87"/>
                    <a:pt x="111" y="87"/>
                    <a:pt x="111" y="87"/>
                  </a:cubicBezTo>
                  <a:cubicBezTo>
                    <a:pt x="184" y="76"/>
                    <a:pt x="184" y="76"/>
                    <a:pt x="184" y="76"/>
                  </a:cubicBezTo>
                  <a:cubicBezTo>
                    <a:pt x="187" y="76"/>
                    <a:pt x="189" y="77"/>
                    <a:pt x="191" y="79"/>
                  </a:cubicBezTo>
                  <a:cubicBezTo>
                    <a:pt x="194" y="81"/>
                    <a:pt x="195" y="83"/>
                    <a:pt x="194" y="86"/>
                  </a:cubicBezTo>
                  <a:cubicBezTo>
                    <a:pt x="191" y="107"/>
                    <a:pt x="186" y="128"/>
                    <a:pt x="178" y="149"/>
                  </a:cubicBezTo>
                  <a:cubicBezTo>
                    <a:pt x="187" y="161"/>
                    <a:pt x="197" y="172"/>
                    <a:pt x="208" y="182"/>
                  </a:cubicBezTo>
                  <a:cubicBezTo>
                    <a:pt x="177" y="187"/>
                    <a:pt x="177" y="187"/>
                    <a:pt x="177" y="187"/>
                  </a:cubicBezTo>
                  <a:cubicBezTo>
                    <a:pt x="167" y="175"/>
                    <a:pt x="167" y="175"/>
                    <a:pt x="167" y="175"/>
                  </a:cubicBezTo>
                  <a:cubicBezTo>
                    <a:pt x="160" y="189"/>
                    <a:pt x="160" y="189"/>
                    <a:pt x="160" y="189"/>
                  </a:cubicBezTo>
                  <a:cubicBezTo>
                    <a:pt x="131" y="194"/>
                    <a:pt x="131" y="194"/>
                    <a:pt x="131" y="194"/>
                  </a:cubicBezTo>
                  <a:cubicBezTo>
                    <a:pt x="137" y="180"/>
                    <a:pt x="143" y="167"/>
                    <a:pt x="148" y="153"/>
                  </a:cubicBezTo>
                  <a:cubicBezTo>
                    <a:pt x="137" y="138"/>
                    <a:pt x="127" y="123"/>
                    <a:pt x="117" y="106"/>
                  </a:cubicBezTo>
                  <a:lnTo>
                    <a:pt x="146" y="10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12" name="Freeform 265"/>
            <p:cNvSpPr>
              <a:spLocks noEditPoints="1"/>
            </p:cNvSpPr>
            <p:nvPr/>
          </p:nvSpPr>
          <p:spPr bwMode="auto">
            <a:xfrm>
              <a:off x="11269663" y="3434266"/>
              <a:ext cx="368300" cy="379413"/>
            </a:xfrm>
            <a:custGeom>
              <a:gdLst>
                <a:gd fmla="*/ 3 w 192" name="T0"/>
                <a:gd fmla="*/ 101 h 198" name="T1"/>
                <a:gd fmla="*/ 82 w 192" name="T2"/>
                <a:gd fmla="*/ 89 h 198" name="T3"/>
                <a:gd fmla="*/ 75 w 192" name="T4"/>
                <a:gd fmla="*/ 45 h 198" name="T5"/>
                <a:gd fmla="*/ 37 w 192" name="T6"/>
                <a:gd fmla="*/ 50 h 198" name="T7"/>
                <a:gd fmla="*/ 30 w 192" name="T8"/>
                <a:gd fmla="*/ 80 h 198" name="T9"/>
                <a:gd fmla="*/ 0 w 192" name="T10"/>
                <a:gd fmla="*/ 84 h 198" name="T11"/>
                <a:gd fmla="*/ 11 w 192" name="T12"/>
                <a:gd fmla="*/ 17 h 198" name="T13"/>
                <a:gd fmla="*/ 41 w 192" name="T14"/>
                <a:gd fmla="*/ 13 h 198" name="T15"/>
                <a:gd fmla="*/ 39 w 192" name="T16"/>
                <a:gd fmla="*/ 38 h 198" name="T17"/>
                <a:gd fmla="*/ 73 w 192" name="T18"/>
                <a:gd fmla="*/ 33 h 198" name="T19"/>
                <a:gd fmla="*/ 69 w 192" name="T20"/>
                <a:gd fmla="*/ 4 h 198" name="T21"/>
                <a:gd fmla="*/ 99 w 192" name="T22"/>
                <a:gd fmla="*/ 0 h 198" name="T23"/>
                <a:gd fmla="*/ 103 w 192" name="T24"/>
                <a:gd fmla="*/ 29 h 198" name="T25"/>
                <a:gd fmla="*/ 170 w 192" name="T26"/>
                <a:gd fmla="*/ 19 h 198" name="T27"/>
                <a:gd fmla="*/ 172 w 192" name="T28"/>
                <a:gd fmla="*/ 30 h 198" name="T29"/>
                <a:gd fmla="*/ 105 w 192" name="T30"/>
                <a:gd fmla="*/ 40 h 198" name="T31"/>
                <a:gd fmla="*/ 112 w 192" name="T32"/>
                <a:gd fmla="*/ 85 h 198" name="T33"/>
                <a:gd fmla="*/ 190 w 192" name="T34"/>
                <a:gd fmla="*/ 73 h 198" name="T35"/>
                <a:gd fmla="*/ 191 w 192" name="T36"/>
                <a:gd fmla="*/ 84 h 198" name="T37"/>
                <a:gd fmla="*/ 4 w 192" name="T38"/>
                <a:gd fmla="*/ 112 h 198" name="T39"/>
                <a:gd fmla="*/ 3 w 192" name="T40"/>
                <a:gd fmla="*/ 101 h 198" name="T41"/>
                <a:gd fmla="*/ 17 w 192" name="T42"/>
                <a:gd fmla="*/ 137 h 198" name="T43"/>
                <a:gd fmla="*/ 28 w 192" name="T44"/>
                <a:gd fmla="*/ 122 h 198" name="T45"/>
                <a:gd fmla="*/ 169 w 192" name="T46"/>
                <a:gd fmla="*/ 101 h 198" name="T47"/>
                <a:gd fmla="*/ 184 w 192" name="T48"/>
                <a:gd fmla="*/ 112 h 198" name="T49"/>
                <a:gd fmla="*/ 191 w 192" name="T50"/>
                <a:gd fmla="*/ 161 h 198" name="T51"/>
                <a:gd fmla="*/ 180 w 192" name="T52"/>
                <a:gd fmla="*/ 176 h 198" name="T53"/>
                <a:gd fmla="*/ 39 w 192" name="T54"/>
                <a:gd fmla="*/ 197 h 198" name="T55"/>
                <a:gd fmla="*/ 24 w 192" name="T56"/>
                <a:gd fmla="*/ 186 h 198" name="T57"/>
                <a:gd fmla="*/ 17 w 192" name="T58"/>
                <a:gd fmla="*/ 137 h 198" name="T59"/>
                <a:gd fmla="*/ 155 w 192" name="T60"/>
                <a:gd fmla="*/ 122 h 198" name="T61"/>
                <a:gd fmla="*/ 146 w 192" name="T62"/>
                <a:gd fmla="*/ 116 h 198" name="T63"/>
                <a:gd fmla="*/ 54 w 192" name="T64"/>
                <a:gd fmla="*/ 130 h 198" name="T65"/>
                <a:gd fmla="*/ 48 w 192" name="T66"/>
                <a:gd fmla="*/ 138 h 198" name="T67"/>
                <a:gd fmla="*/ 53 w 192" name="T68"/>
                <a:gd fmla="*/ 176 h 198" name="T69"/>
                <a:gd fmla="*/ 62 w 192" name="T70"/>
                <a:gd fmla="*/ 182 h 198" name="T71"/>
                <a:gd fmla="*/ 154 w 192" name="T72"/>
                <a:gd fmla="*/ 169 h 198" name="T73"/>
                <a:gd fmla="*/ 160 w 192" name="T74"/>
                <a:gd fmla="*/ 160 h 198" name="T75"/>
                <a:gd fmla="*/ 155 w 192" name="T76"/>
                <a:gd fmla="*/ 122 h 198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198" w="192">
                  <a:moveTo>
                    <a:pt x="3" y="101"/>
                  </a:moveTo>
                  <a:cubicBezTo>
                    <a:pt x="82" y="89"/>
                    <a:pt x="82" y="89"/>
                    <a:pt x="82" y="89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37" y="50"/>
                    <a:pt x="37" y="50"/>
                    <a:pt x="37" y="50"/>
                  </a:cubicBezTo>
                  <a:cubicBezTo>
                    <a:pt x="36" y="60"/>
                    <a:pt x="33" y="70"/>
                    <a:pt x="30" y="80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7" y="62"/>
                    <a:pt x="10" y="40"/>
                    <a:pt x="11" y="17"/>
                  </a:cubicBezTo>
                  <a:cubicBezTo>
                    <a:pt x="41" y="13"/>
                    <a:pt x="41" y="13"/>
                    <a:pt x="41" y="13"/>
                  </a:cubicBezTo>
                  <a:cubicBezTo>
                    <a:pt x="41" y="21"/>
                    <a:pt x="40" y="30"/>
                    <a:pt x="39" y="38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70" y="19"/>
                    <a:pt x="170" y="19"/>
                    <a:pt x="170" y="19"/>
                  </a:cubicBezTo>
                  <a:cubicBezTo>
                    <a:pt x="172" y="30"/>
                    <a:pt x="172" y="30"/>
                    <a:pt x="172" y="30"/>
                  </a:cubicBezTo>
                  <a:cubicBezTo>
                    <a:pt x="105" y="40"/>
                    <a:pt x="105" y="40"/>
                    <a:pt x="105" y="40"/>
                  </a:cubicBezTo>
                  <a:cubicBezTo>
                    <a:pt x="112" y="85"/>
                    <a:pt x="112" y="85"/>
                    <a:pt x="112" y="85"/>
                  </a:cubicBezTo>
                  <a:cubicBezTo>
                    <a:pt x="190" y="73"/>
                    <a:pt x="190" y="73"/>
                    <a:pt x="190" y="73"/>
                  </a:cubicBezTo>
                  <a:cubicBezTo>
                    <a:pt x="191" y="84"/>
                    <a:pt x="191" y="84"/>
                    <a:pt x="191" y="84"/>
                  </a:cubicBezTo>
                  <a:cubicBezTo>
                    <a:pt x="4" y="112"/>
                    <a:pt x="4" y="112"/>
                    <a:pt x="4" y="112"/>
                  </a:cubicBezTo>
                  <a:lnTo>
                    <a:pt x="3" y="101"/>
                  </a:lnTo>
                  <a:close/>
                  <a:moveTo>
                    <a:pt x="17" y="137"/>
                  </a:moveTo>
                  <a:cubicBezTo>
                    <a:pt x="16" y="130"/>
                    <a:pt x="21" y="123"/>
                    <a:pt x="28" y="122"/>
                  </a:cubicBezTo>
                  <a:cubicBezTo>
                    <a:pt x="169" y="101"/>
                    <a:pt x="169" y="101"/>
                    <a:pt x="169" y="101"/>
                  </a:cubicBezTo>
                  <a:cubicBezTo>
                    <a:pt x="176" y="100"/>
                    <a:pt x="183" y="105"/>
                    <a:pt x="184" y="112"/>
                  </a:cubicBezTo>
                  <a:cubicBezTo>
                    <a:pt x="191" y="161"/>
                    <a:pt x="191" y="161"/>
                    <a:pt x="191" y="161"/>
                  </a:cubicBezTo>
                  <a:cubicBezTo>
                    <a:pt x="192" y="169"/>
                    <a:pt x="187" y="175"/>
                    <a:pt x="180" y="176"/>
                  </a:cubicBezTo>
                  <a:cubicBezTo>
                    <a:pt x="39" y="197"/>
                    <a:pt x="39" y="197"/>
                    <a:pt x="39" y="197"/>
                  </a:cubicBezTo>
                  <a:cubicBezTo>
                    <a:pt x="32" y="198"/>
                    <a:pt x="25" y="194"/>
                    <a:pt x="24" y="186"/>
                  </a:cubicBezTo>
                  <a:lnTo>
                    <a:pt x="17" y="137"/>
                  </a:lnTo>
                  <a:close/>
                  <a:moveTo>
                    <a:pt x="155" y="122"/>
                  </a:moveTo>
                  <a:cubicBezTo>
                    <a:pt x="154" y="118"/>
                    <a:pt x="150" y="115"/>
                    <a:pt x="146" y="116"/>
                  </a:cubicBezTo>
                  <a:cubicBezTo>
                    <a:pt x="54" y="130"/>
                    <a:pt x="54" y="130"/>
                    <a:pt x="54" y="130"/>
                  </a:cubicBezTo>
                  <a:cubicBezTo>
                    <a:pt x="50" y="130"/>
                    <a:pt x="47" y="134"/>
                    <a:pt x="48" y="138"/>
                  </a:cubicBezTo>
                  <a:cubicBezTo>
                    <a:pt x="53" y="176"/>
                    <a:pt x="53" y="176"/>
                    <a:pt x="53" y="176"/>
                  </a:cubicBezTo>
                  <a:cubicBezTo>
                    <a:pt x="54" y="180"/>
                    <a:pt x="58" y="183"/>
                    <a:pt x="62" y="182"/>
                  </a:cubicBezTo>
                  <a:cubicBezTo>
                    <a:pt x="154" y="169"/>
                    <a:pt x="154" y="169"/>
                    <a:pt x="154" y="169"/>
                  </a:cubicBezTo>
                  <a:cubicBezTo>
                    <a:pt x="158" y="168"/>
                    <a:pt x="161" y="164"/>
                    <a:pt x="160" y="160"/>
                  </a:cubicBezTo>
                  <a:lnTo>
                    <a:pt x="155" y="1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13" name="Freeform 266"/>
            <p:cNvSpPr>
              <a:spLocks noEditPoints="1"/>
            </p:cNvSpPr>
            <p:nvPr/>
          </p:nvSpPr>
          <p:spPr bwMode="auto">
            <a:xfrm>
              <a:off x="5546726" y="3446966"/>
              <a:ext cx="361950" cy="361950"/>
            </a:xfrm>
            <a:custGeom>
              <a:gdLst>
                <a:gd fmla="*/ 87 w 189" name="T0"/>
                <a:gd fmla="*/ 189 h 189" name="T1"/>
                <a:gd fmla="*/ 87 w 189" name="T2"/>
                <a:gd fmla="*/ 135 h 189" name="T3"/>
                <a:gd fmla="*/ 0 w 189" name="T4"/>
                <a:gd fmla="*/ 135 h 189" name="T5"/>
                <a:gd fmla="*/ 0 w 189" name="T6"/>
                <a:gd fmla="*/ 124 h 189" name="T7"/>
                <a:gd fmla="*/ 19 w 189" name="T8"/>
                <a:gd fmla="*/ 124 h 189" name="T9"/>
                <a:gd fmla="*/ 19 w 189" name="T10"/>
                <a:gd fmla="*/ 76 h 189" name="T11"/>
                <a:gd fmla="*/ 32 w 189" name="T12"/>
                <a:gd fmla="*/ 62 h 189" name="T13"/>
                <a:gd fmla="*/ 87 w 189" name="T14"/>
                <a:gd fmla="*/ 62 h 189" name="T15"/>
                <a:gd fmla="*/ 87 w 189" name="T16"/>
                <a:gd fmla="*/ 29 h 189" name="T17"/>
                <a:gd fmla="*/ 40 w 189" name="T18"/>
                <a:gd fmla="*/ 29 h 189" name="T19"/>
                <a:gd fmla="*/ 29 w 189" name="T20"/>
                <a:gd fmla="*/ 57 h 189" name="T21"/>
                <a:gd fmla="*/ 0 w 189" name="T22"/>
                <a:gd fmla="*/ 57 h 189" name="T23"/>
                <a:gd fmla="*/ 18 w 189" name="T24"/>
                <a:gd fmla="*/ 0 h 189" name="T25"/>
                <a:gd fmla="*/ 48 w 189" name="T26"/>
                <a:gd fmla="*/ 0 h 189" name="T27"/>
                <a:gd fmla="*/ 44 w 189" name="T28"/>
                <a:gd fmla="*/ 18 h 189" name="T29"/>
                <a:gd fmla="*/ 189 w 189" name="T30"/>
                <a:gd fmla="*/ 18 h 189" name="T31"/>
                <a:gd fmla="*/ 189 w 189" name="T32"/>
                <a:gd fmla="*/ 29 h 189" name="T33"/>
                <a:gd fmla="*/ 117 w 189" name="T34"/>
                <a:gd fmla="*/ 29 h 189" name="T35"/>
                <a:gd fmla="*/ 117 w 189" name="T36"/>
                <a:gd fmla="*/ 62 h 189" name="T37"/>
                <a:gd fmla="*/ 176 w 189" name="T38"/>
                <a:gd fmla="*/ 62 h 189" name="T39"/>
                <a:gd fmla="*/ 176 w 189" name="T40"/>
                <a:gd fmla="*/ 74 h 189" name="T41"/>
                <a:gd fmla="*/ 117 w 189" name="T42"/>
                <a:gd fmla="*/ 74 h 189" name="T43"/>
                <a:gd fmla="*/ 117 w 189" name="T44"/>
                <a:gd fmla="*/ 124 h 189" name="T45"/>
                <a:gd fmla="*/ 189 w 189" name="T46"/>
                <a:gd fmla="*/ 124 h 189" name="T47"/>
                <a:gd fmla="*/ 189 w 189" name="T48"/>
                <a:gd fmla="*/ 135 h 189" name="T49"/>
                <a:gd fmla="*/ 117 w 189" name="T50"/>
                <a:gd fmla="*/ 135 h 189" name="T51"/>
                <a:gd fmla="*/ 117 w 189" name="T52"/>
                <a:gd fmla="*/ 189 h 189" name="T53"/>
                <a:gd fmla="*/ 87 w 189" name="T54"/>
                <a:gd fmla="*/ 189 h 189" name="T55"/>
                <a:gd fmla="*/ 50 w 189" name="T56"/>
                <a:gd fmla="*/ 124 h 189" name="T57"/>
                <a:gd fmla="*/ 87 w 189" name="T58"/>
                <a:gd fmla="*/ 124 h 189" name="T59"/>
                <a:gd fmla="*/ 87 w 189" name="T60"/>
                <a:gd fmla="*/ 74 h 189" name="T61"/>
                <a:gd fmla="*/ 57 w 189" name="T62"/>
                <a:gd fmla="*/ 74 h 189" name="T63"/>
                <a:gd fmla="*/ 50 w 189" name="T64"/>
                <a:gd fmla="*/ 81 h 189" name="T65"/>
                <a:gd fmla="*/ 50 w 189" name="T66"/>
                <a:gd fmla="*/ 124 h 189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89" w="189">
                  <a:moveTo>
                    <a:pt x="87" y="189"/>
                  </a:moveTo>
                  <a:cubicBezTo>
                    <a:pt x="87" y="135"/>
                    <a:pt x="87" y="135"/>
                    <a:pt x="87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19" y="124"/>
                    <a:pt x="19" y="124"/>
                    <a:pt x="19" y="124"/>
                  </a:cubicBezTo>
                  <a:cubicBezTo>
                    <a:pt x="19" y="76"/>
                    <a:pt x="19" y="76"/>
                    <a:pt x="19" y="76"/>
                  </a:cubicBezTo>
                  <a:cubicBezTo>
                    <a:pt x="19" y="68"/>
                    <a:pt x="25" y="62"/>
                    <a:pt x="32" y="62"/>
                  </a:cubicBezTo>
                  <a:cubicBezTo>
                    <a:pt x="87" y="62"/>
                    <a:pt x="87" y="62"/>
                    <a:pt x="87" y="62"/>
                  </a:cubicBezTo>
                  <a:cubicBezTo>
                    <a:pt x="87" y="29"/>
                    <a:pt x="87" y="29"/>
                    <a:pt x="87" y="2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37" y="38"/>
                    <a:pt x="34" y="48"/>
                    <a:pt x="29" y="5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8" y="38"/>
                    <a:pt x="14" y="20"/>
                    <a:pt x="18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6" y="6"/>
                    <a:pt x="45" y="12"/>
                    <a:pt x="44" y="18"/>
                  </a:cubicBezTo>
                  <a:cubicBezTo>
                    <a:pt x="189" y="18"/>
                    <a:pt x="189" y="18"/>
                    <a:pt x="189" y="18"/>
                  </a:cubicBezTo>
                  <a:cubicBezTo>
                    <a:pt x="189" y="29"/>
                    <a:pt x="189" y="29"/>
                    <a:pt x="189" y="29"/>
                  </a:cubicBezTo>
                  <a:cubicBezTo>
                    <a:pt x="117" y="29"/>
                    <a:pt x="117" y="29"/>
                    <a:pt x="117" y="29"/>
                  </a:cubicBezTo>
                  <a:cubicBezTo>
                    <a:pt x="117" y="62"/>
                    <a:pt x="117" y="62"/>
                    <a:pt x="117" y="62"/>
                  </a:cubicBezTo>
                  <a:cubicBezTo>
                    <a:pt x="176" y="62"/>
                    <a:pt x="176" y="62"/>
                    <a:pt x="176" y="62"/>
                  </a:cubicBezTo>
                  <a:cubicBezTo>
                    <a:pt x="176" y="74"/>
                    <a:pt x="176" y="74"/>
                    <a:pt x="176" y="74"/>
                  </a:cubicBezTo>
                  <a:cubicBezTo>
                    <a:pt x="117" y="74"/>
                    <a:pt x="117" y="74"/>
                    <a:pt x="117" y="74"/>
                  </a:cubicBezTo>
                  <a:cubicBezTo>
                    <a:pt x="117" y="124"/>
                    <a:pt x="117" y="124"/>
                    <a:pt x="117" y="124"/>
                  </a:cubicBezTo>
                  <a:cubicBezTo>
                    <a:pt x="189" y="124"/>
                    <a:pt x="189" y="124"/>
                    <a:pt x="189" y="124"/>
                  </a:cubicBezTo>
                  <a:cubicBezTo>
                    <a:pt x="189" y="135"/>
                    <a:pt x="189" y="135"/>
                    <a:pt x="189" y="135"/>
                  </a:cubicBezTo>
                  <a:cubicBezTo>
                    <a:pt x="117" y="135"/>
                    <a:pt x="117" y="135"/>
                    <a:pt x="117" y="135"/>
                  </a:cubicBezTo>
                  <a:cubicBezTo>
                    <a:pt x="117" y="189"/>
                    <a:pt x="117" y="189"/>
                    <a:pt x="117" y="189"/>
                  </a:cubicBezTo>
                  <a:lnTo>
                    <a:pt x="87" y="189"/>
                  </a:lnTo>
                  <a:close/>
                  <a:moveTo>
                    <a:pt x="50" y="124"/>
                  </a:moveTo>
                  <a:cubicBezTo>
                    <a:pt x="87" y="124"/>
                    <a:pt x="87" y="124"/>
                    <a:pt x="87" y="124"/>
                  </a:cubicBezTo>
                  <a:cubicBezTo>
                    <a:pt x="87" y="74"/>
                    <a:pt x="87" y="74"/>
                    <a:pt x="87" y="74"/>
                  </a:cubicBezTo>
                  <a:cubicBezTo>
                    <a:pt x="57" y="74"/>
                    <a:pt x="57" y="74"/>
                    <a:pt x="57" y="74"/>
                  </a:cubicBezTo>
                  <a:cubicBezTo>
                    <a:pt x="53" y="74"/>
                    <a:pt x="50" y="77"/>
                    <a:pt x="50" y="81"/>
                  </a:cubicBezTo>
                  <a:lnTo>
                    <a:pt x="50" y="1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14" name="Freeform 267"/>
            <p:cNvSpPr>
              <a:spLocks noEditPoints="1"/>
            </p:cNvSpPr>
            <p:nvPr/>
          </p:nvSpPr>
          <p:spPr bwMode="auto">
            <a:xfrm>
              <a:off x="5927726" y="3445378"/>
              <a:ext cx="365125" cy="363538"/>
            </a:xfrm>
            <a:custGeom>
              <a:gdLst>
                <a:gd fmla="*/ 15 w 190" name="T0"/>
                <a:gd fmla="*/ 0 h 190" name="T1"/>
                <a:gd fmla="*/ 43 w 190" name="T2"/>
                <a:gd fmla="*/ 0 h 190" name="T3"/>
                <a:gd fmla="*/ 40 w 190" name="T4"/>
                <a:gd fmla="*/ 21 h 190" name="T5"/>
                <a:gd fmla="*/ 82 w 190" name="T6"/>
                <a:gd fmla="*/ 21 h 190" name="T7"/>
                <a:gd fmla="*/ 82 w 190" name="T8"/>
                <a:gd fmla="*/ 32 h 190" name="T9"/>
                <a:gd fmla="*/ 39 w 190" name="T10"/>
                <a:gd fmla="*/ 32 h 190" name="T11"/>
                <a:gd fmla="*/ 30 w 190" name="T12"/>
                <a:gd fmla="*/ 98 h 190" name="T13"/>
                <a:gd fmla="*/ 31 w 190" name="T14"/>
                <a:gd fmla="*/ 101 h 190" name="T15"/>
                <a:gd fmla="*/ 34 w 190" name="T16"/>
                <a:gd fmla="*/ 102 h 190" name="T17"/>
                <a:gd fmla="*/ 38 w 190" name="T18"/>
                <a:gd fmla="*/ 102 h 190" name="T19"/>
                <a:gd fmla="*/ 38 w 190" name="T20"/>
                <a:gd fmla="*/ 51 h 190" name="T21"/>
                <a:gd fmla="*/ 66 w 190" name="T22"/>
                <a:gd fmla="*/ 51 h 190" name="T23"/>
                <a:gd fmla="*/ 66 w 190" name="T24"/>
                <a:gd fmla="*/ 102 h 190" name="T25"/>
                <a:gd fmla="*/ 80 w 190" name="T26"/>
                <a:gd fmla="*/ 102 h 190" name="T27"/>
                <a:gd fmla="*/ 80 w 190" name="T28"/>
                <a:gd fmla="*/ 113 h 190" name="T29"/>
                <a:gd fmla="*/ 66 w 190" name="T30"/>
                <a:gd fmla="*/ 113 h 190" name="T31"/>
                <a:gd fmla="*/ 66 w 190" name="T32"/>
                <a:gd fmla="*/ 140 h 190" name="T33"/>
                <a:gd fmla="*/ 82 w 190" name="T34"/>
                <a:gd fmla="*/ 139 h 190" name="T35"/>
                <a:gd fmla="*/ 82 w 190" name="T36"/>
                <a:gd fmla="*/ 150 h 190" name="T37"/>
                <a:gd fmla="*/ 66 w 190" name="T38"/>
                <a:gd fmla="*/ 152 h 190" name="T39"/>
                <a:gd fmla="*/ 66 w 190" name="T40"/>
                <a:gd fmla="*/ 190 h 190" name="T41"/>
                <a:gd fmla="*/ 37 w 190" name="T42"/>
                <a:gd fmla="*/ 190 h 190" name="T43"/>
                <a:gd fmla="*/ 37 w 190" name="T44"/>
                <a:gd fmla="*/ 154 h 190" name="T45"/>
                <a:gd fmla="*/ 0 w 190" name="T46"/>
                <a:gd fmla="*/ 157 h 190" name="T47"/>
                <a:gd fmla="*/ 0 w 190" name="T48"/>
                <a:gd fmla="*/ 145 h 190" name="T49"/>
                <a:gd fmla="*/ 37 w 190" name="T50"/>
                <a:gd fmla="*/ 143 h 190" name="T51"/>
                <a:gd fmla="*/ 37 w 190" name="T52"/>
                <a:gd fmla="*/ 113 h 190" name="T53"/>
                <a:gd fmla="*/ 9 w 190" name="T54"/>
                <a:gd fmla="*/ 113 h 190" name="T55"/>
                <a:gd fmla="*/ 3 w 190" name="T56"/>
                <a:gd fmla="*/ 111 h 190" name="T57"/>
                <a:gd fmla="*/ 2 w 190" name="T58"/>
                <a:gd fmla="*/ 105 h 190" name="T59"/>
                <a:gd fmla="*/ 11 w 190" name="T60"/>
                <a:gd fmla="*/ 32 h 190" name="T61"/>
                <a:gd fmla="*/ 0 w 190" name="T62"/>
                <a:gd fmla="*/ 32 h 190" name="T63"/>
                <a:gd fmla="*/ 0 w 190" name="T64"/>
                <a:gd fmla="*/ 21 h 190" name="T65"/>
                <a:gd fmla="*/ 12 w 190" name="T66"/>
                <a:gd fmla="*/ 21 h 190" name="T67"/>
                <a:gd fmla="*/ 15 w 190" name="T68"/>
                <a:gd fmla="*/ 0 h 190" name="T69"/>
                <a:gd fmla="*/ 84 w 190" name="T70"/>
                <a:gd fmla="*/ 176 h 190" name="T71"/>
                <a:gd fmla="*/ 122 w 190" name="T72"/>
                <a:gd fmla="*/ 176 h 190" name="T73"/>
                <a:gd fmla="*/ 122 w 190" name="T74"/>
                <a:gd fmla="*/ 119 h 190" name="T75"/>
                <a:gd fmla="*/ 89 w 190" name="T76"/>
                <a:gd fmla="*/ 119 h 190" name="T77"/>
                <a:gd fmla="*/ 89 w 190" name="T78"/>
                <a:gd fmla="*/ 108 h 190" name="T79"/>
                <a:gd fmla="*/ 185 w 190" name="T80"/>
                <a:gd fmla="*/ 108 h 190" name="T81"/>
                <a:gd fmla="*/ 185 w 190" name="T82"/>
                <a:gd fmla="*/ 119 h 190" name="T83"/>
                <a:gd fmla="*/ 152 w 190" name="T84"/>
                <a:gd fmla="*/ 119 h 190" name="T85"/>
                <a:gd fmla="*/ 152 w 190" name="T86"/>
                <a:gd fmla="*/ 176 h 190" name="T87"/>
                <a:gd fmla="*/ 190 w 190" name="T88"/>
                <a:gd fmla="*/ 176 h 190" name="T89"/>
                <a:gd fmla="*/ 190 w 190" name="T90"/>
                <a:gd fmla="*/ 187 h 190" name="T91"/>
                <a:gd fmla="*/ 84 w 190" name="T92"/>
                <a:gd fmla="*/ 187 h 190" name="T93"/>
                <a:gd fmla="*/ 84 w 190" name="T94"/>
                <a:gd fmla="*/ 176 h 190" name="T95"/>
                <a:gd fmla="*/ 89 w 190" name="T96"/>
                <a:gd fmla="*/ 6 h 190" name="T97"/>
                <a:gd fmla="*/ 175 w 190" name="T98"/>
                <a:gd fmla="*/ 6 h 190" name="T99"/>
                <a:gd fmla="*/ 180 w 190" name="T100"/>
                <a:gd fmla="*/ 9 h 190" name="T101"/>
                <a:gd fmla="*/ 180 w 190" name="T102"/>
                <a:gd fmla="*/ 14 h 190" name="T103"/>
                <a:gd fmla="*/ 155 w 190" name="T104"/>
                <a:gd fmla="*/ 54 h 190" name="T105"/>
                <a:gd fmla="*/ 190 w 190" name="T106"/>
                <a:gd fmla="*/ 100 h 190" name="T107"/>
                <a:gd fmla="*/ 156 w 190" name="T108"/>
                <a:gd fmla="*/ 100 h 190" name="T109"/>
                <a:gd fmla="*/ 139 w 190" name="T110"/>
                <a:gd fmla="*/ 77 h 190" name="T111"/>
                <a:gd fmla="*/ 120 w 190" name="T112"/>
                <a:gd fmla="*/ 100 h 190" name="T113"/>
                <a:gd fmla="*/ 85 w 190" name="T114"/>
                <a:gd fmla="*/ 100 h 190" name="T115"/>
                <a:gd fmla="*/ 142 w 190" name="T116"/>
                <a:gd fmla="*/ 20 h 190" name="T117"/>
                <a:gd fmla="*/ 142 w 190" name="T118"/>
                <a:gd fmla="*/ 18 h 190" name="T119"/>
                <a:gd fmla="*/ 141 w 190" name="T120"/>
                <a:gd fmla="*/ 17 h 190" name="T121"/>
                <a:gd fmla="*/ 89 w 190" name="T122"/>
                <a:gd fmla="*/ 17 h 190" name="T123"/>
                <a:gd fmla="*/ 89 w 190" name="T124"/>
                <a:gd fmla="*/ 6 h 190" name="T1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b="b" l="0" r="r" t="0"/>
              <a:pathLst>
                <a:path h="190" w="190">
                  <a:moveTo>
                    <a:pt x="15" y="0"/>
                  </a:moveTo>
                  <a:cubicBezTo>
                    <a:pt x="43" y="0"/>
                    <a:pt x="43" y="0"/>
                    <a:pt x="43" y="0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32"/>
                    <a:pt x="82" y="32"/>
                    <a:pt x="82" y="32"/>
                  </a:cubicBezTo>
                  <a:cubicBezTo>
                    <a:pt x="39" y="32"/>
                    <a:pt x="39" y="32"/>
                    <a:pt x="39" y="32"/>
                  </a:cubicBezTo>
                  <a:cubicBezTo>
                    <a:pt x="30" y="98"/>
                    <a:pt x="30" y="98"/>
                    <a:pt x="30" y="98"/>
                  </a:cubicBezTo>
                  <a:cubicBezTo>
                    <a:pt x="30" y="99"/>
                    <a:pt x="30" y="100"/>
                    <a:pt x="31" y="101"/>
                  </a:cubicBezTo>
                  <a:cubicBezTo>
                    <a:pt x="32" y="102"/>
                    <a:pt x="33" y="102"/>
                    <a:pt x="34" y="102"/>
                  </a:cubicBezTo>
                  <a:cubicBezTo>
                    <a:pt x="38" y="102"/>
                    <a:pt x="38" y="102"/>
                    <a:pt x="38" y="102"/>
                  </a:cubicBezTo>
                  <a:cubicBezTo>
                    <a:pt x="38" y="51"/>
                    <a:pt x="38" y="51"/>
                    <a:pt x="38" y="51"/>
                  </a:cubicBezTo>
                  <a:cubicBezTo>
                    <a:pt x="66" y="51"/>
                    <a:pt x="66" y="51"/>
                    <a:pt x="66" y="51"/>
                  </a:cubicBezTo>
                  <a:cubicBezTo>
                    <a:pt x="66" y="102"/>
                    <a:pt x="66" y="102"/>
                    <a:pt x="66" y="102"/>
                  </a:cubicBezTo>
                  <a:cubicBezTo>
                    <a:pt x="80" y="102"/>
                    <a:pt x="80" y="102"/>
                    <a:pt x="80" y="102"/>
                  </a:cubicBezTo>
                  <a:cubicBezTo>
                    <a:pt x="80" y="113"/>
                    <a:pt x="80" y="113"/>
                    <a:pt x="80" y="113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82" y="139"/>
                    <a:pt x="82" y="139"/>
                    <a:pt x="82" y="139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66" y="152"/>
                    <a:pt x="66" y="152"/>
                    <a:pt x="66" y="15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37" y="190"/>
                    <a:pt x="37" y="190"/>
                    <a:pt x="37" y="190"/>
                  </a:cubicBezTo>
                  <a:cubicBezTo>
                    <a:pt x="37" y="154"/>
                    <a:pt x="37" y="154"/>
                    <a:pt x="37" y="154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37" y="143"/>
                    <a:pt x="37" y="143"/>
                    <a:pt x="37" y="143"/>
                  </a:cubicBezTo>
                  <a:cubicBezTo>
                    <a:pt x="37" y="113"/>
                    <a:pt x="37" y="113"/>
                    <a:pt x="37" y="113"/>
                  </a:cubicBezTo>
                  <a:cubicBezTo>
                    <a:pt x="9" y="113"/>
                    <a:pt x="9" y="113"/>
                    <a:pt x="9" y="113"/>
                  </a:cubicBezTo>
                  <a:cubicBezTo>
                    <a:pt x="7" y="113"/>
                    <a:pt x="5" y="113"/>
                    <a:pt x="3" y="111"/>
                  </a:cubicBezTo>
                  <a:cubicBezTo>
                    <a:pt x="2" y="109"/>
                    <a:pt x="1" y="107"/>
                    <a:pt x="2" y="105"/>
                  </a:cubicBezTo>
                  <a:cubicBezTo>
                    <a:pt x="11" y="32"/>
                    <a:pt x="11" y="32"/>
                    <a:pt x="1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12" y="21"/>
                    <a:pt x="12" y="21"/>
                    <a:pt x="12" y="21"/>
                  </a:cubicBezTo>
                  <a:lnTo>
                    <a:pt x="15" y="0"/>
                  </a:lnTo>
                  <a:close/>
                  <a:moveTo>
                    <a:pt x="84" y="176"/>
                  </a:moveTo>
                  <a:cubicBezTo>
                    <a:pt x="122" y="176"/>
                    <a:pt x="122" y="176"/>
                    <a:pt x="122" y="176"/>
                  </a:cubicBezTo>
                  <a:cubicBezTo>
                    <a:pt x="122" y="119"/>
                    <a:pt x="122" y="119"/>
                    <a:pt x="122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08"/>
                    <a:pt x="89" y="108"/>
                    <a:pt x="89" y="108"/>
                  </a:cubicBezTo>
                  <a:cubicBezTo>
                    <a:pt x="185" y="108"/>
                    <a:pt x="185" y="108"/>
                    <a:pt x="185" y="108"/>
                  </a:cubicBezTo>
                  <a:cubicBezTo>
                    <a:pt x="185" y="119"/>
                    <a:pt x="185" y="119"/>
                    <a:pt x="185" y="119"/>
                  </a:cubicBezTo>
                  <a:cubicBezTo>
                    <a:pt x="152" y="119"/>
                    <a:pt x="152" y="119"/>
                    <a:pt x="152" y="119"/>
                  </a:cubicBezTo>
                  <a:cubicBezTo>
                    <a:pt x="152" y="176"/>
                    <a:pt x="152" y="176"/>
                    <a:pt x="152" y="176"/>
                  </a:cubicBezTo>
                  <a:cubicBezTo>
                    <a:pt x="190" y="176"/>
                    <a:pt x="190" y="176"/>
                    <a:pt x="190" y="176"/>
                  </a:cubicBezTo>
                  <a:cubicBezTo>
                    <a:pt x="190" y="187"/>
                    <a:pt x="190" y="187"/>
                    <a:pt x="190" y="187"/>
                  </a:cubicBezTo>
                  <a:cubicBezTo>
                    <a:pt x="84" y="187"/>
                    <a:pt x="84" y="187"/>
                    <a:pt x="84" y="187"/>
                  </a:cubicBezTo>
                  <a:lnTo>
                    <a:pt x="84" y="176"/>
                  </a:lnTo>
                  <a:close/>
                  <a:moveTo>
                    <a:pt x="89" y="6"/>
                  </a:moveTo>
                  <a:cubicBezTo>
                    <a:pt x="175" y="6"/>
                    <a:pt x="175" y="6"/>
                    <a:pt x="175" y="6"/>
                  </a:cubicBezTo>
                  <a:cubicBezTo>
                    <a:pt x="177" y="6"/>
                    <a:pt x="179" y="7"/>
                    <a:pt x="180" y="9"/>
                  </a:cubicBezTo>
                  <a:cubicBezTo>
                    <a:pt x="181" y="10"/>
                    <a:pt x="181" y="13"/>
                    <a:pt x="180" y="14"/>
                  </a:cubicBezTo>
                  <a:cubicBezTo>
                    <a:pt x="172" y="28"/>
                    <a:pt x="164" y="41"/>
                    <a:pt x="155" y="54"/>
                  </a:cubicBezTo>
                  <a:cubicBezTo>
                    <a:pt x="190" y="100"/>
                    <a:pt x="190" y="100"/>
                    <a:pt x="190" y="100"/>
                  </a:cubicBezTo>
                  <a:cubicBezTo>
                    <a:pt x="156" y="100"/>
                    <a:pt x="156" y="100"/>
                    <a:pt x="156" y="100"/>
                  </a:cubicBezTo>
                  <a:cubicBezTo>
                    <a:pt x="139" y="77"/>
                    <a:pt x="139" y="77"/>
                    <a:pt x="139" y="77"/>
                  </a:cubicBezTo>
                  <a:cubicBezTo>
                    <a:pt x="133" y="85"/>
                    <a:pt x="127" y="93"/>
                    <a:pt x="120" y="100"/>
                  </a:cubicBezTo>
                  <a:cubicBezTo>
                    <a:pt x="85" y="100"/>
                    <a:pt x="85" y="100"/>
                    <a:pt x="85" y="100"/>
                  </a:cubicBezTo>
                  <a:cubicBezTo>
                    <a:pt x="108" y="72"/>
                    <a:pt x="128" y="48"/>
                    <a:pt x="142" y="20"/>
                  </a:cubicBezTo>
                  <a:cubicBezTo>
                    <a:pt x="143" y="19"/>
                    <a:pt x="142" y="19"/>
                    <a:pt x="142" y="18"/>
                  </a:cubicBezTo>
                  <a:cubicBezTo>
                    <a:pt x="142" y="17"/>
                    <a:pt x="141" y="17"/>
                    <a:pt x="141" y="17"/>
                  </a:cubicBezTo>
                  <a:cubicBezTo>
                    <a:pt x="89" y="17"/>
                    <a:pt x="89" y="17"/>
                    <a:pt x="89" y="17"/>
                  </a:cubicBezTo>
                  <a:lnTo>
                    <a:pt x="89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15" name="Freeform 268"/>
            <p:cNvSpPr/>
            <p:nvPr/>
          </p:nvSpPr>
          <p:spPr bwMode="auto">
            <a:xfrm>
              <a:off x="6319838" y="3446966"/>
              <a:ext cx="349250" cy="360363"/>
            </a:xfrm>
            <a:custGeom>
              <a:gdLst>
                <a:gd fmla="*/ 0 w 182" name="T0"/>
                <a:gd fmla="*/ 188 h 188" name="T1"/>
                <a:gd fmla="*/ 81 w 182" name="T2"/>
                <a:gd fmla="*/ 0 h 188" name="T3"/>
                <a:gd fmla="*/ 112 w 182" name="T4"/>
                <a:gd fmla="*/ 0 h 188" name="T5"/>
                <a:gd fmla="*/ 96 w 182" name="T6"/>
                <a:gd fmla="*/ 63 h 188" name="T7"/>
                <a:gd fmla="*/ 121 w 182" name="T8"/>
                <a:gd fmla="*/ 63 h 188" name="T9"/>
                <a:gd fmla="*/ 182 w 182" name="T10"/>
                <a:gd fmla="*/ 188 h 188" name="T11"/>
                <a:gd fmla="*/ 149 w 182" name="T12"/>
                <a:gd fmla="*/ 188 h 188" name="T13"/>
                <a:gd fmla="*/ 93 w 182" name="T14"/>
                <a:gd fmla="*/ 73 h 188" name="T15"/>
                <a:gd fmla="*/ 33 w 182" name="T16"/>
                <a:gd fmla="*/ 188 h 188" name="T17"/>
                <a:gd fmla="*/ 0 w 182" name="T18"/>
                <a:gd fmla="*/ 188 h 18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8" w="182">
                  <a:moveTo>
                    <a:pt x="0" y="188"/>
                  </a:moveTo>
                  <a:cubicBezTo>
                    <a:pt x="43" y="129"/>
                    <a:pt x="71" y="65"/>
                    <a:pt x="81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08" y="22"/>
                    <a:pt x="103" y="43"/>
                    <a:pt x="96" y="63"/>
                  </a:cubicBezTo>
                  <a:cubicBezTo>
                    <a:pt x="121" y="63"/>
                    <a:pt x="121" y="63"/>
                    <a:pt x="121" y="63"/>
                  </a:cubicBezTo>
                  <a:cubicBezTo>
                    <a:pt x="137" y="107"/>
                    <a:pt x="157" y="149"/>
                    <a:pt x="182" y="188"/>
                  </a:cubicBezTo>
                  <a:cubicBezTo>
                    <a:pt x="149" y="188"/>
                    <a:pt x="149" y="188"/>
                    <a:pt x="149" y="188"/>
                  </a:cubicBezTo>
                  <a:cubicBezTo>
                    <a:pt x="125" y="151"/>
                    <a:pt x="107" y="113"/>
                    <a:pt x="93" y="73"/>
                  </a:cubicBezTo>
                  <a:cubicBezTo>
                    <a:pt x="79" y="114"/>
                    <a:pt x="60" y="152"/>
                    <a:pt x="33" y="188"/>
                  </a:cubicBezTo>
                  <a:lnTo>
                    <a:pt x="0" y="18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16" name="Freeform 269"/>
            <p:cNvSpPr/>
            <p:nvPr/>
          </p:nvSpPr>
          <p:spPr bwMode="auto">
            <a:xfrm>
              <a:off x="6697663" y="3446966"/>
              <a:ext cx="360363" cy="358775"/>
            </a:xfrm>
            <a:custGeom>
              <a:gdLst>
                <a:gd fmla="*/ 15 w 188" name="T0"/>
                <a:gd fmla="*/ 105 h 187" name="T1"/>
                <a:gd fmla="*/ 84 w 188" name="T2"/>
                <a:gd fmla="*/ 105 h 187" name="T3"/>
                <a:gd fmla="*/ 84 w 188" name="T4"/>
                <a:gd fmla="*/ 47 h 187" name="T5"/>
                <a:gd fmla="*/ 45 w 188" name="T6"/>
                <a:gd fmla="*/ 47 h 187" name="T7"/>
                <a:gd fmla="*/ 32 w 188" name="T8"/>
                <a:gd fmla="*/ 84 h 187" name="T9"/>
                <a:gd fmla="*/ 0 w 188" name="T10"/>
                <a:gd fmla="*/ 84 h 187" name="T11"/>
                <a:gd fmla="*/ 24 w 188" name="T12"/>
                <a:gd fmla="*/ 5 h 187" name="T13"/>
                <a:gd fmla="*/ 55 w 188" name="T14"/>
                <a:gd fmla="*/ 5 h 187" name="T15"/>
                <a:gd fmla="*/ 49 w 188" name="T16"/>
                <a:gd fmla="*/ 36 h 187" name="T17"/>
                <a:gd fmla="*/ 84 w 188" name="T18"/>
                <a:gd fmla="*/ 36 h 187" name="T19"/>
                <a:gd fmla="*/ 84 w 188" name="T20"/>
                <a:gd fmla="*/ 0 h 187" name="T21"/>
                <a:gd fmla="*/ 115 w 188" name="T22"/>
                <a:gd fmla="*/ 0 h 187" name="T23"/>
                <a:gd fmla="*/ 115 w 188" name="T24"/>
                <a:gd fmla="*/ 36 h 187" name="T25"/>
                <a:gd fmla="*/ 178 w 188" name="T26"/>
                <a:gd fmla="*/ 36 h 187" name="T27"/>
                <a:gd fmla="*/ 178 w 188" name="T28"/>
                <a:gd fmla="*/ 47 h 187" name="T29"/>
                <a:gd fmla="*/ 115 w 188" name="T30"/>
                <a:gd fmla="*/ 47 h 187" name="T31"/>
                <a:gd fmla="*/ 115 w 188" name="T32"/>
                <a:gd fmla="*/ 105 h 187" name="T33"/>
                <a:gd fmla="*/ 172 w 188" name="T34"/>
                <a:gd fmla="*/ 105 h 187" name="T35"/>
                <a:gd fmla="*/ 172 w 188" name="T36"/>
                <a:gd fmla="*/ 116 h 187" name="T37"/>
                <a:gd fmla="*/ 115 w 188" name="T38"/>
                <a:gd fmla="*/ 116 h 187" name="T39"/>
                <a:gd fmla="*/ 115 w 188" name="T40"/>
                <a:gd fmla="*/ 175 h 187" name="T41"/>
                <a:gd fmla="*/ 188 w 188" name="T42"/>
                <a:gd fmla="*/ 175 h 187" name="T43"/>
                <a:gd fmla="*/ 188 w 188" name="T44"/>
                <a:gd fmla="*/ 187 h 187" name="T45"/>
                <a:gd fmla="*/ 1 w 188" name="T46"/>
                <a:gd fmla="*/ 187 h 187" name="T47"/>
                <a:gd fmla="*/ 1 w 188" name="T48"/>
                <a:gd fmla="*/ 175 h 187" name="T49"/>
                <a:gd fmla="*/ 84 w 188" name="T50"/>
                <a:gd fmla="*/ 175 h 187" name="T51"/>
                <a:gd fmla="*/ 84 w 188" name="T52"/>
                <a:gd fmla="*/ 116 h 187" name="T53"/>
                <a:gd fmla="*/ 15 w 188" name="T54"/>
                <a:gd fmla="*/ 116 h 187" name="T55"/>
                <a:gd fmla="*/ 15 w 188" name="T56"/>
                <a:gd fmla="*/ 105 h 187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187" w="188">
                  <a:moveTo>
                    <a:pt x="15" y="105"/>
                  </a:moveTo>
                  <a:cubicBezTo>
                    <a:pt x="84" y="105"/>
                    <a:pt x="84" y="105"/>
                    <a:pt x="84" y="105"/>
                  </a:cubicBezTo>
                  <a:cubicBezTo>
                    <a:pt x="84" y="47"/>
                    <a:pt x="84" y="47"/>
                    <a:pt x="84" y="47"/>
                  </a:cubicBezTo>
                  <a:cubicBezTo>
                    <a:pt x="45" y="47"/>
                    <a:pt x="45" y="47"/>
                    <a:pt x="45" y="47"/>
                  </a:cubicBezTo>
                  <a:cubicBezTo>
                    <a:pt x="42" y="60"/>
                    <a:pt x="37" y="72"/>
                    <a:pt x="32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13" y="58"/>
                    <a:pt x="21" y="31"/>
                    <a:pt x="24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3" y="15"/>
                    <a:pt x="51" y="26"/>
                    <a:pt x="49" y="36"/>
                  </a:cubicBezTo>
                  <a:cubicBezTo>
                    <a:pt x="84" y="36"/>
                    <a:pt x="84" y="36"/>
                    <a:pt x="84" y="36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78" y="36"/>
                    <a:pt x="178" y="36"/>
                    <a:pt x="178" y="36"/>
                  </a:cubicBezTo>
                  <a:cubicBezTo>
                    <a:pt x="178" y="47"/>
                    <a:pt x="178" y="47"/>
                    <a:pt x="178" y="47"/>
                  </a:cubicBezTo>
                  <a:cubicBezTo>
                    <a:pt x="115" y="47"/>
                    <a:pt x="115" y="47"/>
                    <a:pt x="115" y="47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72" y="105"/>
                    <a:pt x="172" y="105"/>
                    <a:pt x="172" y="105"/>
                  </a:cubicBezTo>
                  <a:cubicBezTo>
                    <a:pt x="172" y="116"/>
                    <a:pt x="172" y="116"/>
                    <a:pt x="172" y="116"/>
                  </a:cubicBezTo>
                  <a:cubicBezTo>
                    <a:pt x="115" y="116"/>
                    <a:pt x="115" y="116"/>
                    <a:pt x="115" y="116"/>
                  </a:cubicBezTo>
                  <a:cubicBezTo>
                    <a:pt x="115" y="175"/>
                    <a:pt x="115" y="175"/>
                    <a:pt x="115" y="175"/>
                  </a:cubicBezTo>
                  <a:cubicBezTo>
                    <a:pt x="188" y="175"/>
                    <a:pt x="188" y="175"/>
                    <a:pt x="188" y="175"/>
                  </a:cubicBezTo>
                  <a:cubicBezTo>
                    <a:pt x="188" y="187"/>
                    <a:pt x="188" y="187"/>
                    <a:pt x="188" y="187"/>
                  </a:cubicBezTo>
                  <a:cubicBezTo>
                    <a:pt x="1" y="187"/>
                    <a:pt x="1" y="187"/>
                    <a:pt x="1" y="187"/>
                  </a:cubicBezTo>
                  <a:cubicBezTo>
                    <a:pt x="1" y="175"/>
                    <a:pt x="1" y="175"/>
                    <a:pt x="1" y="175"/>
                  </a:cubicBezTo>
                  <a:cubicBezTo>
                    <a:pt x="84" y="175"/>
                    <a:pt x="84" y="175"/>
                    <a:pt x="84" y="175"/>
                  </a:cubicBezTo>
                  <a:cubicBezTo>
                    <a:pt x="84" y="116"/>
                    <a:pt x="84" y="116"/>
                    <a:pt x="84" y="116"/>
                  </a:cubicBezTo>
                  <a:cubicBezTo>
                    <a:pt x="15" y="116"/>
                    <a:pt x="15" y="116"/>
                    <a:pt x="15" y="116"/>
                  </a:cubicBezTo>
                  <a:lnTo>
                    <a:pt x="15" y="10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17" name="Freeform 270"/>
            <p:cNvSpPr>
              <a:spLocks noEditPoints="1"/>
            </p:cNvSpPr>
            <p:nvPr/>
          </p:nvSpPr>
          <p:spPr bwMode="auto">
            <a:xfrm>
              <a:off x="7080251" y="3445378"/>
              <a:ext cx="363538" cy="363538"/>
            </a:xfrm>
            <a:custGeom>
              <a:gdLst>
                <a:gd fmla="*/ 0 w 189" name="T0"/>
                <a:gd fmla="*/ 25 h 190" name="T1"/>
                <a:gd fmla="*/ 37 w 189" name="T2"/>
                <a:gd fmla="*/ 25 h 190" name="T3"/>
                <a:gd fmla="*/ 43 w 189" name="T4"/>
                <a:gd fmla="*/ 0 h 190" name="T5"/>
                <a:gd fmla="*/ 75 w 189" name="T6"/>
                <a:gd fmla="*/ 0 h 190" name="T7"/>
                <a:gd fmla="*/ 69 w 189" name="T8"/>
                <a:gd fmla="*/ 25 h 190" name="T9"/>
                <a:gd fmla="*/ 189 w 189" name="T10"/>
                <a:gd fmla="*/ 25 h 190" name="T11"/>
                <a:gd fmla="*/ 189 w 189" name="T12"/>
                <a:gd fmla="*/ 37 h 190" name="T13"/>
                <a:gd fmla="*/ 65 w 189" name="T14"/>
                <a:gd fmla="*/ 37 h 190" name="T15"/>
                <a:gd fmla="*/ 49 w 189" name="T16"/>
                <a:gd fmla="*/ 86 h 190" name="T17"/>
                <a:gd fmla="*/ 59 w 189" name="T18"/>
                <a:gd fmla="*/ 86 h 190" name="T19"/>
                <a:gd fmla="*/ 59 w 189" name="T20"/>
                <a:gd fmla="*/ 190 h 190" name="T21"/>
                <a:gd fmla="*/ 28 w 189" name="T22"/>
                <a:gd fmla="*/ 190 h 190" name="T23"/>
                <a:gd fmla="*/ 28 w 189" name="T24"/>
                <a:gd fmla="*/ 130 h 190" name="T25"/>
                <a:gd fmla="*/ 0 w 189" name="T26"/>
                <a:gd fmla="*/ 130 h 190" name="T27"/>
                <a:gd fmla="*/ 34 w 189" name="T28"/>
                <a:gd fmla="*/ 37 h 190" name="T29"/>
                <a:gd fmla="*/ 0 w 189" name="T30"/>
                <a:gd fmla="*/ 37 h 190" name="T31"/>
                <a:gd fmla="*/ 0 w 189" name="T32"/>
                <a:gd fmla="*/ 25 h 190" name="T33"/>
                <a:gd fmla="*/ 66 w 189" name="T34"/>
                <a:gd fmla="*/ 115 h 190" name="T35"/>
                <a:gd fmla="*/ 111 w 189" name="T36"/>
                <a:gd fmla="*/ 115 h 190" name="T37"/>
                <a:gd fmla="*/ 116 w 189" name="T38"/>
                <a:gd fmla="*/ 105 h 190" name="T39"/>
                <a:gd fmla="*/ 143 w 189" name="T40"/>
                <a:gd fmla="*/ 73 h 190" name="T41"/>
                <a:gd fmla="*/ 142 w 189" name="T42"/>
                <a:gd fmla="*/ 68 h 190" name="T43"/>
                <a:gd fmla="*/ 73 w 189" name="T44"/>
                <a:gd fmla="*/ 68 h 190" name="T45"/>
                <a:gd fmla="*/ 73 w 189" name="T46"/>
                <a:gd fmla="*/ 57 h 190" name="T47"/>
                <a:gd fmla="*/ 172 w 189" name="T48"/>
                <a:gd fmla="*/ 57 h 190" name="T49"/>
                <a:gd fmla="*/ 181 w 189" name="T50"/>
                <a:gd fmla="*/ 63 h 190" name="T51"/>
                <a:gd fmla="*/ 179 w 189" name="T52"/>
                <a:gd fmla="*/ 73 h 190" name="T53"/>
                <a:gd fmla="*/ 143 w 189" name="T54"/>
                <a:gd fmla="*/ 115 h 190" name="T55"/>
                <a:gd fmla="*/ 189 w 189" name="T56"/>
                <a:gd fmla="*/ 115 h 190" name="T57"/>
                <a:gd fmla="*/ 189 w 189" name="T58"/>
                <a:gd fmla="*/ 126 h 190" name="T59"/>
                <a:gd fmla="*/ 142 w 189" name="T60"/>
                <a:gd fmla="*/ 126 h 190" name="T61"/>
                <a:gd fmla="*/ 142 w 189" name="T62"/>
                <a:gd fmla="*/ 177 h 190" name="T63"/>
                <a:gd fmla="*/ 129 w 189" name="T64"/>
                <a:gd fmla="*/ 190 h 190" name="T65"/>
                <a:gd fmla="*/ 89 w 189" name="T66"/>
                <a:gd fmla="*/ 190 h 190" name="T67"/>
                <a:gd fmla="*/ 89 w 189" name="T68"/>
                <a:gd fmla="*/ 178 h 190" name="T69"/>
                <a:gd fmla="*/ 104 w 189" name="T70"/>
                <a:gd fmla="*/ 178 h 190" name="T71"/>
                <a:gd fmla="*/ 111 w 189" name="T72"/>
                <a:gd fmla="*/ 171 h 190" name="T73"/>
                <a:gd fmla="*/ 111 w 189" name="T74"/>
                <a:gd fmla="*/ 126 h 190" name="T75"/>
                <a:gd fmla="*/ 66 w 189" name="T76"/>
                <a:gd fmla="*/ 126 h 190" name="T77"/>
                <a:gd fmla="*/ 66 w 189" name="T78"/>
                <a:gd fmla="*/ 115 h 190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190" w="189">
                  <a:moveTo>
                    <a:pt x="0" y="25"/>
                  </a:moveTo>
                  <a:cubicBezTo>
                    <a:pt x="37" y="25"/>
                    <a:pt x="37" y="25"/>
                    <a:pt x="37" y="25"/>
                  </a:cubicBezTo>
                  <a:cubicBezTo>
                    <a:pt x="39" y="17"/>
                    <a:pt x="41" y="9"/>
                    <a:pt x="43" y="0"/>
                  </a:cubicBezTo>
                  <a:cubicBezTo>
                    <a:pt x="75" y="0"/>
                    <a:pt x="75" y="0"/>
                    <a:pt x="75" y="0"/>
                  </a:cubicBezTo>
                  <a:cubicBezTo>
                    <a:pt x="73" y="9"/>
                    <a:pt x="71" y="17"/>
                    <a:pt x="69" y="25"/>
                  </a:cubicBezTo>
                  <a:cubicBezTo>
                    <a:pt x="189" y="25"/>
                    <a:pt x="189" y="25"/>
                    <a:pt x="189" y="25"/>
                  </a:cubicBezTo>
                  <a:cubicBezTo>
                    <a:pt x="189" y="37"/>
                    <a:pt x="189" y="37"/>
                    <a:pt x="189" y="37"/>
                  </a:cubicBezTo>
                  <a:cubicBezTo>
                    <a:pt x="65" y="37"/>
                    <a:pt x="65" y="37"/>
                    <a:pt x="65" y="37"/>
                  </a:cubicBezTo>
                  <a:cubicBezTo>
                    <a:pt x="60" y="54"/>
                    <a:pt x="55" y="71"/>
                    <a:pt x="4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190"/>
                    <a:pt x="59" y="190"/>
                    <a:pt x="59" y="190"/>
                  </a:cubicBezTo>
                  <a:cubicBezTo>
                    <a:pt x="28" y="190"/>
                    <a:pt x="28" y="190"/>
                    <a:pt x="28" y="190"/>
                  </a:cubicBezTo>
                  <a:cubicBezTo>
                    <a:pt x="28" y="130"/>
                    <a:pt x="28" y="130"/>
                    <a:pt x="28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13" y="100"/>
                    <a:pt x="25" y="69"/>
                    <a:pt x="34" y="37"/>
                  </a:cubicBezTo>
                  <a:cubicBezTo>
                    <a:pt x="0" y="37"/>
                    <a:pt x="0" y="37"/>
                    <a:pt x="0" y="37"/>
                  </a:cubicBezTo>
                  <a:lnTo>
                    <a:pt x="0" y="25"/>
                  </a:lnTo>
                  <a:close/>
                  <a:moveTo>
                    <a:pt x="66" y="115"/>
                  </a:moveTo>
                  <a:cubicBezTo>
                    <a:pt x="111" y="115"/>
                    <a:pt x="111" y="115"/>
                    <a:pt x="111" y="115"/>
                  </a:cubicBezTo>
                  <a:cubicBezTo>
                    <a:pt x="112" y="111"/>
                    <a:pt x="113" y="109"/>
                    <a:pt x="116" y="105"/>
                  </a:cubicBezTo>
                  <a:cubicBezTo>
                    <a:pt x="143" y="73"/>
                    <a:pt x="143" y="73"/>
                    <a:pt x="143" y="73"/>
                  </a:cubicBezTo>
                  <a:cubicBezTo>
                    <a:pt x="146" y="71"/>
                    <a:pt x="146" y="68"/>
                    <a:pt x="142" y="68"/>
                  </a:cubicBezTo>
                  <a:cubicBezTo>
                    <a:pt x="73" y="68"/>
                    <a:pt x="73" y="68"/>
                    <a:pt x="73" y="68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172" y="57"/>
                    <a:pt x="172" y="57"/>
                    <a:pt x="172" y="57"/>
                  </a:cubicBezTo>
                  <a:cubicBezTo>
                    <a:pt x="176" y="57"/>
                    <a:pt x="179" y="59"/>
                    <a:pt x="181" y="63"/>
                  </a:cubicBezTo>
                  <a:cubicBezTo>
                    <a:pt x="182" y="66"/>
                    <a:pt x="181" y="70"/>
                    <a:pt x="179" y="73"/>
                  </a:cubicBezTo>
                  <a:cubicBezTo>
                    <a:pt x="143" y="115"/>
                    <a:pt x="143" y="115"/>
                    <a:pt x="143" y="115"/>
                  </a:cubicBezTo>
                  <a:cubicBezTo>
                    <a:pt x="189" y="115"/>
                    <a:pt x="189" y="115"/>
                    <a:pt x="189" y="115"/>
                  </a:cubicBezTo>
                  <a:cubicBezTo>
                    <a:pt x="189" y="126"/>
                    <a:pt x="189" y="126"/>
                    <a:pt x="189" y="126"/>
                  </a:cubicBezTo>
                  <a:cubicBezTo>
                    <a:pt x="142" y="126"/>
                    <a:pt x="142" y="126"/>
                    <a:pt x="142" y="126"/>
                  </a:cubicBezTo>
                  <a:cubicBezTo>
                    <a:pt x="142" y="177"/>
                    <a:pt x="142" y="177"/>
                    <a:pt x="142" y="177"/>
                  </a:cubicBezTo>
                  <a:cubicBezTo>
                    <a:pt x="142" y="184"/>
                    <a:pt x="136" y="190"/>
                    <a:pt x="129" y="190"/>
                  </a:cubicBezTo>
                  <a:cubicBezTo>
                    <a:pt x="89" y="190"/>
                    <a:pt x="89" y="190"/>
                    <a:pt x="89" y="190"/>
                  </a:cubicBezTo>
                  <a:cubicBezTo>
                    <a:pt x="89" y="178"/>
                    <a:pt x="89" y="178"/>
                    <a:pt x="89" y="178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8" y="178"/>
                    <a:pt x="111" y="175"/>
                    <a:pt x="111" y="171"/>
                  </a:cubicBezTo>
                  <a:cubicBezTo>
                    <a:pt x="111" y="126"/>
                    <a:pt x="111" y="126"/>
                    <a:pt x="111" y="126"/>
                  </a:cubicBezTo>
                  <a:cubicBezTo>
                    <a:pt x="66" y="126"/>
                    <a:pt x="66" y="126"/>
                    <a:pt x="66" y="126"/>
                  </a:cubicBezTo>
                  <a:lnTo>
                    <a:pt x="66" y="11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r>
                <a:rPr altLang="zh-CN" lang="en-US"/>
                <a:t> </a:t>
              </a:r>
            </a:p>
          </p:txBody>
        </p:sp>
        <p:sp>
          <p:nvSpPr>
            <p:cNvPr id="418" name="Freeform 271"/>
            <p:cNvSpPr>
              <a:spLocks noEditPoints="1"/>
            </p:cNvSpPr>
            <p:nvPr/>
          </p:nvSpPr>
          <p:spPr bwMode="auto">
            <a:xfrm>
              <a:off x="7464426" y="3445378"/>
              <a:ext cx="361950" cy="363538"/>
            </a:xfrm>
            <a:custGeom>
              <a:gdLst>
                <a:gd fmla="*/ 0 w 189" name="T0"/>
                <a:gd fmla="*/ 129 h 190" name="T1"/>
                <a:gd fmla="*/ 132 w 189" name="T2"/>
                <a:gd fmla="*/ 129 h 190" name="T3"/>
                <a:gd fmla="*/ 132 w 189" name="T4"/>
                <a:gd fmla="*/ 140 h 190" name="T5"/>
                <a:gd fmla="*/ 0 w 189" name="T6"/>
                <a:gd fmla="*/ 140 h 190" name="T7"/>
                <a:gd fmla="*/ 0 w 189" name="T8"/>
                <a:gd fmla="*/ 129 h 190" name="T9"/>
                <a:gd fmla="*/ 183 w 189" name="T10"/>
                <a:gd fmla="*/ 101 h 190" name="T11"/>
                <a:gd fmla="*/ 183 w 189" name="T12"/>
                <a:gd fmla="*/ 177 h 190" name="T13"/>
                <a:gd fmla="*/ 170 w 189" name="T14"/>
                <a:gd fmla="*/ 190 h 190" name="T15"/>
                <a:gd fmla="*/ 110 w 189" name="T16"/>
                <a:gd fmla="*/ 190 h 190" name="T17"/>
                <a:gd fmla="*/ 110 w 189" name="T18"/>
                <a:gd fmla="*/ 178 h 190" name="T19"/>
                <a:gd fmla="*/ 145 w 189" name="T20"/>
                <a:gd fmla="*/ 178 h 190" name="T21"/>
                <a:gd fmla="*/ 153 w 189" name="T22"/>
                <a:gd fmla="*/ 171 h 190" name="T23"/>
                <a:gd fmla="*/ 153 w 189" name="T24"/>
                <a:gd fmla="*/ 107 h 190" name="T25"/>
                <a:gd fmla="*/ 145 w 189" name="T26"/>
                <a:gd fmla="*/ 99 h 190" name="T27"/>
                <a:gd fmla="*/ 34 w 189" name="T28"/>
                <a:gd fmla="*/ 99 h 190" name="T29"/>
                <a:gd fmla="*/ 22 w 189" name="T30"/>
                <a:gd fmla="*/ 85 h 190" name="T31"/>
                <a:gd fmla="*/ 30 w 189" name="T32"/>
                <a:gd fmla="*/ 0 h 190" name="T33"/>
                <a:gd fmla="*/ 60 w 189" name="T34"/>
                <a:gd fmla="*/ 0 h 190" name="T35"/>
                <a:gd fmla="*/ 56 w 189" name="T36"/>
                <a:gd fmla="*/ 36 h 190" name="T37"/>
                <a:gd fmla="*/ 189 w 189" name="T38"/>
                <a:gd fmla="*/ 36 h 190" name="T39"/>
                <a:gd fmla="*/ 189 w 189" name="T40"/>
                <a:gd fmla="*/ 47 h 190" name="T41"/>
                <a:gd fmla="*/ 55 w 189" name="T42"/>
                <a:gd fmla="*/ 47 h 190" name="T43"/>
                <a:gd fmla="*/ 52 w 189" name="T44"/>
                <a:gd fmla="*/ 80 h 190" name="T45"/>
                <a:gd fmla="*/ 59 w 189" name="T46"/>
                <a:gd fmla="*/ 88 h 190" name="T47"/>
                <a:gd fmla="*/ 170 w 189" name="T48"/>
                <a:gd fmla="*/ 88 h 190" name="T49"/>
                <a:gd fmla="*/ 183 w 189" name="T50"/>
                <a:gd fmla="*/ 101 h 190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190" w="189">
                  <a:moveTo>
                    <a:pt x="0" y="129"/>
                  </a:moveTo>
                  <a:cubicBezTo>
                    <a:pt x="132" y="129"/>
                    <a:pt x="132" y="129"/>
                    <a:pt x="132" y="129"/>
                  </a:cubicBezTo>
                  <a:cubicBezTo>
                    <a:pt x="132" y="140"/>
                    <a:pt x="132" y="140"/>
                    <a:pt x="132" y="140"/>
                  </a:cubicBezTo>
                  <a:cubicBezTo>
                    <a:pt x="0" y="140"/>
                    <a:pt x="0" y="140"/>
                    <a:pt x="0" y="140"/>
                  </a:cubicBezTo>
                  <a:lnTo>
                    <a:pt x="0" y="129"/>
                  </a:lnTo>
                  <a:close/>
                  <a:moveTo>
                    <a:pt x="183" y="101"/>
                  </a:moveTo>
                  <a:cubicBezTo>
                    <a:pt x="183" y="177"/>
                    <a:pt x="183" y="177"/>
                    <a:pt x="183" y="177"/>
                  </a:cubicBezTo>
                  <a:cubicBezTo>
                    <a:pt x="183" y="184"/>
                    <a:pt x="177" y="190"/>
                    <a:pt x="170" y="190"/>
                  </a:cubicBezTo>
                  <a:cubicBezTo>
                    <a:pt x="110" y="190"/>
                    <a:pt x="110" y="190"/>
                    <a:pt x="110" y="190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45" y="178"/>
                    <a:pt x="145" y="178"/>
                    <a:pt x="145" y="178"/>
                  </a:cubicBezTo>
                  <a:cubicBezTo>
                    <a:pt x="149" y="178"/>
                    <a:pt x="153" y="175"/>
                    <a:pt x="153" y="171"/>
                  </a:cubicBezTo>
                  <a:cubicBezTo>
                    <a:pt x="153" y="107"/>
                    <a:pt x="153" y="107"/>
                    <a:pt x="153" y="107"/>
                  </a:cubicBezTo>
                  <a:cubicBezTo>
                    <a:pt x="153" y="102"/>
                    <a:pt x="149" y="99"/>
                    <a:pt x="145" y="99"/>
                  </a:cubicBezTo>
                  <a:cubicBezTo>
                    <a:pt x="34" y="99"/>
                    <a:pt x="34" y="99"/>
                    <a:pt x="34" y="99"/>
                  </a:cubicBezTo>
                  <a:cubicBezTo>
                    <a:pt x="27" y="99"/>
                    <a:pt x="21" y="93"/>
                    <a:pt x="22" y="85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189" y="36"/>
                    <a:pt x="189" y="36"/>
                    <a:pt x="189" y="36"/>
                  </a:cubicBezTo>
                  <a:cubicBezTo>
                    <a:pt x="189" y="47"/>
                    <a:pt x="189" y="47"/>
                    <a:pt x="189" y="47"/>
                  </a:cubicBezTo>
                  <a:cubicBezTo>
                    <a:pt x="55" y="47"/>
                    <a:pt x="55" y="47"/>
                    <a:pt x="55" y="47"/>
                  </a:cubicBezTo>
                  <a:cubicBezTo>
                    <a:pt x="52" y="80"/>
                    <a:pt x="52" y="80"/>
                    <a:pt x="52" y="80"/>
                  </a:cubicBezTo>
                  <a:cubicBezTo>
                    <a:pt x="51" y="84"/>
                    <a:pt x="54" y="88"/>
                    <a:pt x="59" y="88"/>
                  </a:cubicBezTo>
                  <a:cubicBezTo>
                    <a:pt x="170" y="88"/>
                    <a:pt x="170" y="88"/>
                    <a:pt x="170" y="88"/>
                  </a:cubicBezTo>
                  <a:cubicBezTo>
                    <a:pt x="177" y="88"/>
                    <a:pt x="183" y="93"/>
                    <a:pt x="183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2" name="Freeform 275"/>
            <p:cNvSpPr/>
            <p:nvPr/>
          </p:nvSpPr>
          <p:spPr bwMode="auto">
            <a:xfrm>
              <a:off x="8027988" y="3483478"/>
              <a:ext cx="382588" cy="395288"/>
            </a:xfrm>
            <a:custGeom>
              <a:gdLst>
                <a:gd fmla="*/ 27 w 199" name="T0"/>
                <a:gd fmla="*/ 97 h 206" name="T1"/>
                <a:gd fmla="*/ 96 w 199" name="T2"/>
                <a:gd fmla="*/ 108 h 206" name="T3"/>
                <a:gd fmla="*/ 105 w 199" name="T4"/>
                <a:gd fmla="*/ 51 h 206" name="T5"/>
                <a:gd fmla="*/ 67 w 199" name="T6"/>
                <a:gd fmla="*/ 45 h 206" name="T7"/>
                <a:gd fmla="*/ 47 w 199" name="T8"/>
                <a:gd fmla="*/ 79 h 206" name="T9"/>
                <a:gd fmla="*/ 16 w 199" name="T10"/>
                <a:gd fmla="*/ 74 h 206" name="T11"/>
                <a:gd fmla="*/ 53 w 199" name="T12"/>
                <a:gd fmla="*/ 0 h 206" name="T13"/>
                <a:gd fmla="*/ 83 w 199" name="T14"/>
                <a:gd fmla="*/ 5 h 206" name="T15"/>
                <a:gd fmla="*/ 72 w 199" name="T16"/>
                <a:gd fmla="*/ 34 h 206" name="T17"/>
                <a:gd fmla="*/ 107 w 199" name="T18"/>
                <a:gd fmla="*/ 40 h 206" name="T19"/>
                <a:gd fmla="*/ 113 w 199" name="T20"/>
                <a:gd fmla="*/ 5 h 206" name="T21"/>
                <a:gd fmla="*/ 143 w 199" name="T22"/>
                <a:gd fmla="*/ 10 h 206" name="T23"/>
                <a:gd fmla="*/ 137 w 199" name="T24"/>
                <a:gd fmla="*/ 45 h 206" name="T25"/>
                <a:gd fmla="*/ 199 w 199" name="T26"/>
                <a:gd fmla="*/ 55 h 206" name="T27"/>
                <a:gd fmla="*/ 198 w 199" name="T28"/>
                <a:gd fmla="*/ 66 h 206" name="T29"/>
                <a:gd fmla="*/ 135 w 199" name="T30"/>
                <a:gd fmla="*/ 56 h 206" name="T31"/>
                <a:gd fmla="*/ 126 w 199" name="T32"/>
                <a:gd fmla="*/ 113 h 206" name="T33"/>
                <a:gd fmla="*/ 182 w 199" name="T34"/>
                <a:gd fmla="*/ 122 h 206" name="T35"/>
                <a:gd fmla="*/ 181 w 199" name="T36"/>
                <a:gd fmla="*/ 133 h 206" name="T37"/>
                <a:gd fmla="*/ 124 w 199" name="T38"/>
                <a:gd fmla="*/ 124 h 206" name="T39"/>
                <a:gd fmla="*/ 115 w 199" name="T40"/>
                <a:gd fmla="*/ 183 h 206" name="T41"/>
                <a:gd fmla="*/ 187 w 199" name="T42"/>
                <a:gd fmla="*/ 195 h 206" name="T43"/>
                <a:gd fmla="*/ 185 w 199" name="T44"/>
                <a:gd fmla="*/ 206 h 206" name="T45"/>
                <a:gd fmla="*/ 0 w 199" name="T46"/>
                <a:gd fmla="*/ 176 h 206" name="T47"/>
                <a:gd fmla="*/ 2 w 199" name="T48"/>
                <a:gd fmla="*/ 164 h 206" name="T49"/>
                <a:gd fmla="*/ 85 w 199" name="T50"/>
                <a:gd fmla="*/ 178 h 206" name="T51"/>
                <a:gd fmla="*/ 94 w 199" name="T52"/>
                <a:gd fmla="*/ 119 h 206" name="T53"/>
                <a:gd fmla="*/ 26 w 199" name="T54"/>
                <a:gd fmla="*/ 108 h 206" name="T55"/>
                <a:gd fmla="*/ 27 w 199" name="T56"/>
                <a:gd fmla="*/ 97 h 206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206" w="199">
                  <a:moveTo>
                    <a:pt x="27" y="97"/>
                  </a:moveTo>
                  <a:cubicBezTo>
                    <a:pt x="96" y="108"/>
                    <a:pt x="96" y="108"/>
                    <a:pt x="96" y="108"/>
                  </a:cubicBezTo>
                  <a:cubicBezTo>
                    <a:pt x="105" y="51"/>
                    <a:pt x="105" y="51"/>
                    <a:pt x="105" y="51"/>
                  </a:cubicBezTo>
                  <a:cubicBezTo>
                    <a:pt x="67" y="45"/>
                    <a:pt x="67" y="45"/>
                    <a:pt x="67" y="45"/>
                  </a:cubicBezTo>
                  <a:cubicBezTo>
                    <a:pt x="61" y="57"/>
                    <a:pt x="55" y="68"/>
                    <a:pt x="47" y="79"/>
                  </a:cubicBezTo>
                  <a:cubicBezTo>
                    <a:pt x="16" y="74"/>
                    <a:pt x="16" y="74"/>
                    <a:pt x="16" y="74"/>
                  </a:cubicBezTo>
                  <a:cubicBezTo>
                    <a:pt x="33" y="50"/>
                    <a:pt x="45" y="25"/>
                    <a:pt x="53" y="0"/>
                  </a:cubicBezTo>
                  <a:cubicBezTo>
                    <a:pt x="83" y="5"/>
                    <a:pt x="83" y="5"/>
                    <a:pt x="83" y="5"/>
                  </a:cubicBezTo>
                  <a:cubicBezTo>
                    <a:pt x="80" y="15"/>
                    <a:pt x="76" y="25"/>
                    <a:pt x="72" y="34"/>
                  </a:cubicBezTo>
                  <a:cubicBezTo>
                    <a:pt x="107" y="40"/>
                    <a:pt x="107" y="40"/>
                    <a:pt x="107" y="40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43" y="10"/>
                    <a:pt x="143" y="10"/>
                    <a:pt x="143" y="10"/>
                  </a:cubicBezTo>
                  <a:cubicBezTo>
                    <a:pt x="137" y="45"/>
                    <a:pt x="137" y="45"/>
                    <a:pt x="137" y="45"/>
                  </a:cubicBezTo>
                  <a:cubicBezTo>
                    <a:pt x="199" y="55"/>
                    <a:pt x="199" y="55"/>
                    <a:pt x="199" y="55"/>
                  </a:cubicBezTo>
                  <a:cubicBezTo>
                    <a:pt x="198" y="66"/>
                    <a:pt x="198" y="66"/>
                    <a:pt x="198" y="66"/>
                  </a:cubicBezTo>
                  <a:cubicBezTo>
                    <a:pt x="135" y="56"/>
                    <a:pt x="135" y="56"/>
                    <a:pt x="135" y="56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82" y="122"/>
                    <a:pt x="182" y="122"/>
                    <a:pt x="182" y="122"/>
                  </a:cubicBezTo>
                  <a:cubicBezTo>
                    <a:pt x="181" y="133"/>
                    <a:pt x="181" y="133"/>
                    <a:pt x="181" y="133"/>
                  </a:cubicBezTo>
                  <a:cubicBezTo>
                    <a:pt x="124" y="124"/>
                    <a:pt x="124" y="124"/>
                    <a:pt x="124" y="124"/>
                  </a:cubicBezTo>
                  <a:cubicBezTo>
                    <a:pt x="115" y="183"/>
                    <a:pt x="115" y="183"/>
                    <a:pt x="115" y="183"/>
                  </a:cubicBezTo>
                  <a:cubicBezTo>
                    <a:pt x="187" y="195"/>
                    <a:pt x="187" y="195"/>
                    <a:pt x="187" y="195"/>
                  </a:cubicBezTo>
                  <a:cubicBezTo>
                    <a:pt x="185" y="206"/>
                    <a:pt x="185" y="206"/>
                    <a:pt x="185" y="206"/>
                  </a:cubicBezTo>
                  <a:cubicBezTo>
                    <a:pt x="0" y="176"/>
                    <a:pt x="0" y="176"/>
                    <a:pt x="0" y="176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85" y="178"/>
                    <a:pt x="85" y="178"/>
                    <a:pt x="85" y="178"/>
                  </a:cubicBezTo>
                  <a:cubicBezTo>
                    <a:pt x="94" y="119"/>
                    <a:pt x="94" y="119"/>
                    <a:pt x="94" y="119"/>
                  </a:cubicBezTo>
                  <a:cubicBezTo>
                    <a:pt x="26" y="108"/>
                    <a:pt x="26" y="108"/>
                    <a:pt x="26" y="108"/>
                  </a:cubicBezTo>
                  <a:lnTo>
                    <a:pt x="27" y="9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3" name="Freeform 276"/>
            <p:cNvSpPr>
              <a:spLocks noEditPoints="1"/>
            </p:cNvSpPr>
            <p:nvPr/>
          </p:nvSpPr>
          <p:spPr bwMode="auto">
            <a:xfrm>
              <a:off x="8404226" y="3527928"/>
              <a:ext cx="407988" cy="414338"/>
            </a:xfrm>
            <a:custGeom>
              <a:gdLst>
                <a:gd fmla="*/ 0 w 213" name="T0"/>
                <a:gd fmla="*/ 187 h 216" name="T1"/>
                <a:gd fmla="*/ 35 w 213" name="T2"/>
                <a:gd fmla="*/ 116 h 216" name="T3"/>
                <a:gd fmla="*/ 68 w 213" name="T4"/>
                <a:gd fmla="*/ 121 h 216" name="T5"/>
                <a:gd fmla="*/ 34 w 213" name="T6"/>
                <a:gd fmla="*/ 192 h 216" name="T7"/>
                <a:gd fmla="*/ 0 w 213" name="T8"/>
                <a:gd fmla="*/ 187 h 216" name="T9"/>
                <a:gd fmla="*/ 37 w 213" name="T10"/>
                <a:gd fmla="*/ 101 h 216" name="T11"/>
                <a:gd fmla="*/ 30 w 213" name="T12"/>
                <a:gd fmla="*/ 54 h 216" name="T13"/>
                <a:gd fmla="*/ 63 w 213" name="T14"/>
                <a:gd fmla="*/ 60 h 216" name="T15"/>
                <a:gd fmla="*/ 70 w 213" name="T16"/>
                <a:gd fmla="*/ 107 h 216" name="T17"/>
                <a:gd fmla="*/ 37 w 213" name="T18"/>
                <a:gd fmla="*/ 101 h 216" name="T19"/>
                <a:gd fmla="*/ 43 w 213" name="T20"/>
                <a:gd fmla="*/ 44 h 216" name="T21"/>
                <a:gd fmla="*/ 36 w 213" name="T22"/>
                <a:gd fmla="*/ 0 h 216" name="T23"/>
                <a:gd fmla="*/ 69 w 213" name="T24"/>
                <a:gd fmla="*/ 5 h 216" name="T25"/>
                <a:gd fmla="*/ 77 w 213" name="T26"/>
                <a:gd fmla="*/ 49 h 216" name="T27"/>
                <a:gd fmla="*/ 43 w 213" name="T28"/>
                <a:gd fmla="*/ 44 h 216" name="T29"/>
                <a:gd fmla="*/ 97 w 213" name="T30"/>
                <a:gd fmla="*/ 17 h 216" name="T31"/>
                <a:gd fmla="*/ 150 w 213" name="T32"/>
                <a:gd fmla="*/ 26 h 216" name="T33"/>
                <a:gd fmla="*/ 178 w 213" name="T34"/>
                <a:gd fmla="*/ 23 h 216" name="T35"/>
                <a:gd fmla="*/ 213 w 213" name="T36"/>
                <a:gd fmla="*/ 29 h 216" name="T37"/>
                <a:gd fmla="*/ 176 w 213" name="T38"/>
                <a:gd fmla="*/ 42 h 216" name="T39"/>
                <a:gd fmla="*/ 167 w 213" name="T40"/>
                <a:gd fmla="*/ 41 h 216" name="T41"/>
                <a:gd fmla="*/ 161 w 213" name="T42"/>
                <a:gd fmla="*/ 76 h 216" name="T43"/>
                <a:gd fmla="*/ 209 w 213" name="T44"/>
                <a:gd fmla="*/ 84 h 216" name="T45"/>
                <a:gd fmla="*/ 207 w 213" name="T46"/>
                <a:gd fmla="*/ 95 h 216" name="T47"/>
                <a:gd fmla="*/ 159 w 213" name="T48"/>
                <a:gd fmla="*/ 88 h 216" name="T49"/>
                <a:gd fmla="*/ 154 w 213" name="T50"/>
                <a:gd fmla="*/ 122 h 216" name="T51"/>
                <a:gd fmla="*/ 184 w 213" name="T52"/>
                <a:gd fmla="*/ 127 h 216" name="T53"/>
                <a:gd fmla="*/ 196 w 213" name="T54"/>
                <a:gd fmla="*/ 143 h 216" name="T55"/>
                <a:gd fmla="*/ 186 w 213" name="T56"/>
                <a:gd fmla="*/ 204 h 216" name="T57"/>
                <a:gd fmla="*/ 170 w 213" name="T58"/>
                <a:gd fmla="*/ 215 h 216" name="T59"/>
                <a:gd fmla="*/ 80 w 213" name="T60"/>
                <a:gd fmla="*/ 200 h 216" name="T61"/>
                <a:gd fmla="*/ 68 w 213" name="T62"/>
                <a:gd fmla="*/ 184 h 216" name="T63"/>
                <a:gd fmla="*/ 78 w 213" name="T64"/>
                <a:gd fmla="*/ 124 h 216" name="T65"/>
                <a:gd fmla="*/ 94 w 213" name="T66"/>
                <a:gd fmla="*/ 112 h 216" name="T67"/>
                <a:gd fmla="*/ 123 w 213" name="T68"/>
                <a:gd fmla="*/ 117 h 216" name="T69"/>
                <a:gd fmla="*/ 129 w 213" name="T70"/>
                <a:gd fmla="*/ 83 h 216" name="T71"/>
                <a:gd fmla="*/ 83 w 213" name="T72"/>
                <a:gd fmla="*/ 75 h 216" name="T73"/>
                <a:gd fmla="*/ 85 w 213" name="T74"/>
                <a:gd fmla="*/ 64 h 216" name="T75"/>
                <a:gd fmla="*/ 131 w 213" name="T76"/>
                <a:gd fmla="*/ 71 h 216" name="T77"/>
                <a:gd fmla="*/ 137 w 213" name="T78"/>
                <a:gd fmla="*/ 36 h 216" name="T79"/>
                <a:gd fmla="*/ 95 w 213" name="T80"/>
                <a:gd fmla="*/ 29 h 216" name="T81"/>
                <a:gd fmla="*/ 97 w 213" name="T82"/>
                <a:gd fmla="*/ 17 h 216" name="T83"/>
                <a:gd fmla="*/ 148 w 213" name="T84"/>
                <a:gd fmla="*/ 199 h 216" name="T85"/>
                <a:gd fmla="*/ 156 w 213" name="T86"/>
                <a:gd fmla="*/ 193 h 216" name="T87"/>
                <a:gd fmla="*/ 164 w 213" name="T88"/>
                <a:gd fmla="*/ 143 h 216" name="T89"/>
                <a:gd fmla="*/ 158 w 213" name="T90"/>
                <a:gd fmla="*/ 135 h 216" name="T91"/>
                <a:gd fmla="*/ 115 w 213" name="T92"/>
                <a:gd fmla="*/ 128 h 216" name="T93"/>
                <a:gd fmla="*/ 108 w 213" name="T94"/>
                <a:gd fmla="*/ 134 h 216" name="T95"/>
                <a:gd fmla="*/ 99 w 213" name="T96"/>
                <a:gd fmla="*/ 184 h 216" name="T97"/>
                <a:gd fmla="*/ 105 w 213" name="T98"/>
                <a:gd fmla="*/ 193 h 216" name="T99"/>
                <a:gd fmla="*/ 148 w 213" name="T100"/>
                <a:gd fmla="*/ 199 h 216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216" w="213">
                  <a:moveTo>
                    <a:pt x="0" y="187"/>
                  </a:moveTo>
                  <a:cubicBezTo>
                    <a:pt x="16" y="164"/>
                    <a:pt x="26" y="143"/>
                    <a:pt x="35" y="116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59" y="148"/>
                    <a:pt x="48" y="174"/>
                    <a:pt x="34" y="192"/>
                  </a:cubicBezTo>
                  <a:lnTo>
                    <a:pt x="0" y="187"/>
                  </a:lnTo>
                  <a:close/>
                  <a:moveTo>
                    <a:pt x="37" y="101"/>
                  </a:moveTo>
                  <a:cubicBezTo>
                    <a:pt x="30" y="54"/>
                    <a:pt x="30" y="54"/>
                    <a:pt x="30" y="54"/>
                  </a:cubicBezTo>
                  <a:cubicBezTo>
                    <a:pt x="63" y="60"/>
                    <a:pt x="63" y="60"/>
                    <a:pt x="63" y="60"/>
                  </a:cubicBezTo>
                  <a:cubicBezTo>
                    <a:pt x="70" y="107"/>
                    <a:pt x="70" y="107"/>
                    <a:pt x="70" y="107"/>
                  </a:cubicBezTo>
                  <a:lnTo>
                    <a:pt x="37" y="101"/>
                  </a:lnTo>
                  <a:close/>
                  <a:moveTo>
                    <a:pt x="43" y="44"/>
                  </a:moveTo>
                  <a:cubicBezTo>
                    <a:pt x="36" y="0"/>
                    <a:pt x="36" y="0"/>
                    <a:pt x="36" y="0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7" y="49"/>
                    <a:pt x="77" y="49"/>
                    <a:pt x="77" y="49"/>
                  </a:cubicBezTo>
                  <a:lnTo>
                    <a:pt x="43" y="44"/>
                  </a:lnTo>
                  <a:close/>
                  <a:moveTo>
                    <a:pt x="97" y="17"/>
                  </a:moveTo>
                  <a:cubicBezTo>
                    <a:pt x="150" y="26"/>
                    <a:pt x="150" y="26"/>
                    <a:pt x="150" y="26"/>
                  </a:cubicBezTo>
                  <a:cubicBezTo>
                    <a:pt x="164" y="28"/>
                    <a:pt x="172" y="29"/>
                    <a:pt x="178" y="23"/>
                  </a:cubicBezTo>
                  <a:cubicBezTo>
                    <a:pt x="213" y="29"/>
                    <a:pt x="213" y="29"/>
                    <a:pt x="213" y="29"/>
                  </a:cubicBezTo>
                  <a:cubicBezTo>
                    <a:pt x="207" y="41"/>
                    <a:pt x="196" y="45"/>
                    <a:pt x="176" y="42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209" y="84"/>
                    <a:pt x="209" y="84"/>
                    <a:pt x="209" y="84"/>
                  </a:cubicBezTo>
                  <a:cubicBezTo>
                    <a:pt x="207" y="95"/>
                    <a:pt x="207" y="95"/>
                    <a:pt x="207" y="95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4" y="122"/>
                    <a:pt x="154" y="122"/>
                    <a:pt x="154" y="122"/>
                  </a:cubicBezTo>
                  <a:cubicBezTo>
                    <a:pt x="184" y="127"/>
                    <a:pt x="184" y="127"/>
                    <a:pt x="184" y="127"/>
                  </a:cubicBezTo>
                  <a:cubicBezTo>
                    <a:pt x="193" y="129"/>
                    <a:pt x="197" y="136"/>
                    <a:pt x="196" y="143"/>
                  </a:cubicBezTo>
                  <a:cubicBezTo>
                    <a:pt x="186" y="204"/>
                    <a:pt x="186" y="204"/>
                    <a:pt x="186" y="204"/>
                  </a:cubicBezTo>
                  <a:cubicBezTo>
                    <a:pt x="185" y="211"/>
                    <a:pt x="178" y="216"/>
                    <a:pt x="170" y="215"/>
                  </a:cubicBezTo>
                  <a:cubicBezTo>
                    <a:pt x="80" y="200"/>
                    <a:pt x="80" y="200"/>
                    <a:pt x="80" y="200"/>
                  </a:cubicBezTo>
                  <a:cubicBezTo>
                    <a:pt x="71" y="198"/>
                    <a:pt x="67" y="192"/>
                    <a:pt x="68" y="184"/>
                  </a:cubicBezTo>
                  <a:cubicBezTo>
                    <a:pt x="78" y="124"/>
                    <a:pt x="78" y="124"/>
                    <a:pt x="78" y="124"/>
                  </a:cubicBezTo>
                  <a:cubicBezTo>
                    <a:pt x="79" y="116"/>
                    <a:pt x="85" y="111"/>
                    <a:pt x="94" y="112"/>
                  </a:cubicBezTo>
                  <a:cubicBezTo>
                    <a:pt x="123" y="117"/>
                    <a:pt x="123" y="117"/>
                    <a:pt x="123" y="117"/>
                  </a:cubicBezTo>
                  <a:cubicBezTo>
                    <a:pt x="129" y="83"/>
                    <a:pt x="129" y="83"/>
                    <a:pt x="129" y="83"/>
                  </a:cubicBezTo>
                  <a:cubicBezTo>
                    <a:pt x="83" y="75"/>
                    <a:pt x="83" y="75"/>
                    <a:pt x="83" y="75"/>
                  </a:cubicBezTo>
                  <a:cubicBezTo>
                    <a:pt x="85" y="64"/>
                    <a:pt x="85" y="64"/>
                    <a:pt x="85" y="64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7" y="36"/>
                    <a:pt x="137" y="36"/>
                    <a:pt x="137" y="36"/>
                  </a:cubicBezTo>
                  <a:cubicBezTo>
                    <a:pt x="95" y="29"/>
                    <a:pt x="95" y="29"/>
                    <a:pt x="95" y="29"/>
                  </a:cubicBezTo>
                  <a:lnTo>
                    <a:pt x="97" y="17"/>
                  </a:lnTo>
                  <a:close/>
                  <a:moveTo>
                    <a:pt x="148" y="199"/>
                  </a:moveTo>
                  <a:cubicBezTo>
                    <a:pt x="153" y="200"/>
                    <a:pt x="156" y="197"/>
                    <a:pt x="156" y="193"/>
                  </a:cubicBezTo>
                  <a:cubicBezTo>
                    <a:pt x="164" y="143"/>
                    <a:pt x="164" y="143"/>
                    <a:pt x="164" y="143"/>
                  </a:cubicBezTo>
                  <a:cubicBezTo>
                    <a:pt x="165" y="139"/>
                    <a:pt x="163" y="136"/>
                    <a:pt x="158" y="135"/>
                  </a:cubicBezTo>
                  <a:cubicBezTo>
                    <a:pt x="115" y="128"/>
                    <a:pt x="115" y="128"/>
                    <a:pt x="115" y="128"/>
                  </a:cubicBezTo>
                  <a:cubicBezTo>
                    <a:pt x="110" y="127"/>
                    <a:pt x="108" y="130"/>
                    <a:pt x="108" y="134"/>
                  </a:cubicBezTo>
                  <a:cubicBezTo>
                    <a:pt x="99" y="184"/>
                    <a:pt x="99" y="184"/>
                    <a:pt x="99" y="184"/>
                  </a:cubicBezTo>
                  <a:cubicBezTo>
                    <a:pt x="99" y="188"/>
                    <a:pt x="101" y="192"/>
                    <a:pt x="105" y="193"/>
                  </a:cubicBezTo>
                  <a:lnTo>
                    <a:pt x="148" y="19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4" name="Freeform 277"/>
            <p:cNvSpPr>
              <a:spLocks noEditPoints="1"/>
            </p:cNvSpPr>
            <p:nvPr/>
          </p:nvSpPr>
          <p:spPr bwMode="auto">
            <a:xfrm>
              <a:off x="8783638" y="3612066"/>
              <a:ext cx="412750" cy="390525"/>
            </a:xfrm>
            <a:custGeom>
              <a:gdLst>
                <a:gd fmla="*/ 213 w 215" name="T0"/>
                <a:gd fmla="*/ 39 h 204" name="T1"/>
                <a:gd fmla="*/ 74 w 215" name="T2"/>
                <a:gd fmla="*/ 16 h 204" name="T3"/>
                <a:gd fmla="*/ 65 w 215" name="T4"/>
                <a:gd fmla="*/ 22 h 204" name="T5"/>
                <a:gd fmla="*/ 49 w 215" name="T6"/>
                <a:gd fmla="*/ 126 h 204" name="T7"/>
                <a:gd fmla="*/ 31 w 215" name="T8"/>
                <a:gd fmla="*/ 180 h 204" name="T9"/>
                <a:gd fmla="*/ 0 w 215" name="T10"/>
                <a:gd fmla="*/ 175 h 204" name="T11"/>
                <a:gd fmla="*/ 19 w 215" name="T12"/>
                <a:gd fmla="*/ 121 h 204" name="T13"/>
                <a:gd fmla="*/ 36 w 215" name="T14"/>
                <a:gd fmla="*/ 12 h 204" name="T15"/>
                <a:gd fmla="*/ 52 w 215" name="T16"/>
                <a:gd fmla="*/ 1 h 204" name="T17"/>
                <a:gd fmla="*/ 215 w 215" name="T18"/>
                <a:gd fmla="*/ 28 h 204" name="T19"/>
                <a:gd fmla="*/ 213 w 215" name="T20"/>
                <a:gd fmla="*/ 39 h 204" name="T21"/>
                <a:gd fmla="*/ 67 w 215" name="T22"/>
                <a:gd fmla="*/ 71 h 204" name="T23"/>
                <a:gd fmla="*/ 115 w 215" name="T24"/>
                <a:gd fmla="*/ 79 h 204" name="T25"/>
                <a:gd fmla="*/ 122 w 215" name="T26"/>
                <a:gd fmla="*/ 34 h 204" name="T27"/>
                <a:gd fmla="*/ 152 w 215" name="T28"/>
                <a:gd fmla="*/ 39 h 204" name="T29"/>
                <a:gd fmla="*/ 145 w 215" name="T30"/>
                <a:gd fmla="*/ 84 h 204" name="T31"/>
                <a:gd fmla="*/ 198 w 215" name="T32"/>
                <a:gd fmla="*/ 93 h 204" name="T33"/>
                <a:gd fmla="*/ 196 w 215" name="T34"/>
                <a:gd fmla="*/ 104 h 204" name="T35"/>
                <a:gd fmla="*/ 143 w 215" name="T36"/>
                <a:gd fmla="*/ 95 h 204" name="T37"/>
                <a:gd fmla="*/ 129 w 215" name="T38"/>
                <a:gd fmla="*/ 183 h 204" name="T39"/>
                <a:gd fmla="*/ 188 w 215" name="T40"/>
                <a:gd fmla="*/ 192 h 204" name="T41"/>
                <a:gd fmla="*/ 186 w 215" name="T42"/>
                <a:gd fmla="*/ 204 h 204" name="T43"/>
                <a:gd fmla="*/ 42 w 215" name="T44"/>
                <a:gd fmla="*/ 180 h 204" name="T45"/>
                <a:gd fmla="*/ 44 w 215" name="T46"/>
                <a:gd fmla="*/ 169 h 204" name="T47"/>
                <a:gd fmla="*/ 99 w 215" name="T48"/>
                <a:gd fmla="*/ 178 h 204" name="T49"/>
                <a:gd fmla="*/ 113 w 215" name="T50"/>
                <a:gd fmla="*/ 90 h 204" name="T51"/>
                <a:gd fmla="*/ 65 w 215" name="T52"/>
                <a:gd fmla="*/ 83 h 204" name="T53"/>
                <a:gd fmla="*/ 67 w 215" name="T54"/>
                <a:gd fmla="*/ 71 h 204" name="T55"/>
                <a:gd fmla="*/ 184 w 215" name="T56"/>
                <a:gd fmla="*/ 177 h 204" name="T57"/>
                <a:gd fmla="*/ 154 w 215" name="T58"/>
                <a:gd fmla="*/ 172 h 204" name="T59"/>
                <a:gd fmla="*/ 151 w 215" name="T60"/>
                <a:gd fmla="*/ 116 h 204" name="T61"/>
                <a:gd fmla="*/ 181 w 215" name="T62"/>
                <a:gd fmla="*/ 121 h 204" name="T63"/>
                <a:gd fmla="*/ 184 w 215" name="T64"/>
                <a:gd fmla="*/ 177 h 204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204" w="215">
                  <a:moveTo>
                    <a:pt x="213" y="39"/>
                  </a:moveTo>
                  <a:cubicBezTo>
                    <a:pt x="74" y="16"/>
                    <a:pt x="74" y="16"/>
                    <a:pt x="74" y="16"/>
                  </a:cubicBezTo>
                  <a:cubicBezTo>
                    <a:pt x="70" y="15"/>
                    <a:pt x="66" y="18"/>
                    <a:pt x="65" y="22"/>
                  </a:cubicBezTo>
                  <a:cubicBezTo>
                    <a:pt x="49" y="126"/>
                    <a:pt x="49" y="126"/>
                    <a:pt x="49" y="126"/>
                  </a:cubicBezTo>
                  <a:cubicBezTo>
                    <a:pt x="44" y="154"/>
                    <a:pt x="40" y="166"/>
                    <a:pt x="31" y="180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9" y="161"/>
                    <a:pt x="14" y="146"/>
                    <a:pt x="19" y="121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8" y="5"/>
                    <a:pt x="45" y="0"/>
                    <a:pt x="52" y="1"/>
                  </a:cubicBezTo>
                  <a:cubicBezTo>
                    <a:pt x="215" y="28"/>
                    <a:pt x="215" y="28"/>
                    <a:pt x="215" y="28"/>
                  </a:cubicBezTo>
                  <a:lnTo>
                    <a:pt x="213" y="39"/>
                  </a:lnTo>
                  <a:close/>
                  <a:moveTo>
                    <a:pt x="67" y="71"/>
                  </a:moveTo>
                  <a:cubicBezTo>
                    <a:pt x="115" y="79"/>
                    <a:pt x="115" y="79"/>
                    <a:pt x="115" y="79"/>
                  </a:cubicBezTo>
                  <a:cubicBezTo>
                    <a:pt x="122" y="34"/>
                    <a:pt x="122" y="34"/>
                    <a:pt x="122" y="34"/>
                  </a:cubicBezTo>
                  <a:cubicBezTo>
                    <a:pt x="152" y="39"/>
                    <a:pt x="152" y="39"/>
                    <a:pt x="152" y="39"/>
                  </a:cubicBezTo>
                  <a:cubicBezTo>
                    <a:pt x="145" y="84"/>
                    <a:pt x="145" y="84"/>
                    <a:pt x="145" y="84"/>
                  </a:cubicBezTo>
                  <a:cubicBezTo>
                    <a:pt x="198" y="93"/>
                    <a:pt x="198" y="93"/>
                    <a:pt x="198" y="93"/>
                  </a:cubicBezTo>
                  <a:cubicBezTo>
                    <a:pt x="196" y="104"/>
                    <a:pt x="196" y="104"/>
                    <a:pt x="196" y="104"/>
                  </a:cubicBezTo>
                  <a:cubicBezTo>
                    <a:pt x="143" y="95"/>
                    <a:pt x="143" y="95"/>
                    <a:pt x="143" y="95"/>
                  </a:cubicBezTo>
                  <a:cubicBezTo>
                    <a:pt x="129" y="183"/>
                    <a:pt x="129" y="183"/>
                    <a:pt x="129" y="183"/>
                  </a:cubicBezTo>
                  <a:cubicBezTo>
                    <a:pt x="188" y="192"/>
                    <a:pt x="188" y="192"/>
                    <a:pt x="188" y="192"/>
                  </a:cubicBezTo>
                  <a:cubicBezTo>
                    <a:pt x="186" y="204"/>
                    <a:pt x="186" y="204"/>
                    <a:pt x="186" y="204"/>
                  </a:cubicBezTo>
                  <a:cubicBezTo>
                    <a:pt x="42" y="180"/>
                    <a:pt x="42" y="180"/>
                    <a:pt x="42" y="180"/>
                  </a:cubicBezTo>
                  <a:cubicBezTo>
                    <a:pt x="44" y="169"/>
                    <a:pt x="44" y="169"/>
                    <a:pt x="44" y="169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113" y="90"/>
                    <a:pt x="113" y="90"/>
                    <a:pt x="113" y="90"/>
                  </a:cubicBezTo>
                  <a:cubicBezTo>
                    <a:pt x="65" y="83"/>
                    <a:pt x="65" y="83"/>
                    <a:pt x="65" y="83"/>
                  </a:cubicBezTo>
                  <a:lnTo>
                    <a:pt x="67" y="71"/>
                  </a:lnTo>
                  <a:close/>
                  <a:moveTo>
                    <a:pt x="184" y="177"/>
                  </a:moveTo>
                  <a:cubicBezTo>
                    <a:pt x="154" y="172"/>
                    <a:pt x="154" y="172"/>
                    <a:pt x="154" y="172"/>
                  </a:cubicBezTo>
                  <a:cubicBezTo>
                    <a:pt x="151" y="116"/>
                    <a:pt x="151" y="116"/>
                    <a:pt x="151" y="116"/>
                  </a:cubicBezTo>
                  <a:cubicBezTo>
                    <a:pt x="181" y="121"/>
                    <a:pt x="181" y="121"/>
                    <a:pt x="181" y="121"/>
                  </a:cubicBezTo>
                  <a:lnTo>
                    <a:pt x="184" y="17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5" name="Freeform 278"/>
            <p:cNvSpPr/>
            <p:nvPr/>
          </p:nvSpPr>
          <p:spPr bwMode="auto">
            <a:xfrm>
              <a:off x="9180513" y="3669216"/>
              <a:ext cx="373063" cy="395288"/>
            </a:xfrm>
            <a:custGeom>
              <a:gdLst>
                <a:gd fmla="*/ 22 w 194" name="T0"/>
                <a:gd fmla="*/ 23 h 206" name="T1"/>
                <a:gd fmla="*/ 68 w 194" name="T2"/>
                <a:gd fmla="*/ 30 h 206" name="T3"/>
                <a:gd fmla="*/ 74 w 194" name="T4"/>
                <a:gd fmla="*/ 0 h 206" name="T5"/>
                <a:gd fmla="*/ 104 w 194" name="T6"/>
                <a:gd fmla="*/ 4 h 206" name="T7"/>
                <a:gd fmla="*/ 97 w 194" name="T8"/>
                <a:gd fmla="*/ 35 h 206" name="T9"/>
                <a:gd fmla="*/ 182 w 194" name="T10"/>
                <a:gd fmla="*/ 49 h 206" name="T11"/>
                <a:gd fmla="*/ 193 w 194" name="T12"/>
                <a:gd fmla="*/ 64 h 206" name="T13"/>
                <a:gd fmla="*/ 172 w 194" name="T14"/>
                <a:gd fmla="*/ 194 h 206" name="T15"/>
                <a:gd fmla="*/ 157 w 194" name="T16"/>
                <a:gd fmla="*/ 204 h 206" name="T17"/>
                <a:gd fmla="*/ 111 w 194" name="T18"/>
                <a:gd fmla="*/ 197 h 206" name="T19"/>
                <a:gd fmla="*/ 113 w 194" name="T20"/>
                <a:gd fmla="*/ 186 h 206" name="T21"/>
                <a:gd fmla="*/ 134 w 194" name="T22"/>
                <a:gd fmla="*/ 189 h 206" name="T23"/>
                <a:gd fmla="*/ 143 w 194" name="T24"/>
                <a:gd fmla="*/ 183 h 206" name="T25"/>
                <a:gd fmla="*/ 162 w 194" name="T26"/>
                <a:gd fmla="*/ 65 h 206" name="T27"/>
                <a:gd fmla="*/ 156 w 194" name="T28"/>
                <a:gd fmla="*/ 56 h 206" name="T29"/>
                <a:gd fmla="*/ 95 w 194" name="T30"/>
                <a:gd fmla="*/ 46 h 206" name="T31"/>
                <a:gd fmla="*/ 31 w 194" name="T32"/>
                <a:gd fmla="*/ 184 h 206" name="T33"/>
                <a:gd fmla="*/ 0 w 194" name="T34"/>
                <a:gd fmla="*/ 179 h 206" name="T35"/>
                <a:gd fmla="*/ 65 w 194" name="T36"/>
                <a:gd fmla="*/ 41 h 206" name="T37"/>
                <a:gd fmla="*/ 20 w 194" name="T38"/>
                <a:gd fmla="*/ 34 h 206" name="T39"/>
                <a:gd fmla="*/ 22 w 194" name="T40"/>
                <a:gd fmla="*/ 23 h 206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206" w="194">
                  <a:moveTo>
                    <a:pt x="22" y="23"/>
                  </a:moveTo>
                  <a:cubicBezTo>
                    <a:pt x="68" y="30"/>
                    <a:pt x="68" y="30"/>
                    <a:pt x="68" y="30"/>
                  </a:cubicBezTo>
                  <a:cubicBezTo>
                    <a:pt x="70" y="20"/>
                    <a:pt x="73" y="10"/>
                    <a:pt x="74" y="0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2" y="15"/>
                    <a:pt x="100" y="25"/>
                    <a:pt x="97" y="35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9" y="50"/>
                    <a:pt x="194" y="57"/>
                    <a:pt x="193" y="64"/>
                  </a:cubicBezTo>
                  <a:cubicBezTo>
                    <a:pt x="172" y="194"/>
                    <a:pt x="172" y="194"/>
                    <a:pt x="172" y="194"/>
                  </a:cubicBezTo>
                  <a:cubicBezTo>
                    <a:pt x="171" y="201"/>
                    <a:pt x="164" y="206"/>
                    <a:pt x="157" y="204"/>
                  </a:cubicBezTo>
                  <a:cubicBezTo>
                    <a:pt x="111" y="197"/>
                    <a:pt x="111" y="197"/>
                    <a:pt x="111" y="197"/>
                  </a:cubicBezTo>
                  <a:cubicBezTo>
                    <a:pt x="113" y="186"/>
                    <a:pt x="113" y="186"/>
                    <a:pt x="113" y="186"/>
                  </a:cubicBezTo>
                  <a:cubicBezTo>
                    <a:pt x="134" y="189"/>
                    <a:pt x="134" y="189"/>
                    <a:pt x="134" y="189"/>
                  </a:cubicBezTo>
                  <a:cubicBezTo>
                    <a:pt x="139" y="190"/>
                    <a:pt x="142" y="187"/>
                    <a:pt x="143" y="183"/>
                  </a:cubicBezTo>
                  <a:cubicBezTo>
                    <a:pt x="162" y="65"/>
                    <a:pt x="162" y="65"/>
                    <a:pt x="162" y="65"/>
                  </a:cubicBezTo>
                  <a:cubicBezTo>
                    <a:pt x="163" y="61"/>
                    <a:pt x="160" y="57"/>
                    <a:pt x="156" y="56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81" y="98"/>
                    <a:pt x="59" y="145"/>
                    <a:pt x="31" y="184"/>
                  </a:cubicBezTo>
                  <a:cubicBezTo>
                    <a:pt x="0" y="179"/>
                    <a:pt x="0" y="179"/>
                    <a:pt x="0" y="179"/>
                  </a:cubicBezTo>
                  <a:cubicBezTo>
                    <a:pt x="29" y="139"/>
                    <a:pt x="51" y="94"/>
                    <a:pt x="65" y="41"/>
                  </a:cubicBezTo>
                  <a:cubicBezTo>
                    <a:pt x="20" y="34"/>
                    <a:pt x="20" y="34"/>
                    <a:pt x="20" y="34"/>
                  </a:cubicBezTo>
                  <a:lnTo>
                    <a:pt x="22" y="2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6" name="Freeform 279"/>
            <p:cNvSpPr/>
            <p:nvPr/>
          </p:nvSpPr>
          <p:spPr bwMode="auto">
            <a:xfrm>
              <a:off x="9756776" y="3661278"/>
              <a:ext cx="381000" cy="390525"/>
            </a:xfrm>
            <a:custGeom>
              <a:gdLst>
                <a:gd fmla="*/ 97 w 199" name="T0"/>
                <a:gd fmla="*/ 0 h 203" name="T1"/>
                <a:gd fmla="*/ 105 w 199" name="T2"/>
                <a:gd fmla="*/ 49 h 203" name="T3"/>
                <a:gd fmla="*/ 106 w 199" name="T4"/>
                <a:gd fmla="*/ 59 h 203" name="T5"/>
                <a:gd fmla="*/ 180 w 199" name="T6"/>
                <a:gd fmla="*/ 48 h 203" name="T7"/>
                <a:gd fmla="*/ 182 w 199" name="T8"/>
                <a:gd fmla="*/ 59 h 203" name="T9"/>
                <a:gd fmla="*/ 108 w 199" name="T10"/>
                <a:gd fmla="*/ 70 h 203" name="T11"/>
                <a:gd fmla="*/ 199 w 199" name="T12"/>
                <a:gd fmla="*/ 176 h 203" name="T13"/>
                <a:gd fmla="*/ 162 w 199" name="T14"/>
                <a:gd fmla="*/ 181 h 203" name="T15"/>
                <a:gd fmla="*/ 99 w 199" name="T16"/>
                <a:gd fmla="*/ 121 h 203" name="T17"/>
                <a:gd fmla="*/ 57 w 199" name="T18"/>
                <a:gd fmla="*/ 197 h 203" name="T19"/>
                <a:gd fmla="*/ 20 w 199" name="T20"/>
                <a:gd fmla="*/ 203 h 203" name="T21"/>
                <a:gd fmla="*/ 77 w 199" name="T22"/>
                <a:gd fmla="*/ 75 h 203" name="T23"/>
                <a:gd fmla="*/ 2 w 199" name="T24"/>
                <a:gd fmla="*/ 86 h 203" name="T25"/>
                <a:gd fmla="*/ 0 w 199" name="T26"/>
                <a:gd fmla="*/ 75 h 203" name="T27"/>
                <a:gd fmla="*/ 76 w 199" name="T28"/>
                <a:gd fmla="*/ 64 h 203" name="T29"/>
                <a:gd fmla="*/ 75 w 199" name="T30"/>
                <a:gd fmla="*/ 54 h 203" name="T31"/>
                <a:gd fmla="*/ 67 w 199" name="T32"/>
                <a:gd fmla="*/ 4 h 203" name="T33"/>
                <a:gd fmla="*/ 97 w 199" name="T34"/>
                <a:gd fmla="*/ 0 h 203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03" w="199">
                  <a:moveTo>
                    <a:pt x="97" y="0"/>
                  </a:moveTo>
                  <a:cubicBezTo>
                    <a:pt x="105" y="49"/>
                    <a:pt x="105" y="49"/>
                    <a:pt x="105" y="49"/>
                  </a:cubicBezTo>
                  <a:cubicBezTo>
                    <a:pt x="105" y="53"/>
                    <a:pt x="106" y="56"/>
                    <a:pt x="106" y="59"/>
                  </a:cubicBezTo>
                  <a:cubicBezTo>
                    <a:pt x="180" y="48"/>
                    <a:pt x="180" y="48"/>
                    <a:pt x="180" y="48"/>
                  </a:cubicBezTo>
                  <a:cubicBezTo>
                    <a:pt x="182" y="59"/>
                    <a:pt x="182" y="59"/>
                    <a:pt x="182" y="59"/>
                  </a:cubicBezTo>
                  <a:cubicBezTo>
                    <a:pt x="108" y="70"/>
                    <a:pt x="108" y="70"/>
                    <a:pt x="108" y="70"/>
                  </a:cubicBezTo>
                  <a:cubicBezTo>
                    <a:pt x="122" y="117"/>
                    <a:pt x="154" y="146"/>
                    <a:pt x="199" y="176"/>
                  </a:cubicBezTo>
                  <a:cubicBezTo>
                    <a:pt x="162" y="181"/>
                    <a:pt x="162" y="181"/>
                    <a:pt x="162" y="181"/>
                  </a:cubicBezTo>
                  <a:cubicBezTo>
                    <a:pt x="139" y="168"/>
                    <a:pt x="116" y="147"/>
                    <a:pt x="99" y="121"/>
                  </a:cubicBezTo>
                  <a:cubicBezTo>
                    <a:pt x="91" y="151"/>
                    <a:pt x="75" y="177"/>
                    <a:pt x="57" y="197"/>
                  </a:cubicBezTo>
                  <a:cubicBezTo>
                    <a:pt x="20" y="203"/>
                    <a:pt x="20" y="203"/>
                    <a:pt x="20" y="203"/>
                  </a:cubicBezTo>
                  <a:cubicBezTo>
                    <a:pt x="54" y="161"/>
                    <a:pt x="78" y="124"/>
                    <a:pt x="77" y="7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76" y="64"/>
                    <a:pt x="76" y="64"/>
                    <a:pt x="76" y="64"/>
                  </a:cubicBezTo>
                  <a:cubicBezTo>
                    <a:pt x="76" y="60"/>
                    <a:pt x="75" y="57"/>
                    <a:pt x="75" y="54"/>
                  </a:cubicBezTo>
                  <a:cubicBezTo>
                    <a:pt x="67" y="4"/>
                    <a:pt x="67" y="4"/>
                    <a:pt x="67" y="4"/>
                  </a:cubicBezTo>
                  <a:lnTo>
                    <a:pt x="9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7" name="Freeform 280"/>
            <p:cNvSpPr>
              <a:spLocks noEditPoints="1"/>
            </p:cNvSpPr>
            <p:nvPr/>
          </p:nvSpPr>
          <p:spPr bwMode="auto">
            <a:xfrm>
              <a:off x="10113963" y="3594603"/>
              <a:ext cx="411163" cy="401638"/>
            </a:xfrm>
            <a:custGeom>
              <a:gdLst>
                <a:gd fmla="*/ 0 w 214" name="T0"/>
                <a:gd fmla="*/ 22 h 209" name="T1"/>
                <a:gd fmla="*/ 31 w 214" name="T2"/>
                <a:gd fmla="*/ 52 h 209" name="T3"/>
                <a:gd fmla="*/ 85 w 214" name="T4"/>
                <a:gd fmla="*/ 101 h 209" name="T5"/>
                <a:gd fmla="*/ 67 w 214" name="T6"/>
                <a:gd fmla="*/ 62 h 209" name="T7"/>
                <a:gd fmla="*/ 45 w 214" name="T8"/>
                <a:gd fmla="*/ 107 h 209" name="T9"/>
                <a:gd fmla="*/ 36 w 214" name="T10"/>
                <a:gd fmla="*/ 67 h 209" name="T11"/>
                <a:gd fmla="*/ 12 w 214" name="T12"/>
                <a:gd fmla="*/ 112 h 209" name="T13"/>
                <a:gd fmla="*/ 6 w 214" name="T14"/>
                <a:gd fmla="*/ 72 h 209" name="T15"/>
                <a:gd fmla="*/ 37 w 214" name="T16"/>
                <a:gd fmla="*/ 55 h 209" name="T17"/>
                <a:gd fmla="*/ 59 w 214" name="T18"/>
                <a:gd fmla="*/ 11 h 209" name="T19"/>
                <a:gd fmla="*/ 98 w 214" name="T20"/>
                <a:gd fmla="*/ 46 h 209" name="T21"/>
                <a:gd fmla="*/ 90 w 214" name="T22"/>
                <a:gd fmla="*/ 59 h 209" name="T23"/>
                <a:gd fmla="*/ 85 w 214" name="T24"/>
                <a:gd fmla="*/ 101 h 209" name="T25"/>
                <a:gd fmla="*/ 14 w 214" name="T26"/>
                <a:gd fmla="*/ 127 h 209" name="T27"/>
                <a:gd fmla="*/ 21 w 214" name="T28"/>
                <a:gd fmla="*/ 114 h 209" name="T29"/>
                <a:gd fmla="*/ 49 w 214" name="T30"/>
                <a:gd fmla="*/ 122 h 209" name="T31"/>
                <a:gd fmla="*/ 110 w 214" name="T32"/>
                <a:gd fmla="*/ 124 h 209" name="T33"/>
                <a:gd fmla="*/ 90 w 214" name="T34"/>
                <a:gd fmla="*/ 167 h 209" name="T35"/>
                <a:gd fmla="*/ 120 w 214" name="T36"/>
                <a:gd fmla="*/ 195 h 209" name="T37"/>
                <a:gd fmla="*/ 27 w 214" name="T38"/>
                <a:gd fmla="*/ 209 h 209" name="T39"/>
                <a:gd fmla="*/ 48 w 214" name="T40"/>
                <a:gd fmla="*/ 173 h 209" name="T41"/>
                <a:gd fmla="*/ 16 w 214" name="T42"/>
                <a:gd fmla="*/ 138 h 209" name="T43"/>
                <a:gd fmla="*/ 52 w 214" name="T44"/>
                <a:gd fmla="*/ 133 h 209" name="T45"/>
                <a:gd fmla="*/ 74 w 214" name="T46"/>
                <a:gd fmla="*/ 129 h 209" name="T47"/>
                <a:gd fmla="*/ 68 w 214" name="T48"/>
                <a:gd fmla="*/ 12 h 209" name="T49"/>
                <a:gd fmla="*/ 92 w 214" name="T50"/>
                <a:gd fmla="*/ 43 h 209" name="T51"/>
                <a:gd fmla="*/ 137 w 214" name="T52"/>
                <a:gd fmla="*/ 0 h 209" name="T53"/>
                <a:gd fmla="*/ 190 w 214" name="T54"/>
                <a:gd fmla="*/ 21 h 209" name="T55"/>
                <a:gd fmla="*/ 184 w 214" name="T56"/>
                <a:gd fmla="*/ 33 h 209" name="T57"/>
                <a:gd fmla="*/ 214 w 214" name="T58"/>
                <a:gd fmla="*/ 181 h 209" name="T59"/>
                <a:gd fmla="*/ 166 w 214" name="T60"/>
                <a:gd fmla="*/ 158 h 209" name="T61"/>
                <a:gd fmla="*/ 126 w 214" name="T62"/>
                <a:gd fmla="*/ 194 h 209" name="T63"/>
                <a:gd fmla="*/ 132 w 214" name="T64"/>
                <a:gd fmla="*/ 93 h 209" name="T65"/>
                <a:gd fmla="*/ 105 w 214" name="T66"/>
                <a:gd fmla="*/ 107 h 209" name="T67"/>
                <a:gd fmla="*/ 137 w 214" name="T68"/>
                <a:gd fmla="*/ 0 h 209" name="T69"/>
                <a:gd fmla="*/ 156 w 214" name="T70"/>
                <a:gd fmla="*/ 86 h 209" name="T71"/>
                <a:gd fmla="*/ 137 w 214" name="T72"/>
                <a:gd fmla="*/ 40 h 209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209" w="214">
                  <a:moveTo>
                    <a:pt x="9" y="55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31" y="52"/>
                    <a:pt x="31" y="52"/>
                    <a:pt x="31" y="52"/>
                  </a:cubicBezTo>
                  <a:lnTo>
                    <a:pt x="9" y="55"/>
                  </a:lnTo>
                  <a:close/>
                  <a:moveTo>
                    <a:pt x="85" y="101"/>
                  </a:moveTo>
                  <a:cubicBezTo>
                    <a:pt x="79" y="90"/>
                    <a:pt x="74" y="76"/>
                    <a:pt x="69" y="62"/>
                  </a:cubicBezTo>
                  <a:cubicBezTo>
                    <a:pt x="67" y="62"/>
                    <a:pt x="67" y="62"/>
                    <a:pt x="67" y="62"/>
                  </a:cubicBezTo>
                  <a:cubicBezTo>
                    <a:pt x="73" y="102"/>
                    <a:pt x="73" y="102"/>
                    <a:pt x="73" y="102"/>
                  </a:cubicBezTo>
                  <a:cubicBezTo>
                    <a:pt x="45" y="107"/>
                    <a:pt x="45" y="107"/>
                    <a:pt x="45" y="107"/>
                  </a:cubicBezTo>
                  <a:cubicBezTo>
                    <a:pt x="39" y="67"/>
                    <a:pt x="39" y="67"/>
                    <a:pt x="39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82"/>
                    <a:pt x="36" y="96"/>
                    <a:pt x="33" y="108"/>
                  </a:cubicBezTo>
                  <a:cubicBezTo>
                    <a:pt x="12" y="112"/>
                    <a:pt x="12" y="112"/>
                    <a:pt x="12" y="112"/>
                  </a:cubicBezTo>
                  <a:cubicBezTo>
                    <a:pt x="14" y="98"/>
                    <a:pt x="16" y="84"/>
                    <a:pt x="16" y="70"/>
                  </a:cubicBezTo>
                  <a:cubicBezTo>
                    <a:pt x="6" y="72"/>
                    <a:pt x="6" y="72"/>
                    <a:pt x="6" y="72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59" y="11"/>
                    <a:pt x="59" y="11"/>
                    <a:pt x="59" y="11"/>
                  </a:cubicBezTo>
                  <a:cubicBezTo>
                    <a:pt x="65" y="51"/>
                    <a:pt x="65" y="51"/>
                    <a:pt x="65" y="51"/>
                  </a:cubicBezTo>
                  <a:cubicBezTo>
                    <a:pt x="98" y="46"/>
                    <a:pt x="98" y="46"/>
                    <a:pt x="98" y="46"/>
                  </a:cubicBezTo>
                  <a:cubicBezTo>
                    <a:pt x="100" y="57"/>
                    <a:pt x="100" y="57"/>
                    <a:pt x="100" y="57"/>
                  </a:cubicBezTo>
                  <a:cubicBezTo>
                    <a:pt x="90" y="59"/>
                    <a:pt x="90" y="59"/>
                    <a:pt x="90" y="59"/>
                  </a:cubicBezTo>
                  <a:cubicBezTo>
                    <a:pt x="94" y="72"/>
                    <a:pt x="100" y="85"/>
                    <a:pt x="106" y="97"/>
                  </a:cubicBezTo>
                  <a:lnTo>
                    <a:pt x="85" y="101"/>
                  </a:lnTo>
                  <a:close/>
                  <a:moveTo>
                    <a:pt x="16" y="138"/>
                  </a:moveTo>
                  <a:cubicBezTo>
                    <a:pt x="14" y="127"/>
                    <a:pt x="14" y="127"/>
                    <a:pt x="14" y="127"/>
                  </a:cubicBezTo>
                  <a:cubicBezTo>
                    <a:pt x="23" y="125"/>
                    <a:pt x="23" y="125"/>
                    <a:pt x="23" y="125"/>
                  </a:cubicBezTo>
                  <a:cubicBezTo>
                    <a:pt x="21" y="114"/>
                    <a:pt x="21" y="114"/>
                    <a:pt x="21" y="114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108" y="113"/>
                    <a:pt x="108" y="113"/>
                    <a:pt x="108" y="113"/>
                  </a:cubicBezTo>
                  <a:cubicBezTo>
                    <a:pt x="110" y="124"/>
                    <a:pt x="110" y="124"/>
                    <a:pt x="110" y="124"/>
                  </a:cubicBezTo>
                  <a:cubicBezTo>
                    <a:pt x="100" y="126"/>
                    <a:pt x="100" y="126"/>
                    <a:pt x="100" y="126"/>
                  </a:cubicBezTo>
                  <a:cubicBezTo>
                    <a:pt x="101" y="140"/>
                    <a:pt x="97" y="155"/>
                    <a:pt x="90" y="167"/>
                  </a:cubicBezTo>
                  <a:cubicBezTo>
                    <a:pt x="99" y="169"/>
                    <a:pt x="109" y="170"/>
                    <a:pt x="117" y="171"/>
                  </a:cubicBezTo>
                  <a:cubicBezTo>
                    <a:pt x="120" y="195"/>
                    <a:pt x="120" y="195"/>
                    <a:pt x="120" y="195"/>
                  </a:cubicBezTo>
                  <a:cubicBezTo>
                    <a:pt x="102" y="196"/>
                    <a:pt x="85" y="194"/>
                    <a:pt x="71" y="188"/>
                  </a:cubicBezTo>
                  <a:cubicBezTo>
                    <a:pt x="60" y="198"/>
                    <a:pt x="45" y="205"/>
                    <a:pt x="27" y="209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30" y="182"/>
                    <a:pt x="39" y="179"/>
                    <a:pt x="48" y="173"/>
                  </a:cubicBezTo>
                  <a:cubicBezTo>
                    <a:pt x="37" y="164"/>
                    <a:pt x="30" y="151"/>
                    <a:pt x="25" y="137"/>
                  </a:cubicBezTo>
                  <a:lnTo>
                    <a:pt x="16" y="138"/>
                  </a:lnTo>
                  <a:close/>
                  <a:moveTo>
                    <a:pt x="74" y="129"/>
                  </a:moveTo>
                  <a:cubicBezTo>
                    <a:pt x="52" y="133"/>
                    <a:pt x="52" y="133"/>
                    <a:pt x="52" y="133"/>
                  </a:cubicBezTo>
                  <a:cubicBezTo>
                    <a:pt x="55" y="143"/>
                    <a:pt x="60" y="151"/>
                    <a:pt x="67" y="156"/>
                  </a:cubicBezTo>
                  <a:cubicBezTo>
                    <a:pt x="71" y="149"/>
                    <a:pt x="74" y="140"/>
                    <a:pt x="74" y="129"/>
                  </a:cubicBezTo>
                  <a:close/>
                  <a:moveTo>
                    <a:pt x="70" y="46"/>
                  </a:moveTo>
                  <a:cubicBezTo>
                    <a:pt x="68" y="12"/>
                    <a:pt x="68" y="12"/>
                    <a:pt x="68" y="12"/>
                  </a:cubicBezTo>
                  <a:cubicBezTo>
                    <a:pt x="91" y="9"/>
                    <a:pt x="91" y="9"/>
                    <a:pt x="91" y="9"/>
                  </a:cubicBezTo>
                  <a:cubicBezTo>
                    <a:pt x="92" y="43"/>
                    <a:pt x="92" y="43"/>
                    <a:pt x="92" y="43"/>
                  </a:cubicBezTo>
                  <a:lnTo>
                    <a:pt x="70" y="46"/>
                  </a:lnTo>
                  <a:close/>
                  <a:moveTo>
                    <a:pt x="137" y="0"/>
                  </a:moveTo>
                  <a:cubicBezTo>
                    <a:pt x="137" y="9"/>
                    <a:pt x="137" y="19"/>
                    <a:pt x="137" y="29"/>
                  </a:cubicBezTo>
                  <a:cubicBezTo>
                    <a:pt x="190" y="21"/>
                    <a:pt x="190" y="21"/>
                    <a:pt x="190" y="21"/>
                  </a:cubicBezTo>
                  <a:cubicBezTo>
                    <a:pt x="192" y="32"/>
                    <a:pt x="192" y="32"/>
                    <a:pt x="192" y="32"/>
                  </a:cubicBezTo>
                  <a:cubicBezTo>
                    <a:pt x="184" y="33"/>
                    <a:pt x="184" y="33"/>
                    <a:pt x="184" y="33"/>
                  </a:cubicBezTo>
                  <a:cubicBezTo>
                    <a:pt x="183" y="66"/>
                    <a:pt x="180" y="97"/>
                    <a:pt x="175" y="123"/>
                  </a:cubicBezTo>
                  <a:cubicBezTo>
                    <a:pt x="186" y="144"/>
                    <a:pt x="199" y="163"/>
                    <a:pt x="214" y="181"/>
                  </a:cubicBezTo>
                  <a:cubicBezTo>
                    <a:pt x="185" y="185"/>
                    <a:pt x="185" y="185"/>
                    <a:pt x="185" y="185"/>
                  </a:cubicBezTo>
                  <a:cubicBezTo>
                    <a:pt x="179" y="176"/>
                    <a:pt x="172" y="167"/>
                    <a:pt x="166" y="158"/>
                  </a:cubicBezTo>
                  <a:cubicBezTo>
                    <a:pt x="163" y="169"/>
                    <a:pt x="159" y="180"/>
                    <a:pt x="156" y="189"/>
                  </a:cubicBezTo>
                  <a:cubicBezTo>
                    <a:pt x="126" y="194"/>
                    <a:pt x="126" y="194"/>
                    <a:pt x="126" y="194"/>
                  </a:cubicBezTo>
                  <a:cubicBezTo>
                    <a:pt x="135" y="171"/>
                    <a:pt x="143" y="149"/>
                    <a:pt x="148" y="127"/>
                  </a:cubicBezTo>
                  <a:cubicBezTo>
                    <a:pt x="142" y="116"/>
                    <a:pt x="137" y="105"/>
                    <a:pt x="132" y="93"/>
                  </a:cubicBezTo>
                  <a:cubicBezTo>
                    <a:pt x="131" y="97"/>
                    <a:pt x="131" y="100"/>
                    <a:pt x="130" y="103"/>
                  </a:cubicBezTo>
                  <a:cubicBezTo>
                    <a:pt x="105" y="107"/>
                    <a:pt x="105" y="107"/>
                    <a:pt x="105" y="107"/>
                  </a:cubicBezTo>
                  <a:cubicBezTo>
                    <a:pt x="110" y="73"/>
                    <a:pt x="113" y="38"/>
                    <a:pt x="112" y="3"/>
                  </a:cubicBezTo>
                  <a:lnTo>
                    <a:pt x="137" y="0"/>
                  </a:lnTo>
                  <a:close/>
                  <a:moveTo>
                    <a:pt x="137" y="40"/>
                  </a:moveTo>
                  <a:cubicBezTo>
                    <a:pt x="142" y="56"/>
                    <a:pt x="148" y="71"/>
                    <a:pt x="156" y="86"/>
                  </a:cubicBezTo>
                  <a:cubicBezTo>
                    <a:pt x="158" y="70"/>
                    <a:pt x="159" y="53"/>
                    <a:pt x="159" y="37"/>
                  </a:cubicBezTo>
                  <a:lnTo>
                    <a:pt x="137" y="4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8" name="Freeform 281"/>
            <p:cNvSpPr>
              <a:spLocks noEditPoints="1"/>
            </p:cNvSpPr>
            <p:nvPr/>
          </p:nvSpPr>
          <p:spPr bwMode="auto">
            <a:xfrm>
              <a:off x="10506076" y="3529516"/>
              <a:ext cx="393700" cy="406400"/>
            </a:xfrm>
            <a:custGeom>
              <a:gdLst>
                <a:gd fmla="*/ 24 w 205" name="T0"/>
                <a:gd fmla="*/ 144 h 212" name="T1"/>
                <a:gd fmla="*/ 1 w 205" name="T2"/>
                <a:gd fmla="*/ 85 h 212" name="T3"/>
                <a:gd fmla="*/ 13 w 205" name="T4"/>
                <a:gd fmla="*/ 72 h 212" name="T5"/>
                <a:gd fmla="*/ 36 w 205" name="T6"/>
                <a:gd fmla="*/ 18 h 212" name="T7"/>
                <a:gd fmla="*/ 57 w 205" name="T8"/>
                <a:gd fmla="*/ 65 h 212" name="T9"/>
                <a:gd fmla="*/ 45 w 205" name="T10"/>
                <a:gd fmla="*/ 78 h 212" name="T11"/>
                <a:gd fmla="*/ 67 w 205" name="T12"/>
                <a:gd fmla="*/ 128 h 212" name="T13"/>
                <a:gd fmla="*/ 55 w 205" name="T14"/>
                <a:gd fmla="*/ 144 h 212" name="T15"/>
                <a:gd fmla="*/ 50 w 205" name="T16"/>
                <a:gd fmla="*/ 208 h 212" name="T17"/>
                <a:gd fmla="*/ 20 w 205" name="T18"/>
                <a:gd fmla="*/ 201 h 212" name="T19"/>
                <a:gd fmla="*/ 31 w 205" name="T20"/>
                <a:gd fmla="*/ 191 h 212" name="T21"/>
                <a:gd fmla="*/ 12 w 205" name="T22"/>
                <a:gd fmla="*/ 160 h 212" name="T23"/>
                <a:gd fmla="*/ 78 w 205" name="T24"/>
                <a:gd fmla="*/ 204 h 212" name="T25"/>
                <a:gd fmla="*/ 60 w 205" name="T26"/>
                <a:gd fmla="*/ 31 h 212" name="T27"/>
                <a:gd fmla="*/ 165 w 205" name="T28"/>
                <a:gd fmla="*/ 2 h 212" name="T29"/>
                <a:gd fmla="*/ 185 w 205" name="T30"/>
                <a:gd fmla="*/ 44 h 212" name="T31"/>
                <a:gd fmla="*/ 97 w 205" name="T32"/>
                <a:gd fmla="*/ 71 h 212" name="T33"/>
                <a:gd fmla="*/ 108 w 205" name="T34"/>
                <a:gd fmla="*/ 200 h 212" name="T35"/>
                <a:gd fmla="*/ 150 w 205" name="T36"/>
                <a:gd fmla="*/ 52 h 212" name="T37"/>
                <a:gd fmla="*/ 151 w 205" name="T38"/>
                <a:gd fmla="*/ 21 h 212" name="T39"/>
                <a:gd fmla="*/ 95 w 205" name="T40"/>
                <a:gd fmla="*/ 24 h 212" name="T41"/>
                <a:gd fmla="*/ 95 w 205" name="T42"/>
                <a:gd fmla="*/ 60 h 212" name="T43"/>
                <a:gd fmla="*/ 116 w 205" name="T44"/>
                <a:gd fmla="*/ 144 h 212" name="T45"/>
                <a:gd fmla="*/ 138 w 205" name="T46"/>
                <a:gd fmla="*/ 127 h 212" name="T47"/>
                <a:gd fmla="*/ 109 w 205" name="T48"/>
                <a:gd fmla="*/ 109 h 212" name="T49"/>
                <a:gd fmla="*/ 133 w 205" name="T50"/>
                <a:gd fmla="*/ 94 h 212" name="T51"/>
                <a:gd fmla="*/ 160 w 205" name="T52"/>
                <a:gd fmla="*/ 70 h 212" name="T53"/>
                <a:gd fmla="*/ 193 w 205" name="T54"/>
                <a:gd fmla="*/ 85 h 212" name="T55"/>
                <a:gd fmla="*/ 165 w 205" name="T56"/>
                <a:gd fmla="*/ 101 h 212" name="T57"/>
                <a:gd fmla="*/ 183 w 205" name="T58"/>
                <a:gd fmla="*/ 121 h 212" name="T59"/>
                <a:gd fmla="*/ 204 w 205" name="T60"/>
                <a:gd fmla="*/ 171 h 212" name="T61"/>
                <a:gd fmla="*/ 137 w 205" name="T62"/>
                <a:gd fmla="*/ 194 h 212" name="T63"/>
                <a:gd fmla="*/ 116 w 205" name="T64"/>
                <a:gd fmla="*/ 144 h 212" name="T65"/>
                <a:gd fmla="*/ 164 w 205" name="T66"/>
                <a:gd fmla="*/ 135 h 212" name="T67"/>
                <a:gd fmla="*/ 146 w 205" name="T68"/>
                <a:gd fmla="*/ 141 h 212" name="T69"/>
                <a:gd fmla="*/ 156 w 205" name="T70"/>
                <a:gd fmla="*/ 180 h 212" name="T71"/>
                <a:gd fmla="*/ 174 w 205" name="T72"/>
                <a:gd fmla="*/ 174 h 212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211" w="205">
                  <a:moveTo>
                    <a:pt x="11" y="148"/>
                  </a:moveTo>
                  <a:cubicBezTo>
                    <a:pt x="24" y="144"/>
                    <a:pt x="24" y="144"/>
                    <a:pt x="24" y="14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13" y="72"/>
                    <a:pt x="13" y="72"/>
                    <a:pt x="13" y="72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36" y="18"/>
                    <a:pt x="36" y="18"/>
                    <a:pt x="36" y="18"/>
                  </a:cubicBezTo>
                  <a:cubicBezTo>
                    <a:pt x="44" y="67"/>
                    <a:pt x="44" y="67"/>
                    <a:pt x="44" y="67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9" y="76"/>
                    <a:pt x="59" y="76"/>
                    <a:pt x="59" y="76"/>
                  </a:cubicBezTo>
                  <a:cubicBezTo>
                    <a:pt x="45" y="78"/>
                    <a:pt x="45" y="78"/>
                    <a:pt x="45" y="78"/>
                  </a:cubicBezTo>
                  <a:cubicBezTo>
                    <a:pt x="54" y="133"/>
                    <a:pt x="54" y="133"/>
                    <a:pt x="54" y="133"/>
                  </a:cubicBezTo>
                  <a:cubicBezTo>
                    <a:pt x="67" y="128"/>
                    <a:pt x="67" y="128"/>
                    <a:pt x="67" y="128"/>
                  </a:cubicBezTo>
                  <a:cubicBezTo>
                    <a:pt x="68" y="139"/>
                    <a:pt x="68" y="139"/>
                    <a:pt x="68" y="139"/>
                  </a:cubicBezTo>
                  <a:cubicBezTo>
                    <a:pt x="55" y="144"/>
                    <a:pt x="55" y="144"/>
                    <a:pt x="55" y="144"/>
                  </a:cubicBezTo>
                  <a:cubicBezTo>
                    <a:pt x="63" y="193"/>
                    <a:pt x="63" y="193"/>
                    <a:pt x="63" y="193"/>
                  </a:cubicBezTo>
                  <a:cubicBezTo>
                    <a:pt x="64" y="200"/>
                    <a:pt x="58" y="207"/>
                    <a:pt x="50" y="208"/>
                  </a:cubicBezTo>
                  <a:cubicBezTo>
                    <a:pt x="22" y="212"/>
                    <a:pt x="22" y="212"/>
                    <a:pt x="22" y="212"/>
                  </a:cubicBezTo>
                  <a:cubicBezTo>
                    <a:pt x="20" y="201"/>
                    <a:pt x="20" y="201"/>
                    <a:pt x="20" y="201"/>
                  </a:cubicBezTo>
                  <a:cubicBezTo>
                    <a:pt x="24" y="200"/>
                    <a:pt x="24" y="200"/>
                    <a:pt x="24" y="200"/>
                  </a:cubicBezTo>
                  <a:cubicBezTo>
                    <a:pt x="29" y="200"/>
                    <a:pt x="32" y="196"/>
                    <a:pt x="31" y="191"/>
                  </a:cubicBezTo>
                  <a:cubicBezTo>
                    <a:pt x="26" y="155"/>
                    <a:pt x="26" y="155"/>
                    <a:pt x="26" y="155"/>
                  </a:cubicBezTo>
                  <a:cubicBezTo>
                    <a:pt x="12" y="160"/>
                    <a:pt x="12" y="160"/>
                    <a:pt x="12" y="160"/>
                  </a:cubicBezTo>
                  <a:lnTo>
                    <a:pt x="11" y="148"/>
                  </a:lnTo>
                  <a:close/>
                  <a:moveTo>
                    <a:pt x="78" y="204"/>
                  </a:moveTo>
                  <a:cubicBezTo>
                    <a:pt x="81" y="194"/>
                    <a:pt x="81" y="173"/>
                    <a:pt x="80" y="162"/>
                  </a:cubicBezTo>
                  <a:cubicBezTo>
                    <a:pt x="60" y="31"/>
                    <a:pt x="60" y="31"/>
                    <a:pt x="60" y="31"/>
                  </a:cubicBezTo>
                  <a:cubicBezTo>
                    <a:pt x="59" y="24"/>
                    <a:pt x="64" y="17"/>
                    <a:pt x="71" y="16"/>
                  </a:cubicBezTo>
                  <a:cubicBezTo>
                    <a:pt x="165" y="2"/>
                    <a:pt x="165" y="2"/>
                    <a:pt x="165" y="2"/>
                  </a:cubicBezTo>
                  <a:cubicBezTo>
                    <a:pt x="173" y="0"/>
                    <a:pt x="180" y="6"/>
                    <a:pt x="181" y="13"/>
                  </a:cubicBezTo>
                  <a:cubicBezTo>
                    <a:pt x="185" y="44"/>
                    <a:pt x="185" y="44"/>
                    <a:pt x="185" y="44"/>
                  </a:cubicBezTo>
                  <a:cubicBezTo>
                    <a:pt x="187" y="52"/>
                    <a:pt x="182" y="59"/>
                    <a:pt x="174" y="60"/>
                  </a:cubicBezTo>
                  <a:cubicBezTo>
                    <a:pt x="97" y="71"/>
                    <a:pt x="97" y="71"/>
                    <a:pt x="97" y="71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11" y="169"/>
                    <a:pt x="111" y="189"/>
                    <a:pt x="108" y="200"/>
                  </a:cubicBezTo>
                  <a:lnTo>
                    <a:pt x="78" y="204"/>
                  </a:lnTo>
                  <a:close/>
                  <a:moveTo>
                    <a:pt x="150" y="52"/>
                  </a:moveTo>
                  <a:cubicBezTo>
                    <a:pt x="153" y="51"/>
                    <a:pt x="155" y="48"/>
                    <a:pt x="155" y="45"/>
                  </a:cubicBezTo>
                  <a:cubicBezTo>
                    <a:pt x="151" y="21"/>
                    <a:pt x="151" y="21"/>
                    <a:pt x="151" y="21"/>
                  </a:cubicBezTo>
                  <a:cubicBezTo>
                    <a:pt x="151" y="18"/>
                    <a:pt x="148" y="16"/>
                    <a:pt x="145" y="16"/>
                  </a:cubicBezTo>
                  <a:cubicBezTo>
                    <a:pt x="95" y="24"/>
                    <a:pt x="95" y="24"/>
                    <a:pt x="95" y="24"/>
                  </a:cubicBezTo>
                  <a:cubicBezTo>
                    <a:pt x="92" y="24"/>
                    <a:pt x="90" y="27"/>
                    <a:pt x="91" y="30"/>
                  </a:cubicBezTo>
                  <a:cubicBezTo>
                    <a:pt x="95" y="60"/>
                    <a:pt x="95" y="60"/>
                    <a:pt x="95" y="60"/>
                  </a:cubicBezTo>
                  <a:lnTo>
                    <a:pt x="150" y="52"/>
                  </a:lnTo>
                  <a:close/>
                  <a:moveTo>
                    <a:pt x="116" y="144"/>
                  </a:moveTo>
                  <a:cubicBezTo>
                    <a:pt x="115" y="137"/>
                    <a:pt x="120" y="130"/>
                    <a:pt x="128" y="129"/>
                  </a:cubicBezTo>
                  <a:cubicBezTo>
                    <a:pt x="138" y="127"/>
                    <a:pt x="138" y="127"/>
                    <a:pt x="138" y="127"/>
                  </a:cubicBezTo>
                  <a:cubicBezTo>
                    <a:pt x="135" y="105"/>
                    <a:pt x="135" y="105"/>
                    <a:pt x="135" y="105"/>
                  </a:cubicBezTo>
                  <a:cubicBezTo>
                    <a:pt x="109" y="109"/>
                    <a:pt x="109" y="109"/>
                    <a:pt x="109" y="109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33" y="94"/>
                    <a:pt x="133" y="94"/>
                    <a:pt x="133" y="94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60" y="70"/>
                    <a:pt x="160" y="70"/>
                    <a:pt x="160" y="70"/>
                  </a:cubicBezTo>
                  <a:cubicBezTo>
                    <a:pt x="163" y="89"/>
                    <a:pt x="163" y="89"/>
                    <a:pt x="163" y="89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94" y="96"/>
                    <a:pt x="194" y="96"/>
                    <a:pt x="194" y="96"/>
                  </a:cubicBezTo>
                  <a:cubicBezTo>
                    <a:pt x="165" y="101"/>
                    <a:pt x="165" y="101"/>
                    <a:pt x="165" y="101"/>
                  </a:cubicBezTo>
                  <a:cubicBezTo>
                    <a:pt x="168" y="123"/>
                    <a:pt x="168" y="123"/>
                    <a:pt x="168" y="123"/>
                  </a:cubicBezTo>
                  <a:cubicBezTo>
                    <a:pt x="183" y="121"/>
                    <a:pt x="183" y="121"/>
                    <a:pt x="183" y="121"/>
                  </a:cubicBezTo>
                  <a:cubicBezTo>
                    <a:pt x="190" y="119"/>
                    <a:pt x="197" y="124"/>
                    <a:pt x="198" y="132"/>
                  </a:cubicBezTo>
                  <a:cubicBezTo>
                    <a:pt x="204" y="171"/>
                    <a:pt x="204" y="171"/>
                    <a:pt x="204" y="171"/>
                  </a:cubicBezTo>
                  <a:cubicBezTo>
                    <a:pt x="205" y="178"/>
                    <a:pt x="200" y="185"/>
                    <a:pt x="192" y="186"/>
                  </a:cubicBezTo>
                  <a:cubicBezTo>
                    <a:pt x="137" y="194"/>
                    <a:pt x="137" y="194"/>
                    <a:pt x="137" y="194"/>
                  </a:cubicBezTo>
                  <a:cubicBezTo>
                    <a:pt x="130" y="196"/>
                    <a:pt x="123" y="191"/>
                    <a:pt x="122" y="184"/>
                  </a:cubicBezTo>
                  <a:lnTo>
                    <a:pt x="116" y="144"/>
                  </a:lnTo>
                  <a:close/>
                  <a:moveTo>
                    <a:pt x="168" y="138"/>
                  </a:moveTo>
                  <a:cubicBezTo>
                    <a:pt x="168" y="136"/>
                    <a:pt x="166" y="135"/>
                    <a:pt x="164" y="135"/>
                  </a:cubicBezTo>
                  <a:cubicBezTo>
                    <a:pt x="149" y="137"/>
                    <a:pt x="149" y="137"/>
                    <a:pt x="149" y="137"/>
                  </a:cubicBezTo>
                  <a:cubicBezTo>
                    <a:pt x="147" y="137"/>
                    <a:pt x="146" y="139"/>
                    <a:pt x="146" y="141"/>
                  </a:cubicBezTo>
                  <a:cubicBezTo>
                    <a:pt x="151" y="177"/>
                    <a:pt x="151" y="177"/>
                    <a:pt x="151" y="177"/>
                  </a:cubicBezTo>
                  <a:cubicBezTo>
                    <a:pt x="152" y="179"/>
                    <a:pt x="154" y="181"/>
                    <a:pt x="156" y="180"/>
                  </a:cubicBezTo>
                  <a:cubicBezTo>
                    <a:pt x="171" y="178"/>
                    <a:pt x="171" y="178"/>
                    <a:pt x="171" y="178"/>
                  </a:cubicBezTo>
                  <a:cubicBezTo>
                    <a:pt x="173" y="178"/>
                    <a:pt x="174" y="176"/>
                    <a:pt x="174" y="174"/>
                  </a:cubicBezTo>
                  <a:lnTo>
                    <a:pt x="168" y="13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9" name="Freeform 282"/>
            <p:cNvSpPr>
              <a:spLocks noEditPoints="1"/>
            </p:cNvSpPr>
            <p:nvPr/>
          </p:nvSpPr>
          <p:spPr bwMode="auto">
            <a:xfrm>
              <a:off x="10882313" y="3478716"/>
              <a:ext cx="398463" cy="400050"/>
            </a:xfrm>
            <a:custGeom>
              <a:gdLst>
                <a:gd fmla="*/ 13 w 208" name="T0"/>
                <a:gd fmla="*/ 148 h 209" name="T1"/>
                <a:gd fmla="*/ 31 w 208" name="T2"/>
                <a:gd fmla="*/ 142 h 209" name="T3"/>
                <a:gd fmla="*/ 20 w 208" name="T4"/>
                <a:gd fmla="*/ 68 h 209" name="T5"/>
                <a:gd fmla="*/ 1 w 208" name="T6"/>
                <a:gd fmla="*/ 71 h 209" name="T7"/>
                <a:gd fmla="*/ 0 w 208" name="T8"/>
                <a:gd fmla="*/ 60 h 209" name="T9"/>
                <a:gd fmla="*/ 18 w 208" name="T10"/>
                <a:gd fmla="*/ 57 h 209" name="T11"/>
                <a:gd fmla="*/ 13 w 208" name="T12"/>
                <a:gd fmla="*/ 19 h 209" name="T13"/>
                <a:gd fmla="*/ 43 w 208" name="T14"/>
                <a:gd fmla="*/ 14 h 209" name="T15"/>
                <a:gd fmla="*/ 49 w 208" name="T16"/>
                <a:gd fmla="*/ 52 h 209" name="T17"/>
                <a:gd fmla="*/ 68 w 208" name="T18"/>
                <a:gd fmla="*/ 49 h 209" name="T19"/>
                <a:gd fmla="*/ 70 w 208" name="T20"/>
                <a:gd fmla="*/ 61 h 209" name="T21"/>
                <a:gd fmla="*/ 51 w 208" name="T22"/>
                <a:gd fmla="*/ 64 h 209" name="T23"/>
                <a:gd fmla="*/ 61 w 208" name="T24"/>
                <a:gd fmla="*/ 132 h 209" name="T25"/>
                <a:gd fmla="*/ 80 w 208" name="T26"/>
                <a:gd fmla="*/ 126 h 209" name="T27"/>
                <a:gd fmla="*/ 82 w 208" name="T28"/>
                <a:gd fmla="*/ 137 h 209" name="T29"/>
                <a:gd fmla="*/ 63 w 208" name="T30"/>
                <a:gd fmla="*/ 143 h 209" name="T31"/>
                <a:gd fmla="*/ 69 w 208" name="T32"/>
                <a:gd fmla="*/ 189 h 209" name="T33"/>
                <a:gd fmla="*/ 57 w 208" name="T34"/>
                <a:gd fmla="*/ 204 h 209" name="T35"/>
                <a:gd fmla="*/ 27 w 208" name="T36"/>
                <a:gd fmla="*/ 209 h 209" name="T37"/>
                <a:gd fmla="*/ 25 w 208" name="T38"/>
                <a:gd fmla="*/ 198 h 209" name="T39"/>
                <a:gd fmla="*/ 31 w 208" name="T40"/>
                <a:gd fmla="*/ 197 h 209" name="T41"/>
                <a:gd fmla="*/ 38 w 208" name="T42"/>
                <a:gd fmla="*/ 188 h 209" name="T43"/>
                <a:gd fmla="*/ 33 w 208" name="T44"/>
                <a:gd fmla="*/ 153 h 209" name="T45"/>
                <a:gd fmla="*/ 15 w 208" name="T46"/>
                <a:gd fmla="*/ 159 h 209" name="T47"/>
                <a:gd fmla="*/ 13 w 208" name="T48"/>
                <a:gd fmla="*/ 148 h 209" name="T49"/>
                <a:gd fmla="*/ 146 w 208" name="T50"/>
                <a:gd fmla="*/ 102 h 209" name="T51"/>
                <a:gd fmla="*/ 158 w 208" name="T52"/>
                <a:gd fmla="*/ 123 h 209" name="T53"/>
                <a:gd fmla="*/ 165 w 208" name="T54"/>
                <a:gd fmla="*/ 93 h 209" name="T55"/>
                <a:gd fmla="*/ 165 w 208" name="T56"/>
                <a:gd fmla="*/ 91 h 209" name="T57"/>
                <a:gd fmla="*/ 163 w 208" name="T58"/>
                <a:gd fmla="*/ 91 h 209" name="T59"/>
                <a:gd fmla="*/ 112 w 208" name="T60"/>
                <a:gd fmla="*/ 99 h 209" name="T61"/>
                <a:gd fmla="*/ 127 w 208" name="T62"/>
                <a:gd fmla="*/ 194 h 209" name="T63"/>
                <a:gd fmla="*/ 97 w 208" name="T64"/>
                <a:gd fmla="*/ 199 h 209" name="T65"/>
                <a:gd fmla="*/ 72 w 208" name="T66"/>
                <a:gd fmla="*/ 28 h 209" name="T67"/>
                <a:gd fmla="*/ 83 w 208" name="T68"/>
                <a:gd fmla="*/ 13 h 209" name="T69"/>
                <a:gd fmla="*/ 166 w 208" name="T70"/>
                <a:gd fmla="*/ 1 h 209" name="T71"/>
                <a:gd fmla="*/ 181 w 208" name="T72"/>
                <a:gd fmla="*/ 12 h 209" name="T73"/>
                <a:gd fmla="*/ 187 w 208" name="T74"/>
                <a:gd fmla="*/ 52 h 209" name="T75"/>
                <a:gd fmla="*/ 177 w 208" name="T76"/>
                <a:gd fmla="*/ 67 h 209" name="T77"/>
                <a:gd fmla="*/ 131 w 208" name="T78"/>
                <a:gd fmla="*/ 74 h 209" name="T79"/>
                <a:gd fmla="*/ 130 w 208" name="T80"/>
                <a:gd fmla="*/ 63 h 209" name="T81"/>
                <a:gd fmla="*/ 154 w 208" name="T82"/>
                <a:gd fmla="*/ 59 h 209" name="T83"/>
                <a:gd fmla="*/ 158 w 208" name="T84"/>
                <a:gd fmla="*/ 54 h 209" name="T85"/>
                <a:gd fmla="*/ 153 w 208" name="T86"/>
                <a:gd fmla="*/ 19 h 209" name="T87"/>
                <a:gd fmla="*/ 148 w 208" name="T88"/>
                <a:gd fmla="*/ 15 h 209" name="T89"/>
                <a:gd fmla="*/ 105 w 208" name="T90"/>
                <a:gd fmla="*/ 21 h 209" name="T91"/>
                <a:gd fmla="*/ 101 w 208" name="T92"/>
                <a:gd fmla="*/ 27 h 209" name="T93"/>
                <a:gd fmla="*/ 111 w 208" name="T94"/>
                <a:gd fmla="*/ 87 h 209" name="T95"/>
                <a:gd fmla="*/ 184 w 208" name="T96"/>
                <a:gd fmla="*/ 76 h 209" name="T97"/>
                <a:gd fmla="*/ 191 w 208" name="T98"/>
                <a:gd fmla="*/ 79 h 209" name="T99"/>
                <a:gd fmla="*/ 194 w 208" name="T100"/>
                <a:gd fmla="*/ 86 h 209" name="T101"/>
                <a:gd fmla="*/ 178 w 208" name="T102"/>
                <a:gd fmla="*/ 149 h 209" name="T103"/>
                <a:gd fmla="*/ 208 w 208" name="T104"/>
                <a:gd fmla="*/ 182 h 209" name="T105"/>
                <a:gd fmla="*/ 177 w 208" name="T106"/>
                <a:gd fmla="*/ 187 h 209" name="T107"/>
                <a:gd fmla="*/ 167 w 208" name="T108"/>
                <a:gd fmla="*/ 175 h 209" name="T109"/>
                <a:gd fmla="*/ 160 w 208" name="T110"/>
                <a:gd fmla="*/ 189 h 209" name="T111"/>
                <a:gd fmla="*/ 131 w 208" name="T112"/>
                <a:gd fmla="*/ 194 h 209" name="T113"/>
                <a:gd fmla="*/ 148 w 208" name="T114"/>
                <a:gd fmla="*/ 153 h 209" name="T115"/>
                <a:gd fmla="*/ 117 w 208" name="T116"/>
                <a:gd fmla="*/ 106 h 209" name="T117"/>
                <a:gd fmla="*/ 146 w 208" name="T118"/>
                <a:gd fmla="*/ 102 h 209" name="T1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b="b" l="0" r="r" t="0"/>
              <a:pathLst>
                <a:path h="209" w="208">
                  <a:moveTo>
                    <a:pt x="13" y="148"/>
                  </a:moveTo>
                  <a:cubicBezTo>
                    <a:pt x="31" y="142"/>
                    <a:pt x="31" y="142"/>
                    <a:pt x="31" y="142"/>
                  </a:cubicBezTo>
                  <a:cubicBezTo>
                    <a:pt x="20" y="68"/>
                    <a:pt x="20" y="68"/>
                    <a:pt x="20" y="68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18" y="57"/>
                    <a:pt x="18" y="57"/>
                    <a:pt x="18" y="57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9" y="52"/>
                    <a:pt x="49" y="52"/>
                    <a:pt x="49" y="52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70" y="61"/>
                    <a:pt x="70" y="61"/>
                    <a:pt x="70" y="61"/>
                  </a:cubicBezTo>
                  <a:cubicBezTo>
                    <a:pt x="51" y="64"/>
                    <a:pt x="51" y="64"/>
                    <a:pt x="51" y="64"/>
                  </a:cubicBezTo>
                  <a:cubicBezTo>
                    <a:pt x="61" y="132"/>
                    <a:pt x="61" y="132"/>
                    <a:pt x="61" y="132"/>
                  </a:cubicBezTo>
                  <a:cubicBezTo>
                    <a:pt x="80" y="126"/>
                    <a:pt x="80" y="126"/>
                    <a:pt x="80" y="126"/>
                  </a:cubicBezTo>
                  <a:cubicBezTo>
                    <a:pt x="82" y="137"/>
                    <a:pt x="82" y="137"/>
                    <a:pt x="82" y="137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9" y="189"/>
                    <a:pt x="69" y="189"/>
                    <a:pt x="69" y="189"/>
                  </a:cubicBezTo>
                  <a:cubicBezTo>
                    <a:pt x="71" y="196"/>
                    <a:pt x="65" y="203"/>
                    <a:pt x="57" y="204"/>
                  </a:cubicBezTo>
                  <a:cubicBezTo>
                    <a:pt x="27" y="209"/>
                    <a:pt x="27" y="209"/>
                    <a:pt x="27" y="209"/>
                  </a:cubicBezTo>
                  <a:cubicBezTo>
                    <a:pt x="25" y="198"/>
                    <a:pt x="25" y="198"/>
                    <a:pt x="25" y="198"/>
                  </a:cubicBezTo>
                  <a:cubicBezTo>
                    <a:pt x="31" y="197"/>
                    <a:pt x="31" y="197"/>
                    <a:pt x="31" y="197"/>
                  </a:cubicBezTo>
                  <a:cubicBezTo>
                    <a:pt x="36" y="196"/>
                    <a:pt x="39" y="192"/>
                    <a:pt x="38" y="188"/>
                  </a:cubicBezTo>
                  <a:cubicBezTo>
                    <a:pt x="33" y="153"/>
                    <a:pt x="33" y="153"/>
                    <a:pt x="33" y="153"/>
                  </a:cubicBezTo>
                  <a:cubicBezTo>
                    <a:pt x="15" y="159"/>
                    <a:pt x="15" y="159"/>
                    <a:pt x="15" y="159"/>
                  </a:cubicBezTo>
                  <a:lnTo>
                    <a:pt x="13" y="148"/>
                  </a:lnTo>
                  <a:close/>
                  <a:moveTo>
                    <a:pt x="146" y="102"/>
                  </a:moveTo>
                  <a:cubicBezTo>
                    <a:pt x="150" y="109"/>
                    <a:pt x="154" y="116"/>
                    <a:pt x="158" y="123"/>
                  </a:cubicBezTo>
                  <a:cubicBezTo>
                    <a:pt x="161" y="113"/>
                    <a:pt x="163" y="103"/>
                    <a:pt x="165" y="93"/>
                  </a:cubicBezTo>
                  <a:cubicBezTo>
                    <a:pt x="166" y="92"/>
                    <a:pt x="165" y="92"/>
                    <a:pt x="165" y="91"/>
                  </a:cubicBezTo>
                  <a:cubicBezTo>
                    <a:pt x="164" y="91"/>
                    <a:pt x="164" y="91"/>
                    <a:pt x="163" y="91"/>
                  </a:cubicBezTo>
                  <a:cubicBezTo>
                    <a:pt x="112" y="99"/>
                    <a:pt x="112" y="99"/>
                    <a:pt x="112" y="99"/>
                  </a:cubicBezTo>
                  <a:cubicBezTo>
                    <a:pt x="127" y="194"/>
                    <a:pt x="127" y="194"/>
                    <a:pt x="127" y="194"/>
                  </a:cubicBezTo>
                  <a:cubicBezTo>
                    <a:pt x="97" y="199"/>
                    <a:pt x="97" y="199"/>
                    <a:pt x="97" y="199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1" y="21"/>
                    <a:pt x="76" y="14"/>
                    <a:pt x="83" y="13"/>
                  </a:cubicBezTo>
                  <a:cubicBezTo>
                    <a:pt x="166" y="1"/>
                    <a:pt x="166" y="1"/>
                    <a:pt x="166" y="1"/>
                  </a:cubicBezTo>
                  <a:cubicBezTo>
                    <a:pt x="173" y="0"/>
                    <a:pt x="180" y="5"/>
                    <a:pt x="181" y="12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9" y="60"/>
                    <a:pt x="185" y="66"/>
                    <a:pt x="177" y="67"/>
                  </a:cubicBezTo>
                  <a:cubicBezTo>
                    <a:pt x="131" y="74"/>
                    <a:pt x="131" y="74"/>
                    <a:pt x="131" y="74"/>
                  </a:cubicBezTo>
                  <a:cubicBezTo>
                    <a:pt x="130" y="63"/>
                    <a:pt x="130" y="63"/>
                    <a:pt x="130" y="63"/>
                  </a:cubicBezTo>
                  <a:cubicBezTo>
                    <a:pt x="154" y="59"/>
                    <a:pt x="154" y="59"/>
                    <a:pt x="154" y="59"/>
                  </a:cubicBezTo>
                  <a:cubicBezTo>
                    <a:pt x="157" y="59"/>
                    <a:pt x="159" y="57"/>
                    <a:pt x="158" y="5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0" y="15"/>
                    <a:pt x="148" y="15"/>
                  </a:cubicBezTo>
                  <a:cubicBezTo>
                    <a:pt x="105" y="21"/>
                    <a:pt x="105" y="21"/>
                    <a:pt x="105" y="21"/>
                  </a:cubicBezTo>
                  <a:cubicBezTo>
                    <a:pt x="103" y="22"/>
                    <a:pt x="101" y="24"/>
                    <a:pt x="101" y="27"/>
                  </a:cubicBezTo>
                  <a:cubicBezTo>
                    <a:pt x="111" y="87"/>
                    <a:pt x="111" y="87"/>
                    <a:pt x="111" y="87"/>
                  </a:cubicBezTo>
                  <a:cubicBezTo>
                    <a:pt x="184" y="76"/>
                    <a:pt x="184" y="76"/>
                    <a:pt x="184" y="76"/>
                  </a:cubicBezTo>
                  <a:cubicBezTo>
                    <a:pt x="187" y="76"/>
                    <a:pt x="189" y="77"/>
                    <a:pt x="191" y="79"/>
                  </a:cubicBezTo>
                  <a:cubicBezTo>
                    <a:pt x="194" y="81"/>
                    <a:pt x="195" y="83"/>
                    <a:pt x="194" y="86"/>
                  </a:cubicBezTo>
                  <a:cubicBezTo>
                    <a:pt x="191" y="107"/>
                    <a:pt x="186" y="128"/>
                    <a:pt x="178" y="149"/>
                  </a:cubicBezTo>
                  <a:cubicBezTo>
                    <a:pt x="187" y="161"/>
                    <a:pt x="197" y="172"/>
                    <a:pt x="208" y="182"/>
                  </a:cubicBezTo>
                  <a:cubicBezTo>
                    <a:pt x="177" y="187"/>
                    <a:pt x="177" y="187"/>
                    <a:pt x="177" y="187"/>
                  </a:cubicBezTo>
                  <a:cubicBezTo>
                    <a:pt x="167" y="175"/>
                    <a:pt x="167" y="175"/>
                    <a:pt x="167" y="175"/>
                  </a:cubicBezTo>
                  <a:cubicBezTo>
                    <a:pt x="160" y="189"/>
                    <a:pt x="160" y="189"/>
                    <a:pt x="160" y="189"/>
                  </a:cubicBezTo>
                  <a:cubicBezTo>
                    <a:pt x="131" y="194"/>
                    <a:pt x="131" y="194"/>
                    <a:pt x="131" y="194"/>
                  </a:cubicBezTo>
                  <a:cubicBezTo>
                    <a:pt x="137" y="180"/>
                    <a:pt x="143" y="167"/>
                    <a:pt x="148" y="153"/>
                  </a:cubicBezTo>
                  <a:cubicBezTo>
                    <a:pt x="137" y="138"/>
                    <a:pt x="127" y="123"/>
                    <a:pt x="117" y="106"/>
                  </a:cubicBezTo>
                  <a:lnTo>
                    <a:pt x="146" y="10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30" name="Freeform 283"/>
            <p:cNvSpPr>
              <a:spLocks noEditPoints="1"/>
            </p:cNvSpPr>
            <p:nvPr/>
          </p:nvSpPr>
          <p:spPr bwMode="auto">
            <a:xfrm>
              <a:off x="11269663" y="3434266"/>
              <a:ext cx="368300" cy="379413"/>
            </a:xfrm>
            <a:custGeom>
              <a:gdLst>
                <a:gd fmla="*/ 3 w 192" name="T0"/>
                <a:gd fmla="*/ 101 h 198" name="T1"/>
                <a:gd fmla="*/ 82 w 192" name="T2"/>
                <a:gd fmla="*/ 89 h 198" name="T3"/>
                <a:gd fmla="*/ 75 w 192" name="T4"/>
                <a:gd fmla="*/ 45 h 198" name="T5"/>
                <a:gd fmla="*/ 37 w 192" name="T6"/>
                <a:gd fmla="*/ 50 h 198" name="T7"/>
                <a:gd fmla="*/ 30 w 192" name="T8"/>
                <a:gd fmla="*/ 80 h 198" name="T9"/>
                <a:gd fmla="*/ 0 w 192" name="T10"/>
                <a:gd fmla="*/ 84 h 198" name="T11"/>
                <a:gd fmla="*/ 11 w 192" name="T12"/>
                <a:gd fmla="*/ 17 h 198" name="T13"/>
                <a:gd fmla="*/ 41 w 192" name="T14"/>
                <a:gd fmla="*/ 13 h 198" name="T15"/>
                <a:gd fmla="*/ 39 w 192" name="T16"/>
                <a:gd fmla="*/ 38 h 198" name="T17"/>
                <a:gd fmla="*/ 73 w 192" name="T18"/>
                <a:gd fmla="*/ 33 h 198" name="T19"/>
                <a:gd fmla="*/ 69 w 192" name="T20"/>
                <a:gd fmla="*/ 4 h 198" name="T21"/>
                <a:gd fmla="*/ 99 w 192" name="T22"/>
                <a:gd fmla="*/ 0 h 198" name="T23"/>
                <a:gd fmla="*/ 103 w 192" name="T24"/>
                <a:gd fmla="*/ 29 h 198" name="T25"/>
                <a:gd fmla="*/ 170 w 192" name="T26"/>
                <a:gd fmla="*/ 19 h 198" name="T27"/>
                <a:gd fmla="*/ 172 w 192" name="T28"/>
                <a:gd fmla="*/ 30 h 198" name="T29"/>
                <a:gd fmla="*/ 105 w 192" name="T30"/>
                <a:gd fmla="*/ 40 h 198" name="T31"/>
                <a:gd fmla="*/ 112 w 192" name="T32"/>
                <a:gd fmla="*/ 85 h 198" name="T33"/>
                <a:gd fmla="*/ 190 w 192" name="T34"/>
                <a:gd fmla="*/ 73 h 198" name="T35"/>
                <a:gd fmla="*/ 191 w 192" name="T36"/>
                <a:gd fmla="*/ 84 h 198" name="T37"/>
                <a:gd fmla="*/ 4 w 192" name="T38"/>
                <a:gd fmla="*/ 112 h 198" name="T39"/>
                <a:gd fmla="*/ 3 w 192" name="T40"/>
                <a:gd fmla="*/ 101 h 198" name="T41"/>
                <a:gd fmla="*/ 17 w 192" name="T42"/>
                <a:gd fmla="*/ 137 h 198" name="T43"/>
                <a:gd fmla="*/ 28 w 192" name="T44"/>
                <a:gd fmla="*/ 122 h 198" name="T45"/>
                <a:gd fmla="*/ 169 w 192" name="T46"/>
                <a:gd fmla="*/ 101 h 198" name="T47"/>
                <a:gd fmla="*/ 184 w 192" name="T48"/>
                <a:gd fmla="*/ 112 h 198" name="T49"/>
                <a:gd fmla="*/ 191 w 192" name="T50"/>
                <a:gd fmla="*/ 161 h 198" name="T51"/>
                <a:gd fmla="*/ 180 w 192" name="T52"/>
                <a:gd fmla="*/ 176 h 198" name="T53"/>
                <a:gd fmla="*/ 39 w 192" name="T54"/>
                <a:gd fmla="*/ 197 h 198" name="T55"/>
                <a:gd fmla="*/ 24 w 192" name="T56"/>
                <a:gd fmla="*/ 186 h 198" name="T57"/>
                <a:gd fmla="*/ 17 w 192" name="T58"/>
                <a:gd fmla="*/ 137 h 198" name="T59"/>
                <a:gd fmla="*/ 155 w 192" name="T60"/>
                <a:gd fmla="*/ 122 h 198" name="T61"/>
                <a:gd fmla="*/ 146 w 192" name="T62"/>
                <a:gd fmla="*/ 116 h 198" name="T63"/>
                <a:gd fmla="*/ 54 w 192" name="T64"/>
                <a:gd fmla="*/ 130 h 198" name="T65"/>
                <a:gd fmla="*/ 48 w 192" name="T66"/>
                <a:gd fmla="*/ 138 h 198" name="T67"/>
                <a:gd fmla="*/ 53 w 192" name="T68"/>
                <a:gd fmla="*/ 176 h 198" name="T69"/>
                <a:gd fmla="*/ 62 w 192" name="T70"/>
                <a:gd fmla="*/ 182 h 198" name="T71"/>
                <a:gd fmla="*/ 154 w 192" name="T72"/>
                <a:gd fmla="*/ 169 h 198" name="T73"/>
                <a:gd fmla="*/ 160 w 192" name="T74"/>
                <a:gd fmla="*/ 160 h 198" name="T75"/>
                <a:gd fmla="*/ 155 w 192" name="T76"/>
                <a:gd fmla="*/ 122 h 198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198" w="192">
                  <a:moveTo>
                    <a:pt x="3" y="101"/>
                  </a:moveTo>
                  <a:cubicBezTo>
                    <a:pt x="82" y="89"/>
                    <a:pt x="82" y="89"/>
                    <a:pt x="82" y="89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37" y="50"/>
                    <a:pt x="37" y="50"/>
                    <a:pt x="37" y="50"/>
                  </a:cubicBezTo>
                  <a:cubicBezTo>
                    <a:pt x="36" y="60"/>
                    <a:pt x="33" y="70"/>
                    <a:pt x="30" y="80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7" y="62"/>
                    <a:pt x="10" y="40"/>
                    <a:pt x="11" y="17"/>
                  </a:cubicBezTo>
                  <a:cubicBezTo>
                    <a:pt x="41" y="13"/>
                    <a:pt x="41" y="13"/>
                    <a:pt x="41" y="13"/>
                  </a:cubicBezTo>
                  <a:cubicBezTo>
                    <a:pt x="41" y="21"/>
                    <a:pt x="40" y="30"/>
                    <a:pt x="39" y="38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70" y="19"/>
                    <a:pt x="170" y="19"/>
                    <a:pt x="170" y="19"/>
                  </a:cubicBezTo>
                  <a:cubicBezTo>
                    <a:pt x="172" y="30"/>
                    <a:pt x="172" y="30"/>
                    <a:pt x="172" y="30"/>
                  </a:cubicBezTo>
                  <a:cubicBezTo>
                    <a:pt x="105" y="40"/>
                    <a:pt x="105" y="40"/>
                    <a:pt x="105" y="40"/>
                  </a:cubicBezTo>
                  <a:cubicBezTo>
                    <a:pt x="112" y="85"/>
                    <a:pt x="112" y="85"/>
                    <a:pt x="112" y="85"/>
                  </a:cubicBezTo>
                  <a:cubicBezTo>
                    <a:pt x="190" y="73"/>
                    <a:pt x="190" y="73"/>
                    <a:pt x="190" y="73"/>
                  </a:cubicBezTo>
                  <a:cubicBezTo>
                    <a:pt x="191" y="84"/>
                    <a:pt x="191" y="84"/>
                    <a:pt x="191" y="84"/>
                  </a:cubicBezTo>
                  <a:cubicBezTo>
                    <a:pt x="4" y="112"/>
                    <a:pt x="4" y="112"/>
                    <a:pt x="4" y="112"/>
                  </a:cubicBezTo>
                  <a:lnTo>
                    <a:pt x="3" y="101"/>
                  </a:lnTo>
                  <a:close/>
                  <a:moveTo>
                    <a:pt x="17" y="137"/>
                  </a:moveTo>
                  <a:cubicBezTo>
                    <a:pt x="16" y="130"/>
                    <a:pt x="21" y="123"/>
                    <a:pt x="28" y="122"/>
                  </a:cubicBezTo>
                  <a:cubicBezTo>
                    <a:pt x="169" y="101"/>
                    <a:pt x="169" y="101"/>
                    <a:pt x="169" y="101"/>
                  </a:cubicBezTo>
                  <a:cubicBezTo>
                    <a:pt x="176" y="100"/>
                    <a:pt x="183" y="105"/>
                    <a:pt x="184" y="112"/>
                  </a:cubicBezTo>
                  <a:cubicBezTo>
                    <a:pt x="191" y="161"/>
                    <a:pt x="191" y="161"/>
                    <a:pt x="191" y="161"/>
                  </a:cubicBezTo>
                  <a:cubicBezTo>
                    <a:pt x="192" y="169"/>
                    <a:pt x="187" y="175"/>
                    <a:pt x="180" y="176"/>
                  </a:cubicBezTo>
                  <a:cubicBezTo>
                    <a:pt x="39" y="197"/>
                    <a:pt x="39" y="197"/>
                    <a:pt x="39" y="197"/>
                  </a:cubicBezTo>
                  <a:cubicBezTo>
                    <a:pt x="32" y="198"/>
                    <a:pt x="25" y="194"/>
                    <a:pt x="24" y="186"/>
                  </a:cubicBezTo>
                  <a:lnTo>
                    <a:pt x="17" y="137"/>
                  </a:lnTo>
                  <a:close/>
                  <a:moveTo>
                    <a:pt x="155" y="122"/>
                  </a:moveTo>
                  <a:cubicBezTo>
                    <a:pt x="154" y="118"/>
                    <a:pt x="150" y="115"/>
                    <a:pt x="146" y="116"/>
                  </a:cubicBezTo>
                  <a:cubicBezTo>
                    <a:pt x="54" y="130"/>
                    <a:pt x="54" y="130"/>
                    <a:pt x="54" y="130"/>
                  </a:cubicBezTo>
                  <a:cubicBezTo>
                    <a:pt x="50" y="130"/>
                    <a:pt x="47" y="134"/>
                    <a:pt x="48" y="138"/>
                  </a:cubicBezTo>
                  <a:cubicBezTo>
                    <a:pt x="53" y="176"/>
                    <a:pt x="53" y="176"/>
                    <a:pt x="53" y="176"/>
                  </a:cubicBezTo>
                  <a:cubicBezTo>
                    <a:pt x="54" y="180"/>
                    <a:pt x="58" y="183"/>
                    <a:pt x="62" y="182"/>
                  </a:cubicBezTo>
                  <a:cubicBezTo>
                    <a:pt x="154" y="169"/>
                    <a:pt x="154" y="169"/>
                    <a:pt x="154" y="169"/>
                  </a:cubicBezTo>
                  <a:cubicBezTo>
                    <a:pt x="158" y="168"/>
                    <a:pt x="161" y="164"/>
                    <a:pt x="160" y="160"/>
                  </a:cubicBezTo>
                  <a:lnTo>
                    <a:pt x="155" y="1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826" name="Freeform 245"/>
          <p:cNvSpPr>
            <a:spLocks noEditPoints="1"/>
          </p:cNvSpPr>
          <p:nvPr/>
        </p:nvSpPr>
        <p:spPr bwMode="auto">
          <a:xfrm>
            <a:off x="5285795" y="3640138"/>
            <a:ext cx="361950" cy="361950"/>
          </a:xfrm>
          <a:custGeom>
            <a:gdLst>
              <a:gd fmla="*/ 87 w 189" name="T0"/>
              <a:gd fmla="*/ 189 h 189" name="T1"/>
              <a:gd fmla="*/ 87 w 189" name="T2"/>
              <a:gd fmla="*/ 135 h 189" name="T3"/>
              <a:gd fmla="*/ 0 w 189" name="T4"/>
              <a:gd fmla="*/ 135 h 189" name="T5"/>
              <a:gd fmla="*/ 0 w 189" name="T6"/>
              <a:gd fmla="*/ 124 h 189" name="T7"/>
              <a:gd fmla="*/ 19 w 189" name="T8"/>
              <a:gd fmla="*/ 124 h 189" name="T9"/>
              <a:gd fmla="*/ 19 w 189" name="T10"/>
              <a:gd fmla="*/ 76 h 189" name="T11"/>
              <a:gd fmla="*/ 32 w 189" name="T12"/>
              <a:gd fmla="*/ 62 h 189" name="T13"/>
              <a:gd fmla="*/ 87 w 189" name="T14"/>
              <a:gd fmla="*/ 62 h 189" name="T15"/>
              <a:gd fmla="*/ 87 w 189" name="T16"/>
              <a:gd fmla="*/ 29 h 189" name="T17"/>
              <a:gd fmla="*/ 40 w 189" name="T18"/>
              <a:gd fmla="*/ 29 h 189" name="T19"/>
              <a:gd fmla="*/ 29 w 189" name="T20"/>
              <a:gd fmla="*/ 57 h 189" name="T21"/>
              <a:gd fmla="*/ 0 w 189" name="T22"/>
              <a:gd fmla="*/ 57 h 189" name="T23"/>
              <a:gd fmla="*/ 18 w 189" name="T24"/>
              <a:gd fmla="*/ 0 h 189" name="T25"/>
              <a:gd fmla="*/ 48 w 189" name="T26"/>
              <a:gd fmla="*/ 0 h 189" name="T27"/>
              <a:gd fmla="*/ 44 w 189" name="T28"/>
              <a:gd fmla="*/ 18 h 189" name="T29"/>
              <a:gd fmla="*/ 189 w 189" name="T30"/>
              <a:gd fmla="*/ 18 h 189" name="T31"/>
              <a:gd fmla="*/ 189 w 189" name="T32"/>
              <a:gd fmla="*/ 29 h 189" name="T33"/>
              <a:gd fmla="*/ 117 w 189" name="T34"/>
              <a:gd fmla="*/ 29 h 189" name="T35"/>
              <a:gd fmla="*/ 117 w 189" name="T36"/>
              <a:gd fmla="*/ 62 h 189" name="T37"/>
              <a:gd fmla="*/ 176 w 189" name="T38"/>
              <a:gd fmla="*/ 62 h 189" name="T39"/>
              <a:gd fmla="*/ 176 w 189" name="T40"/>
              <a:gd fmla="*/ 74 h 189" name="T41"/>
              <a:gd fmla="*/ 117 w 189" name="T42"/>
              <a:gd fmla="*/ 74 h 189" name="T43"/>
              <a:gd fmla="*/ 117 w 189" name="T44"/>
              <a:gd fmla="*/ 124 h 189" name="T45"/>
              <a:gd fmla="*/ 189 w 189" name="T46"/>
              <a:gd fmla="*/ 124 h 189" name="T47"/>
              <a:gd fmla="*/ 189 w 189" name="T48"/>
              <a:gd fmla="*/ 135 h 189" name="T49"/>
              <a:gd fmla="*/ 117 w 189" name="T50"/>
              <a:gd fmla="*/ 135 h 189" name="T51"/>
              <a:gd fmla="*/ 117 w 189" name="T52"/>
              <a:gd fmla="*/ 189 h 189" name="T53"/>
              <a:gd fmla="*/ 87 w 189" name="T54"/>
              <a:gd fmla="*/ 189 h 189" name="T55"/>
              <a:gd fmla="*/ 50 w 189" name="T56"/>
              <a:gd fmla="*/ 124 h 189" name="T57"/>
              <a:gd fmla="*/ 87 w 189" name="T58"/>
              <a:gd fmla="*/ 124 h 189" name="T59"/>
              <a:gd fmla="*/ 87 w 189" name="T60"/>
              <a:gd fmla="*/ 74 h 189" name="T61"/>
              <a:gd fmla="*/ 57 w 189" name="T62"/>
              <a:gd fmla="*/ 74 h 189" name="T63"/>
              <a:gd fmla="*/ 50 w 189" name="T64"/>
              <a:gd fmla="*/ 81 h 189" name="T65"/>
              <a:gd fmla="*/ 50 w 189" name="T66"/>
              <a:gd fmla="*/ 124 h 189" name="T6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b="b" l="0" r="r" t="0"/>
            <a:pathLst>
              <a:path h="189" w="189">
                <a:moveTo>
                  <a:pt x="87" y="189"/>
                </a:moveTo>
                <a:cubicBezTo>
                  <a:pt x="87" y="135"/>
                  <a:pt x="87" y="135"/>
                  <a:pt x="87" y="135"/>
                </a:cubicBezTo>
                <a:cubicBezTo>
                  <a:pt x="0" y="135"/>
                  <a:pt x="0" y="135"/>
                  <a:pt x="0" y="135"/>
                </a:cubicBezTo>
                <a:cubicBezTo>
                  <a:pt x="0" y="124"/>
                  <a:pt x="0" y="124"/>
                  <a:pt x="0" y="124"/>
                </a:cubicBezTo>
                <a:cubicBezTo>
                  <a:pt x="19" y="124"/>
                  <a:pt x="19" y="124"/>
                  <a:pt x="19" y="124"/>
                </a:cubicBezTo>
                <a:cubicBezTo>
                  <a:pt x="19" y="76"/>
                  <a:pt x="19" y="76"/>
                  <a:pt x="19" y="76"/>
                </a:cubicBezTo>
                <a:cubicBezTo>
                  <a:pt x="19" y="68"/>
                  <a:pt x="25" y="62"/>
                  <a:pt x="32" y="62"/>
                </a:cubicBezTo>
                <a:cubicBezTo>
                  <a:pt x="87" y="62"/>
                  <a:pt x="87" y="62"/>
                  <a:pt x="87" y="62"/>
                </a:cubicBezTo>
                <a:cubicBezTo>
                  <a:pt x="87" y="29"/>
                  <a:pt x="87" y="29"/>
                  <a:pt x="87" y="29"/>
                </a:cubicBezTo>
                <a:cubicBezTo>
                  <a:pt x="40" y="29"/>
                  <a:pt x="40" y="29"/>
                  <a:pt x="40" y="29"/>
                </a:cubicBezTo>
                <a:cubicBezTo>
                  <a:pt x="37" y="38"/>
                  <a:pt x="34" y="48"/>
                  <a:pt x="29" y="57"/>
                </a:cubicBezTo>
                <a:cubicBezTo>
                  <a:pt x="0" y="57"/>
                  <a:pt x="0" y="57"/>
                  <a:pt x="0" y="57"/>
                </a:cubicBezTo>
                <a:cubicBezTo>
                  <a:pt x="8" y="38"/>
                  <a:pt x="14" y="20"/>
                  <a:pt x="18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46" y="6"/>
                  <a:pt x="45" y="12"/>
                  <a:pt x="44" y="18"/>
                </a:cubicBezTo>
                <a:cubicBezTo>
                  <a:pt x="189" y="18"/>
                  <a:pt x="189" y="18"/>
                  <a:pt x="189" y="18"/>
                </a:cubicBezTo>
                <a:cubicBezTo>
                  <a:pt x="189" y="29"/>
                  <a:pt x="189" y="29"/>
                  <a:pt x="189" y="29"/>
                </a:cubicBezTo>
                <a:cubicBezTo>
                  <a:pt x="117" y="29"/>
                  <a:pt x="117" y="29"/>
                  <a:pt x="117" y="29"/>
                </a:cubicBezTo>
                <a:cubicBezTo>
                  <a:pt x="117" y="62"/>
                  <a:pt x="117" y="62"/>
                  <a:pt x="117" y="62"/>
                </a:cubicBezTo>
                <a:cubicBezTo>
                  <a:pt x="176" y="62"/>
                  <a:pt x="176" y="62"/>
                  <a:pt x="176" y="62"/>
                </a:cubicBezTo>
                <a:cubicBezTo>
                  <a:pt x="176" y="74"/>
                  <a:pt x="176" y="74"/>
                  <a:pt x="176" y="74"/>
                </a:cubicBezTo>
                <a:cubicBezTo>
                  <a:pt x="117" y="74"/>
                  <a:pt x="117" y="74"/>
                  <a:pt x="117" y="74"/>
                </a:cubicBezTo>
                <a:cubicBezTo>
                  <a:pt x="117" y="124"/>
                  <a:pt x="117" y="124"/>
                  <a:pt x="117" y="124"/>
                </a:cubicBezTo>
                <a:cubicBezTo>
                  <a:pt x="189" y="124"/>
                  <a:pt x="189" y="124"/>
                  <a:pt x="189" y="124"/>
                </a:cubicBezTo>
                <a:cubicBezTo>
                  <a:pt x="189" y="135"/>
                  <a:pt x="189" y="135"/>
                  <a:pt x="189" y="135"/>
                </a:cubicBezTo>
                <a:cubicBezTo>
                  <a:pt x="117" y="135"/>
                  <a:pt x="117" y="135"/>
                  <a:pt x="117" y="135"/>
                </a:cubicBezTo>
                <a:cubicBezTo>
                  <a:pt x="117" y="189"/>
                  <a:pt x="117" y="189"/>
                  <a:pt x="117" y="189"/>
                </a:cubicBezTo>
                <a:lnTo>
                  <a:pt x="87" y="189"/>
                </a:lnTo>
                <a:close/>
                <a:moveTo>
                  <a:pt x="50" y="124"/>
                </a:moveTo>
                <a:cubicBezTo>
                  <a:pt x="87" y="124"/>
                  <a:pt x="87" y="124"/>
                  <a:pt x="87" y="124"/>
                </a:cubicBezTo>
                <a:cubicBezTo>
                  <a:pt x="87" y="74"/>
                  <a:pt x="87" y="74"/>
                  <a:pt x="87" y="74"/>
                </a:cubicBezTo>
                <a:cubicBezTo>
                  <a:pt x="57" y="74"/>
                  <a:pt x="57" y="74"/>
                  <a:pt x="57" y="74"/>
                </a:cubicBezTo>
                <a:cubicBezTo>
                  <a:pt x="53" y="74"/>
                  <a:pt x="50" y="77"/>
                  <a:pt x="50" y="81"/>
                </a:cubicBezTo>
                <a:lnTo>
                  <a:pt x="50" y="124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27" name="Freeform 246"/>
          <p:cNvSpPr>
            <a:spLocks noEditPoints="1"/>
          </p:cNvSpPr>
          <p:nvPr/>
        </p:nvSpPr>
        <p:spPr bwMode="auto">
          <a:xfrm>
            <a:off x="5666795" y="3638550"/>
            <a:ext cx="365125" cy="363538"/>
          </a:xfrm>
          <a:custGeom>
            <a:gdLst>
              <a:gd fmla="*/ 15 w 190" name="T0"/>
              <a:gd fmla="*/ 0 h 190" name="T1"/>
              <a:gd fmla="*/ 43 w 190" name="T2"/>
              <a:gd fmla="*/ 0 h 190" name="T3"/>
              <a:gd fmla="*/ 40 w 190" name="T4"/>
              <a:gd fmla="*/ 21 h 190" name="T5"/>
              <a:gd fmla="*/ 82 w 190" name="T6"/>
              <a:gd fmla="*/ 21 h 190" name="T7"/>
              <a:gd fmla="*/ 82 w 190" name="T8"/>
              <a:gd fmla="*/ 32 h 190" name="T9"/>
              <a:gd fmla="*/ 39 w 190" name="T10"/>
              <a:gd fmla="*/ 32 h 190" name="T11"/>
              <a:gd fmla="*/ 30 w 190" name="T12"/>
              <a:gd fmla="*/ 98 h 190" name="T13"/>
              <a:gd fmla="*/ 31 w 190" name="T14"/>
              <a:gd fmla="*/ 101 h 190" name="T15"/>
              <a:gd fmla="*/ 34 w 190" name="T16"/>
              <a:gd fmla="*/ 102 h 190" name="T17"/>
              <a:gd fmla="*/ 38 w 190" name="T18"/>
              <a:gd fmla="*/ 102 h 190" name="T19"/>
              <a:gd fmla="*/ 38 w 190" name="T20"/>
              <a:gd fmla="*/ 51 h 190" name="T21"/>
              <a:gd fmla="*/ 66 w 190" name="T22"/>
              <a:gd fmla="*/ 51 h 190" name="T23"/>
              <a:gd fmla="*/ 66 w 190" name="T24"/>
              <a:gd fmla="*/ 102 h 190" name="T25"/>
              <a:gd fmla="*/ 80 w 190" name="T26"/>
              <a:gd fmla="*/ 102 h 190" name="T27"/>
              <a:gd fmla="*/ 80 w 190" name="T28"/>
              <a:gd fmla="*/ 113 h 190" name="T29"/>
              <a:gd fmla="*/ 66 w 190" name="T30"/>
              <a:gd fmla="*/ 113 h 190" name="T31"/>
              <a:gd fmla="*/ 66 w 190" name="T32"/>
              <a:gd fmla="*/ 140 h 190" name="T33"/>
              <a:gd fmla="*/ 82 w 190" name="T34"/>
              <a:gd fmla="*/ 139 h 190" name="T35"/>
              <a:gd fmla="*/ 82 w 190" name="T36"/>
              <a:gd fmla="*/ 150 h 190" name="T37"/>
              <a:gd fmla="*/ 66 w 190" name="T38"/>
              <a:gd fmla="*/ 152 h 190" name="T39"/>
              <a:gd fmla="*/ 66 w 190" name="T40"/>
              <a:gd fmla="*/ 190 h 190" name="T41"/>
              <a:gd fmla="*/ 37 w 190" name="T42"/>
              <a:gd fmla="*/ 190 h 190" name="T43"/>
              <a:gd fmla="*/ 37 w 190" name="T44"/>
              <a:gd fmla="*/ 154 h 190" name="T45"/>
              <a:gd fmla="*/ 0 w 190" name="T46"/>
              <a:gd fmla="*/ 157 h 190" name="T47"/>
              <a:gd fmla="*/ 0 w 190" name="T48"/>
              <a:gd fmla="*/ 145 h 190" name="T49"/>
              <a:gd fmla="*/ 37 w 190" name="T50"/>
              <a:gd fmla="*/ 143 h 190" name="T51"/>
              <a:gd fmla="*/ 37 w 190" name="T52"/>
              <a:gd fmla="*/ 113 h 190" name="T53"/>
              <a:gd fmla="*/ 9 w 190" name="T54"/>
              <a:gd fmla="*/ 113 h 190" name="T55"/>
              <a:gd fmla="*/ 3 w 190" name="T56"/>
              <a:gd fmla="*/ 111 h 190" name="T57"/>
              <a:gd fmla="*/ 2 w 190" name="T58"/>
              <a:gd fmla="*/ 105 h 190" name="T59"/>
              <a:gd fmla="*/ 11 w 190" name="T60"/>
              <a:gd fmla="*/ 32 h 190" name="T61"/>
              <a:gd fmla="*/ 0 w 190" name="T62"/>
              <a:gd fmla="*/ 32 h 190" name="T63"/>
              <a:gd fmla="*/ 0 w 190" name="T64"/>
              <a:gd fmla="*/ 21 h 190" name="T65"/>
              <a:gd fmla="*/ 12 w 190" name="T66"/>
              <a:gd fmla="*/ 21 h 190" name="T67"/>
              <a:gd fmla="*/ 15 w 190" name="T68"/>
              <a:gd fmla="*/ 0 h 190" name="T69"/>
              <a:gd fmla="*/ 84 w 190" name="T70"/>
              <a:gd fmla="*/ 176 h 190" name="T71"/>
              <a:gd fmla="*/ 122 w 190" name="T72"/>
              <a:gd fmla="*/ 176 h 190" name="T73"/>
              <a:gd fmla="*/ 122 w 190" name="T74"/>
              <a:gd fmla="*/ 119 h 190" name="T75"/>
              <a:gd fmla="*/ 89 w 190" name="T76"/>
              <a:gd fmla="*/ 119 h 190" name="T77"/>
              <a:gd fmla="*/ 89 w 190" name="T78"/>
              <a:gd fmla="*/ 108 h 190" name="T79"/>
              <a:gd fmla="*/ 185 w 190" name="T80"/>
              <a:gd fmla="*/ 108 h 190" name="T81"/>
              <a:gd fmla="*/ 185 w 190" name="T82"/>
              <a:gd fmla="*/ 119 h 190" name="T83"/>
              <a:gd fmla="*/ 152 w 190" name="T84"/>
              <a:gd fmla="*/ 119 h 190" name="T85"/>
              <a:gd fmla="*/ 152 w 190" name="T86"/>
              <a:gd fmla="*/ 176 h 190" name="T87"/>
              <a:gd fmla="*/ 190 w 190" name="T88"/>
              <a:gd fmla="*/ 176 h 190" name="T89"/>
              <a:gd fmla="*/ 190 w 190" name="T90"/>
              <a:gd fmla="*/ 187 h 190" name="T91"/>
              <a:gd fmla="*/ 84 w 190" name="T92"/>
              <a:gd fmla="*/ 187 h 190" name="T93"/>
              <a:gd fmla="*/ 84 w 190" name="T94"/>
              <a:gd fmla="*/ 176 h 190" name="T95"/>
              <a:gd fmla="*/ 89 w 190" name="T96"/>
              <a:gd fmla="*/ 6 h 190" name="T97"/>
              <a:gd fmla="*/ 175 w 190" name="T98"/>
              <a:gd fmla="*/ 6 h 190" name="T99"/>
              <a:gd fmla="*/ 180 w 190" name="T100"/>
              <a:gd fmla="*/ 9 h 190" name="T101"/>
              <a:gd fmla="*/ 180 w 190" name="T102"/>
              <a:gd fmla="*/ 14 h 190" name="T103"/>
              <a:gd fmla="*/ 155 w 190" name="T104"/>
              <a:gd fmla="*/ 54 h 190" name="T105"/>
              <a:gd fmla="*/ 190 w 190" name="T106"/>
              <a:gd fmla="*/ 100 h 190" name="T107"/>
              <a:gd fmla="*/ 156 w 190" name="T108"/>
              <a:gd fmla="*/ 100 h 190" name="T109"/>
              <a:gd fmla="*/ 139 w 190" name="T110"/>
              <a:gd fmla="*/ 77 h 190" name="T111"/>
              <a:gd fmla="*/ 120 w 190" name="T112"/>
              <a:gd fmla="*/ 100 h 190" name="T113"/>
              <a:gd fmla="*/ 85 w 190" name="T114"/>
              <a:gd fmla="*/ 100 h 190" name="T115"/>
              <a:gd fmla="*/ 142 w 190" name="T116"/>
              <a:gd fmla="*/ 20 h 190" name="T117"/>
              <a:gd fmla="*/ 142 w 190" name="T118"/>
              <a:gd fmla="*/ 18 h 190" name="T119"/>
              <a:gd fmla="*/ 141 w 190" name="T120"/>
              <a:gd fmla="*/ 17 h 190" name="T121"/>
              <a:gd fmla="*/ 89 w 190" name="T122"/>
              <a:gd fmla="*/ 17 h 190" name="T123"/>
              <a:gd fmla="*/ 89 w 190" name="T124"/>
              <a:gd fmla="*/ 6 h 190" name="T1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b="b" l="0" r="r" t="0"/>
            <a:pathLst>
              <a:path h="190" w="190">
                <a:moveTo>
                  <a:pt x="15" y="0"/>
                </a:moveTo>
                <a:cubicBezTo>
                  <a:pt x="43" y="0"/>
                  <a:pt x="43" y="0"/>
                  <a:pt x="43" y="0"/>
                </a:cubicBezTo>
                <a:cubicBezTo>
                  <a:pt x="40" y="21"/>
                  <a:pt x="40" y="21"/>
                  <a:pt x="40" y="21"/>
                </a:cubicBezTo>
                <a:cubicBezTo>
                  <a:pt x="82" y="21"/>
                  <a:pt x="82" y="21"/>
                  <a:pt x="82" y="21"/>
                </a:cubicBezTo>
                <a:cubicBezTo>
                  <a:pt x="82" y="32"/>
                  <a:pt x="82" y="32"/>
                  <a:pt x="82" y="32"/>
                </a:cubicBezTo>
                <a:cubicBezTo>
                  <a:pt x="39" y="32"/>
                  <a:pt x="39" y="32"/>
                  <a:pt x="39" y="32"/>
                </a:cubicBezTo>
                <a:cubicBezTo>
                  <a:pt x="30" y="98"/>
                  <a:pt x="30" y="98"/>
                  <a:pt x="30" y="98"/>
                </a:cubicBezTo>
                <a:cubicBezTo>
                  <a:pt x="30" y="99"/>
                  <a:pt x="30" y="100"/>
                  <a:pt x="31" y="101"/>
                </a:cubicBezTo>
                <a:cubicBezTo>
                  <a:pt x="32" y="102"/>
                  <a:pt x="33" y="102"/>
                  <a:pt x="34" y="102"/>
                </a:cubicBezTo>
                <a:cubicBezTo>
                  <a:pt x="38" y="102"/>
                  <a:pt x="38" y="102"/>
                  <a:pt x="38" y="102"/>
                </a:cubicBezTo>
                <a:cubicBezTo>
                  <a:pt x="38" y="51"/>
                  <a:pt x="38" y="51"/>
                  <a:pt x="38" y="51"/>
                </a:cubicBezTo>
                <a:cubicBezTo>
                  <a:pt x="66" y="51"/>
                  <a:pt x="66" y="51"/>
                  <a:pt x="66" y="51"/>
                </a:cubicBezTo>
                <a:cubicBezTo>
                  <a:pt x="66" y="102"/>
                  <a:pt x="66" y="102"/>
                  <a:pt x="66" y="102"/>
                </a:cubicBezTo>
                <a:cubicBezTo>
                  <a:pt x="80" y="102"/>
                  <a:pt x="80" y="102"/>
                  <a:pt x="80" y="102"/>
                </a:cubicBezTo>
                <a:cubicBezTo>
                  <a:pt x="80" y="113"/>
                  <a:pt x="80" y="113"/>
                  <a:pt x="80" y="113"/>
                </a:cubicBezTo>
                <a:cubicBezTo>
                  <a:pt x="66" y="113"/>
                  <a:pt x="66" y="113"/>
                  <a:pt x="66" y="113"/>
                </a:cubicBezTo>
                <a:cubicBezTo>
                  <a:pt x="66" y="140"/>
                  <a:pt x="66" y="140"/>
                  <a:pt x="66" y="140"/>
                </a:cubicBezTo>
                <a:cubicBezTo>
                  <a:pt x="82" y="139"/>
                  <a:pt x="82" y="139"/>
                  <a:pt x="82" y="139"/>
                </a:cubicBezTo>
                <a:cubicBezTo>
                  <a:pt x="82" y="150"/>
                  <a:pt x="82" y="150"/>
                  <a:pt x="82" y="150"/>
                </a:cubicBezTo>
                <a:cubicBezTo>
                  <a:pt x="66" y="152"/>
                  <a:pt x="66" y="152"/>
                  <a:pt x="66" y="152"/>
                </a:cubicBezTo>
                <a:cubicBezTo>
                  <a:pt x="66" y="190"/>
                  <a:pt x="66" y="190"/>
                  <a:pt x="66" y="190"/>
                </a:cubicBezTo>
                <a:cubicBezTo>
                  <a:pt x="37" y="190"/>
                  <a:pt x="37" y="190"/>
                  <a:pt x="37" y="190"/>
                </a:cubicBezTo>
                <a:cubicBezTo>
                  <a:pt x="37" y="154"/>
                  <a:pt x="37" y="154"/>
                  <a:pt x="37" y="154"/>
                </a:cubicBezTo>
                <a:cubicBezTo>
                  <a:pt x="0" y="157"/>
                  <a:pt x="0" y="157"/>
                  <a:pt x="0" y="157"/>
                </a:cubicBezTo>
                <a:cubicBezTo>
                  <a:pt x="0" y="145"/>
                  <a:pt x="0" y="145"/>
                  <a:pt x="0" y="145"/>
                </a:cubicBezTo>
                <a:cubicBezTo>
                  <a:pt x="37" y="143"/>
                  <a:pt x="37" y="143"/>
                  <a:pt x="37" y="143"/>
                </a:cubicBezTo>
                <a:cubicBezTo>
                  <a:pt x="37" y="113"/>
                  <a:pt x="37" y="113"/>
                  <a:pt x="37" y="113"/>
                </a:cubicBezTo>
                <a:cubicBezTo>
                  <a:pt x="9" y="113"/>
                  <a:pt x="9" y="113"/>
                  <a:pt x="9" y="113"/>
                </a:cubicBezTo>
                <a:cubicBezTo>
                  <a:pt x="7" y="113"/>
                  <a:pt x="5" y="113"/>
                  <a:pt x="3" y="111"/>
                </a:cubicBezTo>
                <a:cubicBezTo>
                  <a:pt x="2" y="109"/>
                  <a:pt x="1" y="107"/>
                  <a:pt x="2" y="105"/>
                </a:cubicBezTo>
                <a:cubicBezTo>
                  <a:pt x="11" y="32"/>
                  <a:pt x="11" y="32"/>
                  <a:pt x="11" y="32"/>
                </a:cubicBezTo>
                <a:cubicBezTo>
                  <a:pt x="0" y="32"/>
                  <a:pt x="0" y="32"/>
                  <a:pt x="0" y="32"/>
                </a:cubicBezTo>
                <a:cubicBezTo>
                  <a:pt x="0" y="21"/>
                  <a:pt x="0" y="21"/>
                  <a:pt x="0" y="21"/>
                </a:cubicBezTo>
                <a:cubicBezTo>
                  <a:pt x="12" y="21"/>
                  <a:pt x="12" y="21"/>
                  <a:pt x="12" y="21"/>
                </a:cubicBezTo>
                <a:lnTo>
                  <a:pt x="15" y="0"/>
                </a:lnTo>
                <a:close/>
                <a:moveTo>
                  <a:pt x="84" y="176"/>
                </a:moveTo>
                <a:cubicBezTo>
                  <a:pt x="122" y="176"/>
                  <a:pt x="122" y="176"/>
                  <a:pt x="122" y="176"/>
                </a:cubicBezTo>
                <a:cubicBezTo>
                  <a:pt x="122" y="119"/>
                  <a:pt x="122" y="119"/>
                  <a:pt x="122" y="119"/>
                </a:cubicBezTo>
                <a:cubicBezTo>
                  <a:pt x="89" y="119"/>
                  <a:pt x="89" y="119"/>
                  <a:pt x="89" y="119"/>
                </a:cubicBezTo>
                <a:cubicBezTo>
                  <a:pt x="89" y="108"/>
                  <a:pt x="89" y="108"/>
                  <a:pt x="89" y="108"/>
                </a:cubicBezTo>
                <a:cubicBezTo>
                  <a:pt x="185" y="108"/>
                  <a:pt x="185" y="108"/>
                  <a:pt x="185" y="108"/>
                </a:cubicBezTo>
                <a:cubicBezTo>
                  <a:pt x="185" y="119"/>
                  <a:pt x="185" y="119"/>
                  <a:pt x="185" y="119"/>
                </a:cubicBezTo>
                <a:cubicBezTo>
                  <a:pt x="152" y="119"/>
                  <a:pt x="152" y="119"/>
                  <a:pt x="152" y="119"/>
                </a:cubicBezTo>
                <a:cubicBezTo>
                  <a:pt x="152" y="176"/>
                  <a:pt x="152" y="176"/>
                  <a:pt x="152" y="176"/>
                </a:cubicBezTo>
                <a:cubicBezTo>
                  <a:pt x="190" y="176"/>
                  <a:pt x="190" y="176"/>
                  <a:pt x="190" y="176"/>
                </a:cubicBezTo>
                <a:cubicBezTo>
                  <a:pt x="190" y="187"/>
                  <a:pt x="190" y="187"/>
                  <a:pt x="190" y="187"/>
                </a:cubicBezTo>
                <a:cubicBezTo>
                  <a:pt x="84" y="187"/>
                  <a:pt x="84" y="187"/>
                  <a:pt x="84" y="187"/>
                </a:cubicBezTo>
                <a:lnTo>
                  <a:pt x="84" y="176"/>
                </a:lnTo>
                <a:close/>
                <a:moveTo>
                  <a:pt x="89" y="6"/>
                </a:moveTo>
                <a:cubicBezTo>
                  <a:pt x="175" y="6"/>
                  <a:pt x="175" y="6"/>
                  <a:pt x="175" y="6"/>
                </a:cubicBezTo>
                <a:cubicBezTo>
                  <a:pt x="177" y="6"/>
                  <a:pt x="179" y="7"/>
                  <a:pt x="180" y="9"/>
                </a:cubicBezTo>
                <a:cubicBezTo>
                  <a:pt x="181" y="10"/>
                  <a:pt x="181" y="13"/>
                  <a:pt x="180" y="14"/>
                </a:cubicBezTo>
                <a:cubicBezTo>
                  <a:pt x="172" y="28"/>
                  <a:pt x="164" y="41"/>
                  <a:pt x="155" y="54"/>
                </a:cubicBezTo>
                <a:cubicBezTo>
                  <a:pt x="190" y="100"/>
                  <a:pt x="190" y="100"/>
                  <a:pt x="190" y="100"/>
                </a:cubicBezTo>
                <a:cubicBezTo>
                  <a:pt x="156" y="100"/>
                  <a:pt x="156" y="100"/>
                  <a:pt x="156" y="100"/>
                </a:cubicBezTo>
                <a:cubicBezTo>
                  <a:pt x="139" y="77"/>
                  <a:pt x="139" y="77"/>
                  <a:pt x="139" y="77"/>
                </a:cubicBezTo>
                <a:cubicBezTo>
                  <a:pt x="133" y="85"/>
                  <a:pt x="127" y="93"/>
                  <a:pt x="120" y="100"/>
                </a:cubicBezTo>
                <a:cubicBezTo>
                  <a:pt x="85" y="100"/>
                  <a:pt x="85" y="100"/>
                  <a:pt x="85" y="100"/>
                </a:cubicBezTo>
                <a:cubicBezTo>
                  <a:pt x="108" y="72"/>
                  <a:pt x="128" y="48"/>
                  <a:pt x="142" y="20"/>
                </a:cubicBezTo>
                <a:cubicBezTo>
                  <a:pt x="143" y="19"/>
                  <a:pt x="142" y="19"/>
                  <a:pt x="142" y="18"/>
                </a:cubicBezTo>
                <a:cubicBezTo>
                  <a:pt x="142" y="17"/>
                  <a:pt x="141" y="17"/>
                  <a:pt x="141" y="17"/>
                </a:cubicBezTo>
                <a:cubicBezTo>
                  <a:pt x="89" y="17"/>
                  <a:pt x="89" y="17"/>
                  <a:pt x="89" y="17"/>
                </a:cubicBezTo>
                <a:lnTo>
                  <a:pt x="89" y="6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28" name="Freeform 247"/>
          <p:cNvSpPr/>
          <p:nvPr/>
        </p:nvSpPr>
        <p:spPr bwMode="auto">
          <a:xfrm>
            <a:off x="6058907" y="3640138"/>
            <a:ext cx="349250" cy="360363"/>
          </a:xfrm>
          <a:custGeom>
            <a:gdLst>
              <a:gd fmla="*/ 0 w 182" name="T0"/>
              <a:gd fmla="*/ 188 h 188" name="T1"/>
              <a:gd fmla="*/ 81 w 182" name="T2"/>
              <a:gd fmla="*/ 0 h 188" name="T3"/>
              <a:gd fmla="*/ 112 w 182" name="T4"/>
              <a:gd fmla="*/ 0 h 188" name="T5"/>
              <a:gd fmla="*/ 96 w 182" name="T6"/>
              <a:gd fmla="*/ 63 h 188" name="T7"/>
              <a:gd fmla="*/ 121 w 182" name="T8"/>
              <a:gd fmla="*/ 63 h 188" name="T9"/>
              <a:gd fmla="*/ 182 w 182" name="T10"/>
              <a:gd fmla="*/ 188 h 188" name="T11"/>
              <a:gd fmla="*/ 149 w 182" name="T12"/>
              <a:gd fmla="*/ 188 h 188" name="T13"/>
              <a:gd fmla="*/ 93 w 182" name="T14"/>
              <a:gd fmla="*/ 73 h 188" name="T15"/>
              <a:gd fmla="*/ 33 w 182" name="T16"/>
              <a:gd fmla="*/ 188 h 188" name="T17"/>
              <a:gd fmla="*/ 0 w 182" name="T18"/>
              <a:gd fmla="*/ 188 h 188" name="T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b="b" l="0" r="r" t="0"/>
            <a:pathLst>
              <a:path h="188" w="182">
                <a:moveTo>
                  <a:pt x="0" y="188"/>
                </a:moveTo>
                <a:cubicBezTo>
                  <a:pt x="43" y="129"/>
                  <a:pt x="71" y="65"/>
                  <a:pt x="81" y="0"/>
                </a:cubicBezTo>
                <a:cubicBezTo>
                  <a:pt x="112" y="0"/>
                  <a:pt x="112" y="0"/>
                  <a:pt x="112" y="0"/>
                </a:cubicBezTo>
                <a:cubicBezTo>
                  <a:pt x="108" y="22"/>
                  <a:pt x="103" y="43"/>
                  <a:pt x="96" y="63"/>
                </a:cubicBezTo>
                <a:cubicBezTo>
                  <a:pt x="121" y="63"/>
                  <a:pt x="121" y="63"/>
                  <a:pt x="121" y="63"/>
                </a:cubicBezTo>
                <a:cubicBezTo>
                  <a:pt x="137" y="107"/>
                  <a:pt x="157" y="149"/>
                  <a:pt x="182" y="188"/>
                </a:cubicBezTo>
                <a:cubicBezTo>
                  <a:pt x="149" y="188"/>
                  <a:pt x="149" y="188"/>
                  <a:pt x="149" y="188"/>
                </a:cubicBezTo>
                <a:cubicBezTo>
                  <a:pt x="125" y="151"/>
                  <a:pt x="107" y="113"/>
                  <a:pt x="93" y="73"/>
                </a:cubicBezTo>
                <a:cubicBezTo>
                  <a:pt x="79" y="114"/>
                  <a:pt x="60" y="152"/>
                  <a:pt x="33" y="188"/>
                </a:cubicBezTo>
                <a:lnTo>
                  <a:pt x="0" y="188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29" name="Freeform 248"/>
          <p:cNvSpPr/>
          <p:nvPr/>
        </p:nvSpPr>
        <p:spPr bwMode="auto">
          <a:xfrm>
            <a:off x="6436732" y="3640138"/>
            <a:ext cx="360363" cy="358775"/>
          </a:xfrm>
          <a:custGeom>
            <a:gdLst>
              <a:gd fmla="*/ 15 w 188" name="T0"/>
              <a:gd fmla="*/ 105 h 187" name="T1"/>
              <a:gd fmla="*/ 84 w 188" name="T2"/>
              <a:gd fmla="*/ 105 h 187" name="T3"/>
              <a:gd fmla="*/ 84 w 188" name="T4"/>
              <a:gd fmla="*/ 47 h 187" name="T5"/>
              <a:gd fmla="*/ 45 w 188" name="T6"/>
              <a:gd fmla="*/ 47 h 187" name="T7"/>
              <a:gd fmla="*/ 32 w 188" name="T8"/>
              <a:gd fmla="*/ 84 h 187" name="T9"/>
              <a:gd fmla="*/ 0 w 188" name="T10"/>
              <a:gd fmla="*/ 84 h 187" name="T11"/>
              <a:gd fmla="*/ 24 w 188" name="T12"/>
              <a:gd fmla="*/ 5 h 187" name="T13"/>
              <a:gd fmla="*/ 55 w 188" name="T14"/>
              <a:gd fmla="*/ 5 h 187" name="T15"/>
              <a:gd fmla="*/ 49 w 188" name="T16"/>
              <a:gd fmla="*/ 36 h 187" name="T17"/>
              <a:gd fmla="*/ 84 w 188" name="T18"/>
              <a:gd fmla="*/ 36 h 187" name="T19"/>
              <a:gd fmla="*/ 84 w 188" name="T20"/>
              <a:gd fmla="*/ 0 h 187" name="T21"/>
              <a:gd fmla="*/ 115 w 188" name="T22"/>
              <a:gd fmla="*/ 0 h 187" name="T23"/>
              <a:gd fmla="*/ 115 w 188" name="T24"/>
              <a:gd fmla="*/ 36 h 187" name="T25"/>
              <a:gd fmla="*/ 178 w 188" name="T26"/>
              <a:gd fmla="*/ 36 h 187" name="T27"/>
              <a:gd fmla="*/ 178 w 188" name="T28"/>
              <a:gd fmla="*/ 47 h 187" name="T29"/>
              <a:gd fmla="*/ 115 w 188" name="T30"/>
              <a:gd fmla="*/ 47 h 187" name="T31"/>
              <a:gd fmla="*/ 115 w 188" name="T32"/>
              <a:gd fmla="*/ 105 h 187" name="T33"/>
              <a:gd fmla="*/ 172 w 188" name="T34"/>
              <a:gd fmla="*/ 105 h 187" name="T35"/>
              <a:gd fmla="*/ 172 w 188" name="T36"/>
              <a:gd fmla="*/ 116 h 187" name="T37"/>
              <a:gd fmla="*/ 115 w 188" name="T38"/>
              <a:gd fmla="*/ 116 h 187" name="T39"/>
              <a:gd fmla="*/ 115 w 188" name="T40"/>
              <a:gd fmla="*/ 175 h 187" name="T41"/>
              <a:gd fmla="*/ 188 w 188" name="T42"/>
              <a:gd fmla="*/ 175 h 187" name="T43"/>
              <a:gd fmla="*/ 188 w 188" name="T44"/>
              <a:gd fmla="*/ 187 h 187" name="T45"/>
              <a:gd fmla="*/ 1 w 188" name="T46"/>
              <a:gd fmla="*/ 187 h 187" name="T47"/>
              <a:gd fmla="*/ 1 w 188" name="T48"/>
              <a:gd fmla="*/ 175 h 187" name="T49"/>
              <a:gd fmla="*/ 84 w 188" name="T50"/>
              <a:gd fmla="*/ 175 h 187" name="T51"/>
              <a:gd fmla="*/ 84 w 188" name="T52"/>
              <a:gd fmla="*/ 116 h 187" name="T53"/>
              <a:gd fmla="*/ 15 w 188" name="T54"/>
              <a:gd fmla="*/ 116 h 187" name="T55"/>
              <a:gd fmla="*/ 15 w 188" name="T56"/>
              <a:gd fmla="*/ 105 h 187" name="T5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b="b" l="0" r="r" t="0"/>
            <a:pathLst>
              <a:path h="187" w="188">
                <a:moveTo>
                  <a:pt x="15" y="105"/>
                </a:moveTo>
                <a:cubicBezTo>
                  <a:pt x="84" y="105"/>
                  <a:pt x="84" y="105"/>
                  <a:pt x="84" y="105"/>
                </a:cubicBezTo>
                <a:cubicBezTo>
                  <a:pt x="84" y="47"/>
                  <a:pt x="84" y="47"/>
                  <a:pt x="84" y="47"/>
                </a:cubicBezTo>
                <a:cubicBezTo>
                  <a:pt x="45" y="47"/>
                  <a:pt x="45" y="47"/>
                  <a:pt x="45" y="47"/>
                </a:cubicBezTo>
                <a:cubicBezTo>
                  <a:pt x="42" y="60"/>
                  <a:pt x="37" y="72"/>
                  <a:pt x="32" y="84"/>
                </a:cubicBezTo>
                <a:cubicBezTo>
                  <a:pt x="0" y="84"/>
                  <a:pt x="0" y="84"/>
                  <a:pt x="0" y="84"/>
                </a:cubicBezTo>
                <a:cubicBezTo>
                  <a:pt x="13" y="58"/>
                  <a:pt x="21" y="31"/>
                  <a:pt x="24" y="5"/>
                </a:cubicBezTo>
                <a:cubicBezTo>
                  <a:pt x="55" y="5"/>
                  <a:pt x="55" y="5"/>
                  <a:pt x="55" y="5"/>
                </a:cubicBezTo>
                <a:cubicBezTo>
                  <a:pt x="53" y="15"/>
                  <a:pt x="51" y="26"/>
                  <a:pt x="49" y="36"/>
                </a:cubicBezTo>
                <a:cubicBezTo>
                  <a:pt x="84" y="36"/>
                  <a:pt x="84" y="36"/>
                  <a:pt x="84" y="36"/>
                </a:cubicBezTo>
                <a:cubicBezTo>
                  <a:pt x="84" y="0"/>
                  <a:pt x="84" y="0"/>
                  <a:pt x="84" y="0"/>
                </a:cubicBezTo>
                <a:cubicBezTo>
                  <a:pt x="115" y="0"/>
                  <a:pt x="115" y="0"/>
                  <a:pt x="115" y="0"/>
                </a:cubicBezTo>
                <a:cubicBezTo>
                  <a:pt x="115" y="36"/>
                  <a:pt x="115" y="36"/>
                  <a:pt x="115" y="36"/>
                </a:cubicBezTo>
                <a:cubicBezTo>
                  <a:pt x="178" y="36"/>
                  <a:pt x="178" y="36"/>
                  <a:pt x="178" y="36"/>
                </a:cubicBezTo>
                <a:cubicBezTo>
                  <a:pt x="178" y="47"/>
                  <a:pt x="178" y="47"/>
                  <a:pt x="178" y="47"/>
                </a:cubicBezTo>
                <a:cubicBezTo>
                  <a:pt x="115" y="47"/>
                  <a:pt x="115" y="47"/>
                  <a:pt x="115" y="47"/>
                </a:cubicBezTo>
                <a:cubicBezTo>
                  <a:pt x="115" y="105"/>
                  <a:pt x="115" y="105"/>
                  <a:pt x="115" y="105"/>
                </a:cubicBezTo>
                <a:cubicBezTo>
                  <a:pt x="172" y="105"/>
                  <a:pt x="172" y="105"/>
                  <a:pt x="172" y="105"/>
                </a:cubicBezTo>
                <a:cubicBezTo>
                  <a:pt x="172" y="116"/>
                  <a:pt x="172" y="116"/>
                  <a:pt x="172" y="116"/>
                </a:cubicBezTo>
                <a:cubicBezTo>
                  <a:pt x="115" y="116"/>
                  <a:pt x="115" y="116"/>
                  <a:pt x="115" y="116"/>
                </a:cubicBezTo>
                <a:cubicBezTo>
                  <a:pt x="115" y="175"/>
                  <a:pt x="115" y="175"/>
                  <a:pt x="115" y="175"/>
                </a:cubicBezTo>
                <a:cubicBezTo>
                  <a:pt x="188" y="175"/>
                  <a:pt x="188" y="175"/>
                  <a:pt x="188" y="175"/>
                </a:cubicBezTo>
                <a:cubicBezTo>
                  <a:pt x="188" y="187"/>
                  <a:pt x="188" y="187"/>
                  <a:pt x="188" y="187"/>
                </a:cubicBezTo>
                <a:cubicBezTo>
                  <a:pt x="1" y="187"/>
                  <a:pt x="1" y="187"/>
                  <a:pt x="1" y="187"/>
                </a:cubicBezTo>
                <a:cubicBezTo>
                  <a:pt x="1" y="175"/>
                  <a:pt x="1" y="175"/>
                  <a:pt x="1" y="175"/>
                </a:cubicBezTo>
                <a:cubicBezTo>
                  <a:pt x="84" y="175"/>
                  <a:pt x="84" y="175"/>
                  <a:pt x="84" y="175"/>
                </a:cubicBezTo>
                <a:cubicBezTo>
                  <a:pt x="84" y="116"/>
                  <a:pt x="84" y="116"/>
                  <a:pt x="84" y="116"/>
                </a:cubicBezTo>
                <a:cubicBezTo>
                  <a:pt x="15" y="116"/>
                  <a:pt x="15" y="116"/>
                  <a:pt x="15" y="116"/>
                </a:cubicBezTo>
                <a:lnTo>
                  <a:pt x="15" y="105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30" name="Freeform 249"/>
          <p:cNvSpPr>
            <a:spLocks noEditPoints="1"/>
          </p:cNvSpPr>
          <p:nvPr/>
        </p:nvSpPr>
        <p:spPr bwMode="auto">
          <a:xfrm>
            <a:off x="6819320" y="3638550"/>
            <a:ext cx="363538" cy="363538"/>
          </a:xfrm>
          <a:custGeom>
            <a:gdLst>
              <a:gd fmla="*/ 0 w 189" name="T0"/>
              <a:gd fmla="*/ 25 h 190" name="T1"/>
              <a:gd fmla="*/ 37 w 189" name="T2"/>
              <a:gd fmla="*/ 25 h 190" name="T3"/>
              <a:gd fmla="*/ 43 w 189" name="T4"/>
              <a:gd fmla="*/ 0 h 190" name="T5"/>
              <a:gd fmla="*/ 75 w 189" name="T6"/>
              <a:gd fmla="*/ 0 h 190" name="T7"/>
              <a:gd fmla="*/ 69 w 189" name="T8"/>
              <a:gd fmla="*/ 25 h 190" name="T9"/>
              <a:gd fmla="*/ 189 w 189" name="T10"/>
              <a:gd fmla="*/ 25 h 190" name="T11"/>
              <a:gd fmla="*/ 189 w 189" name="T12"/>
              <a:gd fmla="*/ 37 h 190" name="T13"/>
              <a:gd fmla="*/ 65 w 189" name="T14"/>
              <a:gd fmla="*/ 37 h 190" name="T15"/>
              <a:gd fmla="*/ 49 w 189" name="T16"/>
              <a:gd fmla="*/ 86 h 190" name="T17"/>
              <a:gd fmla="*/ 59 w 189" name="T18"/>
              <a:gd fmla="*/ 86 h 190" name="T19"/>
              <a:gd fmla="*/ 59 w 189" name="T20"/>
              <a:gd fmla="*/ 190 h 190" name="T21"/>
              <a:gd fmla="*/ 28 w 189" name="T22"/>
              <a:gd fmla="*/ 190 h 190" name="T23"/>
              <a:gd fmla="*/ 28 w 189" name="T24"/>
              <a:gd fmla="*/ 130 h 190" name="T25"/>
              <a:gd fmla="*/ 0 w 189" name="T26"/>
              <a:gd fmla="*/ 130 h 190" name="T27"/>
              <a:gd fmla="*/ 34 w 189" name="T28"/>
              <a:gd fmla="*/ 37 h 190" name="T29"/>
              <a:gd fmla="*/ 0 w 189" name="T30"/>
              <a:gd fmla="*/ 37 h 190" name="T31"/>
              <a:gd fmla="*/ 0 w 189" name="T32"/>
              <a:gd fmla="*/ 25 h 190" name="T33"/>
              <a:gd fmla="*/ 66 w 189" name="T34"/>
              <a:gd fmla="*/ 115 h 190" name="T35"/>
              <a:gd fmla="*/ 111 w 189" name="T36"/>
              <a:gd fmla="*/ 115 h 190" name="T37"/>
              <a:gd fmla="*/ 116 w 189" name="T38"/>
              <a:gd fmla="*/ 105 h 190" name="T39"/>
              <a:gd fmla="*/ 143 w 189" name="T40"/>
              <a:gd fmla="*/ 73 h 190" name="T41"/>
              <a:gd fmla="*/ 142 w 189" name="T42"/>
              <a:gd fmla="*/ 68 h 190" name="T43"/>
              <a:gd fmla="*/ 73 w 189" name="T44"/>
              <a:gd fmla="*/ 68 h 190" name="T45"/>
              <a:gd fmla="*/ 73 w 189" name="T46"/>
              <a:gd fmla="*/ 57 h 190" name="T47"/>
              <a:gd fmla="*/ 172 w 189" name="T48"/>
              <a:gd fmla="*/ 57 h 190" name="T49"/>
              <a:gd fmla="*/ 181 w 189" name="T50"/>
              <a:gd fmla="*/ 63 h 190" name="T51"/>
              <a:gd fmla="*/ 179 w 189" name="T52"/>
              <a:gd fmla="*/ 73 h 190" name="T53"/>
              <a:gd fmla="*/ 143 w 189" name="T54"/>
              <a:gd fmla="*/ 115 h 190" name="T55"/>
              <a:gd fmla="*/ 189 w 189" name="T56"/>
              <a:gd fmla="*/ 115 h 190" name="T57"/>
              <a:gd fmla="*/ 189 w 189" name="T58"/>
              <a:gd fmla="*/ 126 h 190" name="T59"/>
              <a:gd fmla="*/ 142 w 189" name="T60"/>
              <a:gd fmla="*/ 126 h 190" name="T61"/>
              <a:gd fmla="*/ 142 w 189" name="T62"/>
              <a:gd fmla="*/ 177 h 190" name="T63"/>
              <a:gd fmla="*/ 129 w 189" name="T64"/>
              <a:gd fmla="*/ 190 h 190" name="T65"/>
              <a:gd fmla="*/ 89 w 189" name="T66"/>
              <a:gd fmla="*/ 190 h 190" name="T67"/>
              <a:gd fmla="*/ 89 w 189" name="T68"/>
              <a:gd fmla="*/ 178 h 190" name="T69"/>
              <a:gd fmla="*/ 104 w 189" name="T70"/>
              <a:gd fmla="*/ 178 h 190" name="T71"/>
              <a:gd fmla="*/ 111 w 189" name="T72"/>
              <a:gd fmla="*/ 171 h 190" name="T73"/>
              <a:gd fmla="*/ 111 w 189" name="T74"/>
              <a:gd fmla="*/ 126 h 190" name="T75"/>
              <a:gd fmla="*/ 66 w 189" name="T76"/>
              <a:gd fmla="*/ 126 h 190" name="T77"/>
              <a:gd fmla="*/ 66 w 189" name="T78"/>
              <a:gd fmla="*/ 115 h 190" name="T7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b="b" l="0" r="r" t="0"/>
            <a:pathLst>
              <a:path h="190" w="189">
                <a:moveTo>
                  <a:pt x="0" y="25"/>
                </a:moveTo>
                <a:cubicBezTo>
                  <a:pt x="37" y="25"/>
                  <a:pt x="37" y="25"/>
                  <a:pt x="37" y="25"/>
                </a:cubicBezTo>
                <a:cubicBezTo>
                  <a:pt x="39" y="17"/>
                  <a:pt x="41" y="9"/>
                  <a:pt x="43" y="0"/>
                </a:cubicBezTo>
                <a:cubicBezTo>
                  <a:pt x="75" y="0"/>
                  <a:pt x="75" y="0"/>
                  <a:pt x="75" y="0"/>
                </a:cubicBezTo>
                <a:cubicBezTo>
                  <a:pt x="73" y="9"/>
                  <a:pt x="71" y="17"/>
                  <a:pt x="69" y="25"/>
                </a:cubicBezTo>
                <a:cubicBezTo>
                  <a:pt x="189" y="25"/>
                  <a:pt x="189" y="25"/>
                  <a:pt x="189" y="25"/>
                </a:cubicBezTo>
                <a:cubicBezTo>
                  <a:pt x="189" y="37"/>
                  <a:pt x="189" y="37"/>
                  <a:pt x="189" y="37"/>
                </a:cubicBezTo>
                <a:cubicBezTo>
                  <a:pt x="65" y="37"/>
                  <a:pt x="65" y="37"/>
                  <a:pt x="65" y="37"/>
                </a:cubicBezTo>
                <a:cubicBezTo>
                  <a:pt x="60" y="54"/>
                  <a:pt x="55" y="71"/>
                  <a:pt x="49" y="86"/>
                </a:cubicBezTo>
                <a:cubicBezTo>
                  <a:pt x="59" y="86"/>
                  <a:pt x="59" y="86"/>
                  <a:pt x="59" y="86"/>
                </a:cubicBezTo>
                <a:cubicBezTo>
                  <a:pt x="59" y="190"/>
                  <a:pt x="59" y="190"/>
                  <a:pt x="59" y="190"/>
                </a:cubicBezTo>
                <a:cubicBezTo>
                  <a:pt x="28" y="190"/>
                  <a:pt x="28" y="190"/>
                  <a:pt x="28" y="190"/>
                </a:cubicBezTo>
                <a:cubicBezTo>
                  <a:pt x="28" y="130"/>
                  <a:pt x="28" y="130"/>
                  <a:pt x="28" y="130"/>
                </a:cubicBezTo>
                <a:cubicBezTo>
                  <a:pt x="0" y="130"/>
                  <a:pt x="0" y="130"/>
                  <a:pt x="0" y="130"/>
                </a:cubicBezTo>
                <a:cubicBezTo>
                  <a:pt x="13" y="100"/>
                  <a:pt x="25" y="69"/>
                  <a:pt x="34" y="37"/>
                </a:cubicBezTo>
                <a:cubicBezTo>
                  <a:pt x="0" y="37"/>
                  <a:pt x="0" y="37"/>
                  <a:pt x="0" y="37"/>
                </a:cubicBezTo>
                <a:lnTo>
                  <a:pt x="0" y="25"/>
                </a:lnTo>
                <a:close/>
                <a:moveTo>
                  <a:pt x="66" y="115"/>
                </a:moveTo>
                <a:cubicBezTo>
                  <a:pt x="111" y="115"/>
                  <a:pt x="111" y="115"/>
                  <a:pt x="111" y="115"/>
                </a:cubicBezTo>
                <a:cubicBezTo>
                  <a:pt x="112" y="111"/>
                  <a:pt x="113" y="109"/>
                  <a:pt x="116" y="105"/>
                </a:cubicBezTo>
                <a:cubicBezTo>
                  <a:pt x="143" y="73"/>
                  <a:pt x="143" y="73"/>
                  <a:pt x="143" y="73"/>
                </a:cubicBezTo>
                <a:cubicBezTo>
                  <a:pt x="146" y="71"/>
                  <a:pt x="146" y="68"/>
                  <a:pt x="142" y="68"/>
                </a:cubicBezTo>
                <a:cubicBezTo>
                  <a:pt x="73" y="68"/>
                  <a:pt x="73" y="68"/>
                  <a:pt x="73" y="68"/>
                </a:cubicBezTo>
                <a:cubicBezTo>
                  <a:pt x="73" y="57"/>
                  <a:pt x="73" y="57"/>
                  <a:pt x="73" y="57"/>
                </a:cubicBezTo>
                <a:cubicBezTo>
                  <a:pt x="172" y="57"/>
                  <a:pt x="172" y="57"/>
                  <a:pt x="172" y="57"/>
                </a:cubicBezTo>
                <a:cubicBezTo>
                  <a:pt x="176" y="57"/>
                  <a:pt x="179" y="59"/>
                  <a:pt x="181" y="63"/>
                </a:cubicBezTo>
                <a:cubicBezTo>
                  <a:pt x="182" y="66"/>
                  <a:pt x="181" y="70"/>
                  <a:pt x="179" y="73"/>
                </a:cubicBezTo>
                <a:cubicBezTo>
                  <a:pt x="143" y="115"/>
                  <a:pt x="143" y="115"/>
                  <a:pt x="143" y="115"/>
                </a:cubicBezTo>
                <a:cubicBezTo>
                  <a:pt x="189" y="115"/>
                  <a:pt x="189" y="115"/>
                  <a:pt x="189" y="115"/>
                </a:cubicBezTo>
                <a:cubicBezTo>
                  <a:pt x="189" y="126"/>
                  <a:pt x="189" y="126"/>
                  <a:pt x="189" y="126"/>
                </a:cubicBezTo>
                <a:cubicBezTo>
                  <a:pt x="142" y="126"/>
                  <a:pt x="142" y="126"/>
                  <a:pt x="142" y="126"/>
                </a:cubicBezTo>
                <a:cubicBezTo>
                  <a:pt x="142" y="177"/>
                  <a:pt x="142" y="177"/>
                  <a:pt x="142" y="177"/>
                </a:cubicBezTo>
                <a:cubicBezTo>
                  <a:pt x="142" y="184"/>
                  <a:pt x="136" y="190"/>
                  <a:pt x="129" y="190"/>
                </a:cubicBezTo>
                <a:cubicBezTo>
                  <a:pt x="89" y="190"/>
                  <a:pt x="89" y="190"/>
                  <a:pt x="89" y="190"/>
                </a:cubicBezTo>
                <a:cubicBezTo>
                  <a:pt x="89" y="178"/>
                  <a:pt x="89" y="178"/>
                  <a:pt x="89" y="178"/>
                </a:cubicBezTo>
                <a:cubicBezTo>
                  <a:pt x="104" y="178"/>
                  <a:pt x="104" y="178"/>
                  <a:pt x="104" y="178"/>
                </a:cubicBezTo>
                <a:cubicBezTo>
                  <a:pt x="108" y="178"/>
                  <a:pt x="111" y="175"/>
                  <a:pt x="111" y="171"/>
                </a:cubicBezTo>
                <a:cubicBezTo>
                  <a:pt x="111" y="126"/>
                  <a:pt x="111" y="126"/>
                  <a:pt x="111" y="126"/>
                </a:cubicBezTo>
                <a:cubicBezTo>
                  <a:pt x="66" y="126"/>
                  <a:pt x="66" y="126"/>
                  <a:pt x="66" y="126"/>
                </a:cubicBezTo>
                <a:lnTo>
                  <a:pt x="66" y="115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31" name="Freeform 250"/>
          <p:cNvSpPr>
            <a:spLocks noEditPoints="1"/>
          </p:cNvSpPr>
          <p:nvPr/>
        </p:nvSpPr>
        <p:spPr bwMode="auto">
          <a:xfrm>
            <a:off x="7203495" y="3638550"/>
            <a:ext cx="361950" cy="363538"/>
          </a:xfrm>
          <a:custGeom>
            <a:gdLst>
              <a:gd fmla="*/ 0 w 189" name="T0"/>
              <a:gd fmla="*/ 129 h 190" name="T1"/>
              <a:gd fmla="*/ 132 w 189" name="T2"/>
              <a:gd fmla="*/ 129 h 190" name="T3"/>
              <a:gd fmla="*/ 132 w 189" name="T4"/>
              <a:gd fmla="*/ 140 h 190" name="T5"/>
              <a:gd fmla="*/ 0 w 189" name="T6"/>
              <a:gd fmla="*/ 140 h 190" name="T7"/>
              <a:gd fmla="*/ 0 w 189" name="T8"/>
              <a:gd fmla="*/ 129 h 190" name="T9"/>
              <a:gd fmla="*/ 183 w 189" name="T10"/>
              <a:gd fmla="*/ 101 h 190" name="T11"/>
              <a:gd fmla="*/ 183 w 189" name="T12"/>
              <a:gd fmla="*/ 177 h 190" name="T13"/>
              <a:gd fmla="*/ 170 w 189" name="T14"/>
              <a:gd fmla="*/ 190 h 190" name="T15"/>
              <a:gd fmla="*/ 110 w 189" name="T16"/>
              <a:gd fmla="*/ 190 h 190" name="T17"/>
              <a:gd fmla="*/ 110 w 189" name="T18"/>
              <a:gd fmla="*/ 178 h 190" name="T19"/>
              <a:gd fmla="*/ 145 w 189" name="T20"/>
              <a:gd fmla="*/ 178 h 190" name="T21"/>
              <a:gd fmla="*/ 153 w 189" name="T22"/>
              <a:gd fmla="*/ 171 h 190" name="T23"/>
              <a:gd fmla="*/ 153 w 189" name="T24"/>
              <a:gd fmla="*/ 107 h 190" name="T25"/>
              <a:gd fmla="*/ 145 w 189" name="T26"/>
              <a:gd fmla="*/ 99 h 190" name="T27"/>
              <a:gd fmla="*/ 34 w 189" name="T28"/>
              <a:gd fmla="*/ 99 h 190" name="T29"/>
              <a:gd fmla="*/ 22 w 189" name="T30"/>
              <a:gd fmla="*/ 85 h 190" name="T31"/>
              <a:gd fmla="*/ 30 w 189" name="T32"/>
              <a:gd fmla="*/ 0 h 190" name="T33"/>
              <a:gd fmla="*/ 60 w 189" name="T34"/>
              <a:gd fmla="*/ 0 h 190" name="T35"/>
              <a:gd fmla="*/ 56 w 189" name="T36"/>
              <a:gd fmla="*/ 36 h 190" name="T37"/>
              <a:gd fmla="*/ 189 w 189" name="T38"/>
              <a:gd fmla="*/ 36 h 190" name="T39"/>
              <a:gd fmla="*/ 189 w 189" name="T40"/>
              <a:gd fmla="*/ 47 h 190" name="T41"/>
              <a:gd fmla="*/ 55 w 189" name="T42"/>
              <a:gd fmla="*/ 47 h 190" name="T43"/>
              <a:gd fmla="*/ 52 w 189" name="T44"/>
              <a:gd fmla="*/ 80 h 190" name="T45"/>
              <a:gd fmla="*/ 59 w 189" name="T46"/>
              <a:gd fmla="*/ 88 h 190" name="T47"/>
              <a:gd fmla="*/ 170 w 189" name="T48"/>
              <a:gd fmla="*/ 88 h 190" name="T49"/>
              <a:gd fmla="*/ 183 w 189" name="T50"/>
              <a:gd fmla="*/ 101 h 190" name="T5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b="b" l="0" r="r" t="0"/>
            <a:pathLst>
              <a:path h="190" w="189">
                <a:moveTo>
                  <a:pt x="0" y="129"/>
                </a:moveTo>
                <a:cubicBezTo>
                  <a:pt x="132" y="129"/>
                  <a:pt x="132" y="129"/>
                  <a:pt x="132" y="129"/>
                </a:cubicBezTo>
                <a:cubicBezTo>
                  <a:pt x="132" y="140"/>
                  <a:pt x="132" y="140"/>
                  <a:pt x="132" y="140"/>
                </a:cubicBezTo>
                <a:cubicBezTo>
                  <a:pt x="0" y="140"/>
                  <a:pt x="0" y="140"/>
                  <a:pt x="0" y="140"/>
                </a:cubicBezTo>
                <a:lnTo>
                  <a:pt x="0" y="129"/>
                </a:lnTo>
                <a:close/>
                <a:moveTo>
                  <a:pt x="183" y="101"/>
                </a:moveTo>
                <a:cubicBezTo>
                  <a:pt x="183" y="177"/>
                  <a:pt x="183" y="177"/>
                  <a:pt x="183" y="177"/>
                </a:cubicBezTo>
                <a:cubicBezTo>
                  <a:pt x="183" y="184"/>
                  <a:pt x="177" y="190"/>
                  <a:pt x="170" y="190"/>
                </a:cubicBezTo>
                <a:cubicBezTo>
                  <a:pt x="110" y="190"/>
                  <a:pt x="110" y="190"/>
                  <a:pt x="110" y="190"/>
                </a:cubicBezTo>
                <a:cubicBezTo>
                  <a:pt x="110" y="178"/>
                  <a:pt x="110" y="178"/>
                  <a:pt x="110" y="178"/>
                </a:cubicBezTo>
                <a:cubicBezTo>
                  <a:pt x="145" y="178"/>
                  <a:pt x="145" y="178"/>
                  <a:pt x="145" y="178"/>
                </a:cubicBezTo>
                <a:cubicBezTo>
                  <a:pt x="149" y="178"/>
                  <a:pt x="153" y="175"/>
                  <a:pt x="153" y="171"/>
                </a:cubicBezTo>
                <a:cubicBezTo>
                  <a:pt x="153" y="107"/>
                  <a:pt x="153" y="107"/>
                  <a:pt x="153" y="107"/>
                </a:cubicBezTo>
                <a:cubicBezTo>
                  <a:pt x="153" y="102"/>
                  <a:pt x="149" y="99"/>
                  <a:pt x="145" y="99"/>
                </a:cubicBezTo>
                <a:cubicBezTo>
                  <a:pt x="34" y="99"/>
                  <a:pt x="34" y="99"/>
                  <a:pt x="34" y="99"/>
                </a:cubicBezTo>
                <a:cubicBezTo>
                  <a:pt x="27" y="99"/>
                  <a:pt x="21" y="93"/>
                  <a:pt x="22" y="85"/>
                </a:cubicBezTo>
                <a:cubicBezTo>
                  <a:pt x="30" y="0"/>
                  <a:pt x="30" y="0"/>
                  <a:pt x="30" y="0"/>
                </a:cubicBezTo>
                <a:cubicBezTo>
                  <a:pt x="60" y="0"/>
                  <a:pt x="60" y="0"/>
                  <a:pt x="60" y="0"/>
                </a:cubicBezTo>
                <a:cubicBezTo>
                  <a:pt x="56" y="36"/>
                  <a:pt x="56" y="36"/>
                  <a:pt x="56" y="36"/>
                </a:cubicBezTo>
                <a:cubicBezTo>
                  <a:pt x="189" y="36"/>
                  <a:pt x="189" y="36"/>
                  <a:pt x="189" y="36"/>
                </a:cubicBezTo>
                <a:cubicBezTo>
                  <a:pt x="189" y="47"/>
                  <a:pt x="189" y="47"/>
                  <a:pt x="189" y="47"/>
                </a:cubicBezTo>
                <a:cubicBezTo>
                  <a:pt x="55" y="47"/>
                  <a:pt x="55" y="47"/>
                  <a:pt x="55" y="47"/>
                </a:cubicBezTo>
                <a:cubicBezTo>
                  <a:pt x="52" y="80"/>
                  <a:pt x="52" y="80"/>
                  <a:pt x="52" y="80"/>
                </a:cubicBezTo>
                <a:cubicBezTo>
                  <a:pt x="51" y="84"/>
                  <a:pt x="54" y="88"/>
                  <a:pt x="59" y="88"/>
                </a:cubicBezTo>
                <a:cubicBezTo>
                  <a:pt x="170" y="88"/>
                  <a:pt x="170" y="88"/>
                  <a:pt x="170" y="88"/>
                </a:cubicBezTo>
                <a:cubicBezTo>
                  <a:pt x="177" y="88"/>
                  <a:pt x="183" y="93"/>
                  <a:pt x="183" y="101"/>
                </a:cubicBez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0" name="Freeform 257"/>
          <p:cNvSpPr/>
          <p:nvPr/>
        </p:nvSpPr>
        <p:spPr bwMode="auto">
          <a:xfrm>
            <a:off x="7767057" y="3676650"/>
            <a:ext cx="382588" cy="395288"/>
          </a:xfrm>
          <a:custGeom>
            <a:gdLst>
              <a:gd fmla="*/ 27 w 199" name="T0"/>
              <a:gd fmla="*/ 97 h 206" name="T1"/>
              <a:gd fmla="*/ 96 w 199" name="T2"/>
              <a:gd fmla="*/ 108 h 206" name="T3"/>
              <a:gd fmla="*/ 105 w 199" name="T4"/>
              <a:gd fmla="*/ 51 h 206" name="T5"/>
              <a:gd fmla="*/ 67 w 199" name="T6"/>
              <a:gd fmla="*/ 45 h 206" name="T7"/>
              <a:gd fmla="*/ 47 w 199" name="T8"/>
              <a:gd fmla="*/ 79 h 206" name="T9"/>
              <a:gd fmla="*/ 16 w 199" name="T10"/>
              <a:gd fmla="*/ 74 h 206" name="T11"/>
              <a:gd fmla="*/ 53 w 199" name="T12"/>
              <a:gd fmla="*/ 0 h 206" name="T13"/>
              <a:gd fmla="*/ 83 w 199" name="T14"/>
              <a:gd fmla="*/ 5 h 206" name="T15"/>
              <a:gd fmla="*/ 72 w 199" name="T16"/>
              <a:gd fmla="*/ 34 h 206" name="T17"/>
              <a:gd fmla="*/ 107 w 199" name="T18"/>
              <a:gd fmla="*/ 40 h 206" name="T19"/>
              <a:gd fmla="*/ 113 w 199" name="T20"/>
              <a:gd fmla="*/ 5 h 206" name="T21"/>
              <a:gd fmla="*/ 143 w 199" name="T22"/>
              <a:gd fmla="*/ 10 h 206" name="T23"/>
              <a:gd fmla="*/ 137 w 199" name="T24"/>
              <a:gd fmla="*/ 45 h 206" name="T25"/>
              <a:gd fmla="*/ 199 w 199" name="T26"/>
              <a:gd fmla="*/ 55 h 206" name="T27"/>
              <a:gd fmla="*/ 198 w 199" name="T28"/>
              <a:gd fmla="*/ 66 h 206" name="T29"/>
              <a:gd fmla="*/ 135 w 199" name="T30"/>
              <a:gd fmla="*/ 56 h 206" name="T31"/>
              <a:gd fmla="*/ 126 w 199" name="T32"/>
              <a:gd fmla="*/ 113 h 206" name="T33"/>
              <a:gd fmla="*/ 182 w 199" name="T34"/>
              <a:gd fmla="*/ 122 h 206" name="T35"/>
              <a:gd fmla="*/ 181 w 199" name="T36"/>
              <a:gd fmla="*/ 133 h 206" name="T37"/>
              <a:gd fmla="*/ 124 w 199" name="T38"/>
              <a:gd fmla="*/ 124 h 206" name="T39"/>
              <a:gd fmla="*/ 115 w 199" name="T40"/>
              <a:gd fmla="*/ 183 h 206" name="T41"/>
              <a:gd fmla="*/ 187 w 199" name="T42"/>
              <a:gd fmla="*/ 195 h 206" name="T43"/>
              <a:gd fmla="*/ 185 w 199" name="T44"/>
              <a:gd fmla="*/ 206 h 206" name="T45"/>
              <a:gd fmla="*/ 0 w 199" name="T46"/>
              <a:gd fmla="*/ 176 h 206" name="T47"/>
              <a:gd fmla="*/ 2 w 199" name="T48"/>
              <a:gd fmla="*/ 164 h 206" name="T49"/>
              <a:gd fmla="*/ 85 w 199" name="T50"/>
              <a:gd fmla="*/ 178 h 206" name="T51"/>
              <a:gd fmla="*/ 94 w 199" name="T52"/>
              <a:gd fmla="*/ 119 h 206" name="T53"/>
              <a:gd fmla="*/ 26 w 199" name="T54"/>
              <a:gd fmla="*/ 108 h 206" name="T55"/>
              <a:gd fmla="*/ 27 w 199" name="T56"/>
              <a:gd fmla="*/ 97 h 206" name="T5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b="b" l="0" r="r" t="0"/>
            <a:pathLst>
              <a:path h="206" w="199">
                <a:moveTo>
                  <a:pt x="27" y="97"/>
                </a:moveTo>
                <a:cubicBezTo>
                  <a:pt x="96" y="108"/>
                  <a:pt x="96" y="108"/>
                  <a:pt x="96" y="108"/>
                </a:cubicBezTo>
                <a:cubicBezTo>
                  <a:pt x="105" y="51"/>
                  <a:pt x="105" y="51"/>
                  <a:pt x="105" y="51"/>
                </a:cubicBezTo>
                <a:cubicBezTo>
                  <a:pt x="67" y="45"/>
                  <a:pt x="67" y="45"/>
                  <a:pt x="67" y="45"/>
                </a:cubicBezTo>
                <a:cubicBezTo>
                  <a:pt x="61" y="57"/>
                  <a:pt x="55" y="68"/>
                  <a:pt x="47" y="79"/>
                </a:cubicBezTo>
                <a:cubicBezTo>
                  <a:pt x="16" y="74"/>
                  <a:pt x="16" y="74"/>
                  <a:pt x="16" y="74"/>
                </a:cubicBezTo>
                <a:cubicBezTo>
                  <a:pt x="33" y="50"/>
                  <a:pt x="45" y="25"/>
                  <a:pt x="53" y="0"/>
                </a:cubicBezTo>
                <a:cubicBezTo>
                  <a:pt x="83" y="5"/>
                  <a:pt x="83" y="5"/>
                  <a:pt x="83" y="5"/>
                </a:cubicBezTo>
                <a:cubicBezTo>
                  <a:pt x="80" y="15"/>
                  <a:pt x="76" y="25"/>
                  <a:pt x="72" y="34"/>
                </a:cubicBezTo>
                <a:cubicBezTo>
                  <a:pt x="107" y="40"/>
                  <a:pt x="107" y="40"/>
                  <a:pt x="107" y="40"/>
                </a:cubicBezTo>
                <a:cubicBezTo>
                  <a:pt x="113" y="5"/>
                  <a:pt x="113" y="5"/>
                  <a:pt x="113" y="5"/>
                </a:cubicBezTo>
                <a:cubicBezTo>
                  <a:pt x="143" y="10"/>
                  <a:pt x="143" y="10"/>
                  <a:pt x="143" y="10"/>
                </a:cubicBezTo>
                <a:cubicBezTo>
                  <a:pt x="137" y="45"/>
                  <a:pt x="137" y="45"/>
                  <a:pt x="137" y="45"/>
                </a:cubicBezTo>
                <a:cubicBezTo>
                  <a:pt x="199" y="55"/>
                  <a:pt x="199" y="55"/>
                  <a:pt x="199" y="55"/>
                </a:cubicBezTo>
                <a:cubicBezTo>
                  <a:pt x="198" y="66"/>
                  <a:pt x="198" y="66"/>
                  <a:pt x="198" y="66"/>
                </a:cubicBezTo>
                <a:cubicBezTo>
                  <a:pt x="135" y="56"/>
                  <a:pt x="135" y="56"/>
                  <a:pt x="135" y="56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82" y="122"/>
                  <a:pt x="182" y="122"/>
                  <a:pt x="182" y="122"/>
                </a:cubicBezTo>
                <a:cubicBezTo>
                  <a:pt x="181" y="133"/>
                  <a:pt x="181" y="133"/>
                  <a:pt x="181" y="133"/>
                </a:cubicBezTo>
                <a:cubicBezTo>
                  <a:pt x="124" y="124"/>
                  <a:pt x="124" y="124"/>
                  <a:pt x="124" y="124"/>
                </a:cubicBezTo>
                <a:cubicBezTo>
                  <a:pt x="115" y="183"/>
                  <a:pt x="115" y="183"/>
                  <a:pt x="115" y="183"/>
                </a:cubicBezTo>
                <a:cubicBezTo>
                  <a:pt x="187" y="195"/>
                  <a:pt x="187" y="195"/>
                  <a:pt x="187" y="195"/>
                </a:cubicBezTo>
                <a:cubicBezTo>
                  <a:pt x="185" y="206"/>
                  <a:pt x="185" y="206"/>
                  <a:pt x="185" y="206"/>
                </a:cubicBezTo>
                <a:cubicBezTo>
                  <a:pt x="0" y="176"/>
                  <a:pt x="0" y="176"/>
                  <a:pt x="0" y="176"/>
                </a:cubicBezTo>
                <a:cubicBezTo>
                  <a:pt x="2" y="164"/>
                  <a:pt x="2" y="164"/>
                  <a:pt x="2" y="164"/>
                </a:cubicBezTo>
                <a:cubicBezTo>
                  <a:pt x="85" y="178"/>
                  <a:pt x="85" y="178"/>
                  <a:pt x="85" y="178"/>
                </a:cubicBezTo>
                <a:cubicBezTo>
                  <a:pt x="94" y="119"/>
                  <a:pt x="94" y="119"/>
                  <a:pt x="94" y="119"/>
                </a:cubicBezTo>
                <a:cubicBezTo>
                  <a:pt x="26" y="108"/>
                  <a:pt x="26" y="108"/>
                  <a:pt x="26" y="108"/>
                </a:cubicBezTo>
                <a:lnTo>
                  <a:pt x="27" y="97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1" name="Freeform 258"/>
          <p:cNvSpPr>
            <a:spLocks noEditPoints="1"/>
          </p:cNvSpPr>
          <p:nvPr/>
        </p:nvSpPr>
        <p:spPr bwMode="auto">
          <a:xfrm>
            <a:off x="8143295" y="3721100"/>
            <a:ext cx="407988" cy="414338"/>
          </a:xfrm>
          <a:custGeom>
            <a:gdLst>
              <a:gd fmla="*/ 0 w 213" name="T0"/>
              <a:gd fmla="*/ 187 h 216" name="T1"/>
              <a:gd fmla="*/ 35 w 213" name="T2"/>
              <a:gd fmla="*/ 116 h 216" name="T3"/>
              <a:gd fmla="*/ 68 w 213" name="T4"/>
              <a:gd fmla="*/ 121 h 216" name="T5"/>
              <a:gd fmla="*/ 34 w 213" name="T6"/>
              <a:gd fmla="*/ 192 h 216" name="T7"/>
              <a:gd fmla="*/ 0 w 213" name="T8"/>
              <a:gd fmla="*/ 187 h 216" name="T9"/>
              <a:gd fmla="*/ 37 w 213" name="T10"/>
              <a:gd fmla="*/ 101 h 216" name="T11"/>
              <a:gd fmla="*/ 30 w 213" name="T12"/>
              <a:gd fmla="*/ 54 h 216" name="T13"/>
              <a:gd fmla="*/ 63 w 213" name="T14"/>
              <a:gd fmla="*/ 60 h 216" name="T15"/>
              <a:gd fmla="*/ 70 w 213" name="T16"/>
              <a:gd fmla="*/ 107 h 216" name="T17"/>
              <a:gd fmla="*/ 37 w 213" name="T18"/>
              <a:gd fmla="*/ 101 h 216" name="T19"/>
              <a:gd fmla="*/ 43 w 213" name="T20"/>
              <a:gd fmla="*/ 44 h 216" name="T21"/>
              <a:gd fmla="*/ 36 w 213" name="T22"/>
              <a:gd fmla="*/ 0 h 216" name="T23"/>
              <a:gd fmla="*/ 69 w 213" name="T24"/>
              <a:gd fmla="*/ 5 h 216" name="T25"/>
              <a:gd fmla="*/ 77 w 213" name="T26"/>
              <a:gd fmla="*/ 49 h 216" name="T27"/>
              <a:gd fmla="*/ 43 w 213" name="T28"/>
              <a:gd fmla="*/ 44 h 216" name="T29"/>
              <a:gd fmla="*/ 97 w 213" name="T30"/>
              <a:gd fmla="*/ 17 h 216" name="T31"/>
              <a:gd fmla="*/ 150 w 213" name="T32"/>
              <a:gd fmla="*/ 26 h 216" name="T33"/>
              <a:gd fmla="*/ 178 w 213" name="T34"/>
              <a:gd fmla="*/ 23 h 216" name="T35"/>
              <a:gd fmla="*/ 213 w 213" name="T36"/>
              <a:gd fmla="*/ 29 h 216" name="T37"/>
              <a:gd fmla="*/ 176 w 213" name="T38"/>
              <a:gd fmla="*/ 42 h 216" name="T39"/>
              <a:gd fmla="*/ 167 w 213" name="T40"/>
              <a:gd fmla="*/ 41 h 216" name="T41"/>
              <a:gd fmla="*/ 161 w 213" name="T42"/>
              <a:gd fmla="*/ 76 h 216" name="T43"/>
              <a:gd fmla="*/ 209 w 213" name="T44"/>
              <a:gd fmla="*/ 84 h 216" name="T45"/>
              <a:gd fmla="*/ 207 w 213" name="T46"/>
              <a:gd fmla="*/ 95 h 216" name="T47"/>
              <a:gd fmla="*/ 159 w 213" name="T48"/>
              <a:gd fmla="*/ 88 h 216" name="T49"/>
              <a:gd fmla="*/ 154 w 213" name="T50"/>
              <a:gd fmla="*/ 122 h 216" name="T51"/>
              <a:gd fmla="*/ 184 w 213" name="T52"/>
              <a:gd fmla="*/ 127 h 216" name="T53"/>
              <a:gd fmla="*/ 196 w 213" name="T54"/>
              <a:gd fmla="*/ 143 h 216" name="T55"/>
              <a:gd fmla="*/ 186 w 213" name="T56"/>
              <a:gd fmla="*/ 204 h 216" name="T57"/>
              <a:gd fmla="*/ 170 w 213" name="T58"/>
              <a:gd fmla="*/ 215 h 216" name="T59"/>
              <a:gd fmla="*/ 80 w 213" name="T60"/>
              <a:gd fmla="*/ 200 h 216" name="T61"/>
              <a:gd fmla="*/ 68 w 213" name="T62"/>
              <a:gd fmla="*/ 184 h 216" name="T63"/>
              <a:gd fmla="*/ 78 w 213" name="T64"/>
              <a:gd fmla="*/ 124 h 216" name="T65"/>
              <a:gd fmla="*/ 94 w 213" name="T66"/>
              <a:gd fmla="*/ 112 h 216" name="T67"/>
              <a:gd fmla="*/ 123 w 213" name="T68"/>
              <a:gd fmla="*/ 117 h 216" name="T69"/>
              <a:gd fmla="*/ 129 w 213" name="T70"/>
              <a:gd fmla="*/ 83 h 216" name="T71"/>
              <a:gd fmla="*/ 83 w 213" name="T72"/>
              <a:gd fmla="*/ 75 h 216" name="T73"/>
              <a:gd fmla="*/ 85 w 213" name="T74"/>
              <a:gd fmla="*/ 64 h 216" name="T75"/>
              <a:gd fmla="*/ 131 w 213" name="T76"/>
              <a:gd fmla="*/ 71 h 216" name="T77"/>
              <a:gd fmla="*/ 137 w 213" name="T78"/>
              <a:gd fmla="*/ 36 h 216" name="T79"/>
              <a:gd fmla="*/ 95 w 213" name="T80"/>
              <a:gd fmla="*/ 29 h 216" name="T81"/>
              <a:gd fmla="*/ 97 w 213" name="T82"/>
              <a:gd fmla="*/ 17 h 216" name="T83"/>
              <a:gd fmla="*/ 148 w 213" name="T84"/>
              <a:gd fmla="*/ 199 h 216" name="T85"/>
              <a:gd fmla="*/ 156 w 213" name="T86"/>
              <a:gd fmla="*/ 193 h 216" name="T87"/>
              <a:gd fmla="*/ 164 w 213" name="T88"/>
              <a:gd fmla="*/ 143 h 216" name="T89"/>
              <a:gd fmla="*/ 158 w 213" name="T90"/>
              <a:gd fmla="*/ 135 h 216" name="T91"/>
              <a:gd fmla="*/ 115 w 213" name="T92"/>
              <a:gd fmla="*/ 128 h 216" name="T93"/>
              <a:gd fmla="*/ 108 w 213" name="T94"/>
              <a:gd fmla="*/ 134 h 216" name="T95"/>
              <a:gd fmla="*/ 99 w 213" name="T96"/>
              <a:gd fmla="*/ 184 h 216" name="T97"/>
              <a:gd fmla="*/ 105 w 213" name="T98"/>
              <a:gd fmla="*/ 193 h 216" name="T99"/>
              <a:gd fmla="*/ 148 w 213" name="T100"/>
              <a:gd fmla="*/ 199 h 216" name="T10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b="b" l="0" r="r" t="0"/>
            <a:pathLst>
              <a:path h="216" w="213">
                <a:moveTo>
                  <a:pt x="0" y="187"/>
                </a:moveTo>
                <a:cubicBezTo>
                  <a:pt x="16" y="164"/>
                  <a:pt x="26" y="143"/>
                  <a:pt x="35" y="116"/>
                </a:cubicBezTo>
                <a:cubicBezTo>
                  <a:pt x="68" y="121"/>
                  <a:pt x="68" y="121"/>
                  <a:pt x="68" y="121"/>
                </a:cubicBezTo>
                <a:cubicBezTo>
                  <a:pt x="59" y="148"/>
                  <a:pt x="48" y="174"/>
                  <a:pt x="34" y="192"/>
                </a:cubicBezTo>
                <a:lnTo>
                  <a:pt x="0" y="187"/>
                </a:lnTo>
                <a:close/>
                <a:moveTo>
                  <a:pt x="37" y="101"/>
                </a:moveTo>
                <a:cubicBezTo>
                  <a:pt x="30" y="54"/>
                  <a:pt x="30" y="54"/>
                  <a:pt x="30" y="54"/>
                </a:cubicBezTo>
                <a:cubicBezTo>
                  <a:pt x="63" y="60"/>
                  <a:pt x="63" y="60"/>
                  <a:pt x="63" y="60"/>
                </a:cubicBezTo>
                <a:cubicBezTo>
                  <a:pt x="70" y="107"/>
                  <a:pt x="70" y="107"/>
                  <a:pt x="70" y="107"/>
                </a:cubicBezTo>
                <a:lnTo>
                  <a:pt x="37" y="101"/>
                </a:lnTo>
                <a:close/>
                <a:moveTo>
                  <a:pt x="43" y="44"/>
                </a:moveTo>
                <a:cubicBezTo>
                  <a:pt x="36" y="0"/>
                  <a:pt x="36" y="0"/>
                  <a:pt x="36" y="0"/>
                </a:cubicBezTo>
                <a:cubicBezTo>
                  <a:pt x="69" y="5"/>
                  <a:pt x="69" y="5"/>
                  <a:pt x="69" y="5"/>
                </a:cubicBezTo>
                <a:cubicBezTo>
                  <a:pt x="77" y="49"/>
                  <a:pt x="77" y="49"/>
                  <a:pt x="77" y="49"/>
                </a:cubicBezTo>
                <a:lnTo>
                  <a:pt x="43" y="44"/>
                </a:lnTo>
                <a:close/>
                <a:moveTo>
                  <a:pt x="97" y="17"/>
                </a:moveTo>
                <a:cubicBezTo>
                  <a:pt x="150" y="26"/>
                  <a:pt x="150" y="26"/>
                  <a:pt x="150" y="26"/>
                </a:cubicBezTo>
                <a:cubicBezTo>
                  <a:pt x="164" y="28"/>
                  <a:pt x="172" y="29"/>
                  <a:pt x="178" y="23"/>
                </a:cubicBezTo>
                <a:cubicBezTo>
                  <a:pt x="213" y="29"/>
                  <a:pt x="213" y="29"/>
                  <a:pt x="213" y="29"/>
                </a:cubicBezTo>
                <a:cubicBezTo>
                  <a:pt x="207" y="41"/>
                  <a:pt x="196" y="45"/>
                  <a:pt x="176" y="42"/>
                </a:cubicBezTo>
                <a:cubicBezTo>
                  <a:pt x="167" y="41"/>
                  <a:pt x="167" y="41"/>
                  <a:pt x="167" y="41"/>
                </a:cubicBezTo>
                <a:cubicBezTo>
                  <a:pt x="161" y="76"/>
                  <a:pt x="161" y="76"/>
                  <a:pt x="161" y="76"/>
                </a:cubicBezTo>
                <a:cubicBezTo>
                  <a:pt x="209" y="84"/>
                  <a:pt x="209" y="84"/>
                  <a:pt x="209" y="84"/>
                </a:cubicBezTo>
                <a:cubicBezTo>
                  <a:pt x="207" y="95"/>
                  <a:pt x="207" y="95"/>
                  <a:pt x="207" y="95"/>
                </a:cubicBezTo>
                <a:cubicBezTo>
                  <a:pt x="159" y="88"/>
                  <a:pt x="159" y="88"/>
                  <a:pt x="159" y="88"/>
                </a:cubicBezTo>
                <a:cubicBezTo>
                  <a:pt x="154" y="122"/>
                  <a:pt x="154" y="122"/>
                  <a:pt x="154" y="122"/>
                </a:cubicBezTo>
                <a:cubicBezTo>
                  <a:pt x="184" y="127"/>
                  <a:pt x="184" y="127"/>
                  <a:pt x="184" y="127"/>
                </a:cubicBezTo>
                <a:cubicBezTo>
                  <a:pt x="193" y="129"/>
                  <a:pt x="197" y="136"/>
                  <a:pt x="196" y="143"/>
                </a:cubicBezTo>
                <a:cubicBezTo>
                  <a:pt x="186" y="204"/>
                  <a:pt x="186" y="204"/>
                  <a:pt x="186" y="204"/>
                </a:cubicBezTo>
                <a:cubicBezTo>
                  <a:pt x="185" y="211"/>
                  <a:pt x="178" y="216"/>
                  <a:pt x="170" y="215"/>
                </a:cubicBezTo>
                <a:cubicBezTo>
                  <a:pt x="80" y="200"/>
                  <a:pt x="80" y="200"/>
                  <a:pt x="80" y="200"/>
                </a:cubicBezTo>
                <a:cubicBezTo>
                  <a:pt x="71" y="198"/>
                  <a:pt x="67" y="192"/>
                  <a:pt x="68" y="184"/>
                </a:cubicBezTo>
                <a:cubicBezTo>
                  <a:pt x="78" y="124"/>
                  <a:pt x="78" y="124"/>
                  <a:pt x="78" y="124"/>
                </a:cubicBezTo>
                <a:cubicBezTo>
                  <a:pt x="79" y="116"/>
                  <a:pt x="85" y="111"/>
                  <a:pt x="94" y="112"/>
                </a:cubicBezTo>
                <a:cubicBezTo>
                  <a:pt x="123" y="117"/>
                  <a:pt x="123" y="117"/>
                  <a:pt x="123" y="11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83" y="75"/>
                  <a:pt x="83" y="75"/>
                  <a:pt x="83" y="75"/>
                </a:cubicBezTo>
                <a:cubicBezTo>
                  <a:pt x="85" y="64"/>
                  <a:pt x="85" y="64"/>
                  <a:pt x="85" y="64"/>
                </a:cubicBezTo>
                <a:cubicBezTo>
                  <a:pt x="131" y="71"/>
                  <a:pt x="131" y="71"/>
                  <a:pt x="131" y="71"/>
                </a:cubicBezTo>
                <a:cubicBezTo>
                  <a:pt x="137" y="36"/>
                  <a:pt x="137" y="36"/>
                  <a:pt x="137" y="36"/>
                </a:cubicBezTo>
                <a:cubicBezTo>
                  <a:pt x="95" y="29"/>
                  <a:pt x="95" y="29"/>
                  <a:pt x="95" y="29"/>
                </a:cubicBezTo>
                <a:lnTo>
                  <a:pt x="97" y="17"/>
                </a:lnTo>
                <a:close/>
                <a:moveTo>
                  <a:pt x="148" y="199"/>
                </a:moveTo>
                <a:cubicBezTo>
                  <a:pt x="153" y="200"/>
                  <a:pt x="156" y="197"/>
                  <a:pt x="156" y="193"/>
                </a:cubicBezTo>
                <a:cubicBezTo>
                  <a:pt x="164" y="143"/>
                  <a:pt x="164" y="143"/>
                  <a:pt x="164" y="143"/>
                </a:cubicBezTo>
                <a:cubicBezTo>
                  <a:pt x="165" y="139"/>
                  <a:pt x="163" y="136"/>
                  <a:pt x="158" y="135"/>
                </a:cubicBezTo>
                <a:cubicBezTo>
                  <a:pt x="115" y="128"/>
                  <a:pt x="115" y="128"/>
                  <a:pt x="115" y="128"/>
                </a:cubicBezTo>
                <a:cubicBezTo>
                  <a:pt x="110" y="127"/>
                  <a:pt x="108" y="130"/>
                  <a:pt x="108" y="134"/>
                </a:cubicBezTo>
                <a:cubicBezTo>
                  <a:pt x="99" y="184"/>
                  <a:pt x="99" y="184"/>
                  <a:pt x="99" y="184"/>
                </a:cubicBezTo>
                <a:cubicBezTo>
                  <a:pt x="99" y="188"/>
                  <a:pt x="101" y="192"/>
                  <a:pt x="105" y="193"/>
                </a:cubicBezTo>
                <a:lnTo>
                  <a:pt x="148" y="199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2" name="Freeform 259"/>
          <p:cNvSpPr>
            <a:spLocks noEditPoints="1"/>
          </p:cNvSpPr>
          <p:nvPr/>
        </p:nvSpPr>
        <p:spPr bwMode="auto">
          <a:xfrm>
            <a:off x="8522707" y="3805238"/>
            <a:ext cx="412750" cy="390525"/>
          </a:xfrm>
          <a:custGeom>
            <a:gdLst>
              <a:gd fmla="*/ 213 w 215" name="T0"/>
              <a:gd fmla="*/ 39 h 204" name="T1"/>
              <a:gd fmla="*/ 74 w 215" name="T2"/>
              <a:gd fmla="*/ 16 h 204" name="T3"/>
              <a:gd fmla="*/ 65 w 215" name="T4"/>
              <a:gd fmla="*/ 22 h 204" name="T5"/>
              <a:gd fmla="*/ 49 w 215" name="T6"/>
              <a:gd fmla="*/ 126 h 204" name="T7"/>
              <a:gd fmla="*/ 31 w 215" name="T8"/>
              <a:gd fmla="*/ 180 h 204" name="T9"/>
              <a:gd fmla="*/ 0 w 215" name="T10"/>
              <a:gd fmla="*/ 175 h 204" name="T11"/>
              <a:gd fmla="*/ 19 w 215" name="T12"/>
              <a:gd fmla="*/ 121 h 204" name="T13"/>
              <a:gd fmla="*/ 36 w 215" name="T14"/>
              <a:gd fmla="*/ 12 h 204" name="T15"/>
              <a:gd fmla="*/ 52 w 215" name="T16"/>
              <a:gd fmla="*/ 1 h 204" name="T17"/>
              <a:gd fmla="*/ 215 w 215" name="T18"/>
              <a:gd fmla="*/ 28 h 204" name="T19"/>
              <a:gd fmla="*/ 213 w 215" name="T20"/>
              <a:gd fmla="*/ 39 h 204" name="T21"/>
              <a:gd fmla="*/ 67 w 215" name="T22"/>
              <a:gd fmla="*/ 71 h 204" name="T23"/>
              <a:gd fmla="*/ 115 w 215" name="T24"/>
              <a:gd fmla="*/ 79 h 204" name="T25"/>
              <a:gd fmla="*/ 122 w 215" name="T26"/>
              <a:gd fmla="*/ 34 h 204" name="T27"/>
              <a:gd fmla="*/ 152 w 215" name="T28"/>
              <a:gd fmla="*/ 39 h 204" name="T29"/>
              <a:gd fmla="*/ 145 w 215" name="T30"/>
              <a:gd fmla="*/ 84 h 204" name="T31"/>
              <a:gd fmla="*/ 198 w 215" name="T32"/>
              <a:gd fmla="*/ 93 h 204" name="T33"/>
              <a:gd fmla="*/ 196 w 215" name="T34"/>
              <a:gd fmla="*/ 104 h 204" name="T35"/>
              <a:gd fmla="*/ 143 w 215" name="T36"/>
              <a:gd fmla="*/ 95 h 204" name="T37"/>
              <a:gd fmla="*/ 129 w 215" name="T38"/>
              <a:gd fmla="*/ 183 h 204" name="T39"/>
              <a:gd fmla="*/ 188 w 215" name="T40"/>
              <a:gd fmla="*/ 192 h 204" name="T41"/>
              <a:gd fmla="*/ 186 w 215" name="T42"/>
              <a:gd fmla="*/ 204 h 204" name="T43"/>
              <a:gd fmla="*/ 42 w 215" name="T44"/>
              <a:gd fmla="*/ 180 h 204" name="T45"/>
              <a:gd fmla="*/ 44 w 215" name="T46"/>
              <a:gd fmla="*/ 169 h 204" name="T47"/>
              <a:gd fmla="*/ 99 w 215" name="T48"/>
              <a:gd fmla="*/ 178 h 204" name="T49"/>
              <a:gd fmla="*/ 113 w 215" name="T50"/>
              <a:gd fmla="*/ 90 h 204" name="T51"/>
              <a:gd fmla="*/ 65 w 215" name="T52"/>
              <a:gd fmla="*/ 83 h 204" name="T53"/>
              <a:gd fmla="*/ 67 w 215" name="T54"/>
              <a:gd fmla="*/ 71 h 204" name="T55"/>
              <a:gd fmla="*/ 184 w 215" name="T56"/>
              <a:gd fmla="*/ 177 h 204" name="T57"/>
              <a:gd fmla="*/ 154 w 215" name="T58"/>
              <a:gd fmla="*/ 172 h 204" name="T59"/>
              <a:gd fmla="*/ 151 w 215" name="T60"/>
              <a:gd fmla="*/ 116 h 204" name="T61"/>
              <a:gd fmla="*/ 181 w 215" name="T62"/>
              <a:gd fmla="*/ 121 h 204" name="T63"/>
              <a:gd fmla="*/ 184 w 215" name="T64"/>
              <a:gd fmla="*/ 177 h 204" name="T6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b="b" l="0" r="r" t="0"/>
            <a:pathLst>
              <a:path h="204" w="215">
                <a:moveTo>
                  <a:pt x="213" y="39"/>
                </a:moveTo>
                <a:cubicBezTo>
                  <a:pt x="74" y="16"/>
                  <a:pt x="74" y="16"/>
                  <a:pt x="74" y="16"/>
                </a:cubicBezTo>
                <a:cubicBezTo>
                  <a:pt x="70" y="15"/>
                  <a:pt x="66" y="18"/>
                  <a:pt x="65" y="22"/>
                </a:cubicBezTo>
                <a:cubicBezTo>
                  <a:pt x="49" y="126"/>
                  <a:pt x="49" y="126"/>
                  <a:pt x="49" y="126"/>
                </a:cubicBezTo>
                <a:cubicBezTo>
                  <a:pt x="44" y="154"/>
                  <a:pt x="40" y="166"/>
                  <a:pt x="31" y="180"/>
                </a:cubicBezTo>
                <a:cubicBezTo>
                  <a:pt x="0" y="175"/>
                  <a:pt x="0" y="175"/>
                  <a:pt x="0" y="175"/>
                </a:cubicBezTo>
                <a:cubicBezTo>
                  <a:pt x="9" y="161"/>
                  <a:pt x="14" y="146"/>
                  <a:pt x="19" y="121"/>
                </a:cubicBezTo>
                <a:cubicBezTo>
                  <a:pt x="36" y="12"/>
                  <a:pt x="36" y="12"/>
                  <a:pt x="36" y="12"/>
                </a:cubicBezTo>
                <a:cubicBezTo>
                  <a:pt x="38" y="5"/>
                  <a:pt x="45" y="0"/>
                  <a:pt x="52" y="1"/>
                </a:cubicBezTo>
                <a:cubicBezTo>
                  <a:pt x="215" y="28"/>
                  <a:pt x="215" y="28"/>
                  <a:pt x="215" y="28"/>
                </a:cubicBezTo>
                <a:lnTo>
                  <a:pt x="213" y="39"/>
                </a:lnTo>
                <a:close/>
                <a:moveTo>
                  <a:pt x="67" y="71"/>
                </a:moveTo>
                <a:cubicBezTo>
                  <a:pt x="115" y="79"/>
                  <a:pt x="115" y="79"/>
                  <a:pt x="115" y="79"/>
                </a:cubicBezTo>
                <a:cubicBezTo>
                  <a:pt x="122" y="34"/>
                  <a:pt x="122" y="34"/>
                  <a:pt x="122" y="34"/>
                </a:cubicBezTo>
                <a:cubicBezTo>
                  <a:pt x="152" y="39"/>
                  <a:pt x="152" y="39"/>
                  <a:pt x="152" y="39"/>
                </a:cubicBezTo>
                <a:cubicBezTo>
                  <a:pt x="145" y="84"/>
                  <a:pt x="145" y="84"/>
                  <a:pt x="145" y="84"/>
                </a:cubicBezTo>
                <a:cubicBezTo>
                  <a:pt x="198" y="93"/>
                  <a:pt x="198" y="93"/>
                  <a:pt x="198" y="93"/>
                </a:cubicBezTo>
                <a:cubicBezTo>
                  <a:pt x="196" y="104"/>
                  <a:pt x="196" y="104"/>
                  <a:pt x="196" y="104"/>
                </a:cubicBezTo>
                <a:cubicBezTo>
                  <a:pt x="143" y="95"/>
                  <a:pt x="143" y="95"/>
                  <a:pt x="143" y="95"/>
                </a:cubicBezTo>
                <a:cubicBezTo>
                  <a:pt x="129" y="183"/>
                  <a:pt x="129" y="183"/>
                  <a:pt x="129" y="183"/>
                </a:cubicBezTo>
                <a:cubicBezTo>
                  <a:pt x="188" y="192"/>
                  <a:pt x="188" y="192"/>
                  <a:pt x="188" y="192"/>
                </a:cubicBezTo>
                <a:cubicBezTo>
                  <a:pt x="186" y="204"/>
                  <a:pt x="186" y="204"/>
                  <a:pt x="186" y="204"/>
                </a:cubicBezTo>
                <a:cubicBezTo>
                  <a:pt x="42" y="180"/>
                  <a:pt x="42" y="180"/>
                  <a:pt x="42" y="180"/>
                </a:cubicBezTo>
                <a:cubicBezTo>
                  <a:pt x="44" y="169"/>
                  <a:pt x="44" y="169"/>
                  <a:pt x="44" y="169"/>
                </a:cubicBezTo>
                <a:cubicBezTo>
                  <a:pt x="99" y="178"/>
                  <a:pt x="99" y="178"/>
                  <a:pt x="99" y="178"/>
                </a:cubicBezTo>
                <a:cubicBezTo>
                  <a:pt x="113" y="90"/>
                  <a:pt x="113" y="90"/>
                  <a:pt x="113" y="90"/>
                </a:cubicBezTo>
                <a:cubicBezTo>
                  <a:pt x="65" y="83"/>
                  <a:pt x="65" y="83"/>
                  <a:pt x="65" y="83"/>
                </a:cubicBezTo>
                <a:lnTo>
                  <a:pt x="67" y="71"/>
                </a:lnTo>
                <a:close/>
                <a:moveTo>
                  <a:pt x="184" y="177"/>
                </a:moveTo>
                <a:cubicBezTo>
                  <a:pt x="154" y="172"/>
                  <a:pt x="154" y="172"/>
                  <a:pt x="154" y="172"/>
                </a:cubicBezTo>
                <a:cubicBezTo>
                  <a:pt x="151" y="116"/>
                  <a:pt x="151" y="116"/>
                  <a:pt x="151" y="116"/>
                </a:cubicBezTo>
                <a:cubicBezTo>
                  <a:pt x="181" y="121"/>
                  <a:pt x="181" y="121"/>
                  <a:pt x="181" y="121"/>
                </a:cubicBezTo>
                <a:lnTo>
                  <a:pt x="184" y="177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3" name="Freeform 260"/>
          <p:cNvSpPr/>
          <p:nvPr/>
        </p:nvSpPr>
        <p:spPr bwMode="auto">
          <a:xfrm>
            <a:off x="8919582" y="3862388"/>
            <a:ext cx="373063" cy="395288"/>
          </a:xfrm>
          <a:custGeom>
            <a:gdLst>
              <a:gd fmla="*/ 22 w 194" name="T0"/>
              <a:gd fmla="*/ 23 h 206" name="T1"/>
              <a:gd fmla="*/ 68 w 194" name="T2"/>
              <a:gd fmla="*/ 30 h 206" name="T3"/>
              <a:gd fmla="*/ 74 w 194" name="T4"/>
              <a:gd fmla="*/ 0 h 206" name="T5"/>
              <a:gd fmla="*/ 104 w 194" name="T6"/>
              <a:gd fmla="*/ 4 h 206" name="T7"/>
              <a:gd fmla="*/ 97 w 194" name="T8"/>
              <a:gd fmla="*/ 35 h 206" name="T9"/>
              <a:gd fmla="*/ 182 w 194" name="T10"/>
              <a:gd fmla="*/ 49 h 206" name="T11"/>
              <a:gd fmla="*/ 193 w 194" name="T12"/>
              <a:gd fmla="*/ 64 h 206" name="T13"/>
              <a:gd fmla="*/ 172 w 194" name="T14"/>
              <a:gd fmla="*/ 194 h 206" name="T15"/>
              <a:gd fmla="*/ 157 w 194" name="T16"/>
              <a:gd fmla="*/ 204 h 206" name="T17"/>
              <a:gd fmla="*/ 111 w 194" name="T18"/>
              <a:gd fmla="*/ 197 h 206" name="T19"/>
              <a:gd fmla="*/ 113 w 194" name="T20"/>
              <a:gd fmla="*/ 186 h 206" name="T21"/>
              <a:gd fmla="*/ 134 w 194" name="T22"/>
              <a:gd fmla="*/ 189 h 206" name="T23"/>
              <a:gd fmla="*/ 143 w 194" name="T24"/>
              <a:gd fmla="*/ 183 h 206" name="T25"/>
              <a:gd fmla="*/ 162 w 194" name="T26"/>
              <a:gd fmla="*/ 65 h 206" name="T27"/>
              <a:gd fmla="*/ 156 w 194" name="T28"/>
              <a:gd fmla="*/ 56 h 206" name="T29"/>
              <a:gd fmla="*/ 95 w 194" name="T30"/>
              <a:gd fmla="*/ 46 h 206" name="T31"/>
              <a:gd fmla="*/ 31 w 194" name="T32"/>
              <a:gd fmla="*/ 184 h 206" name="T33"/>
              <a:gd fmla="*/ 0 w 194" name="T34"/>
              <a:gd fmla="*/ 179 h 206" name="T35"/>
              <a:gd fmla="*/ 65 w 194" name="T36"/>
              <a:gd fmla="*/ 41 h 206" name="T37"/>
              <a:gd fmla="*/ 20 w 194" name="T38"/>
              <a:gd fmla="*/ 34 h 206" name="T39"/>
              <a:gd fmla="*/ 22 w 194" name="T40"/>
              <a:gd fmla="*/ 23 h 206" name="T4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b="b" l="0" r="r" t="0"/>
            <a:pathLst>
              <a:path h="206" w="194">
                <a:moveTo>
                  <a:pt x="22" y="23"/>
                </a:moveTo>
                <a:cubicBezTo>
                  <a:pt x="68" y="30"/>
                  <a:pt x="68" y="30"/>
                  <a:pt x="68" y="30"/>
                </a:cubicBezTo>
                <a:cubicBezTo>
                  <a:pt x="70" y="20"/>
                  <a:pt x="73" y="10"/>
                  <a:pt x="74" y="0"/>
                </a:cubicBezTo>
                <a:cubicBezTo>
                  <a:pt x="104" y="4"/>
                  <a:pt x="104" y="4"/>
                  <a:pt x="104" y="4"/>
                </a:cubicBezTo>
                <a:cubicBezTo>
                  <a:pt x="102" y="15"/>
                  <a:pt x="100" y="25"/>
                  <a:pt x="97" y="35"/>
                </a:cubicBezTo>
                <a:cubicBezTo>
                  <a:pt x="182" y="49"/>
                  <a:pt x="182" y="49"/>
                  <a:pt x="182" y="49"/>
                </a:cubicBezTo>
                <a:cubicBezTo>
                  <a:pt x="189" y="50"/>
                  <a:pt x="194" y="57"/>
                  <a:pt x="193" y="64"/>
                </a:cubicBezTo>
                <a:cubicBezTo>
                  <a:pt x="172" y="194"/>
                  <a:pt x="172" y="194"/>
                  <a:pt x="172" y="194"/>
                </a:cubicBezTo>
                <a:cubicBezTo>
                  <a:pt x="171" y="201"/>
                  <a:pt x="164" y="206"/>
                  <a:pt x="157" y="204"/>
                </a:cubicBezTo>
                <a:cubicBezTo>
                  <a:pt x="111" y="197"/>
                  <a:pt x="111" y="197"/>
                  <a:pt x="111" y="197"/>
                </a:cubicBezTo>
                <a:cubicBezTo>
                  <a:pt x="113" y="186"/>
                  <a:pt x="113" y="186"/>
                  <a:pt x="113" y="186"/>
                </a:cubicBezTo>
                <a:cubicBezTo>
                  <a:pt x="134" y="189"/>
                  <a:pt x="134" y="189"/>
                  <a:pt x="134" y="189"/>
                </a:cubicBezTo>
                <a:cubicBezTo>
                  <a:pt x="139" y="190"/>
                  <a:pt x="142" y="187"/>
                  <a:pt x="143" y="183"/>
                </a:cubicBezTo>
                <a:cubicBezTo>
                  <a:pt x="162" y="65"/>
                  <a:pt x="162" y="65"/>
                  <a:pt x="162" y="65"/>
                </a:cubicBezTo>
                <a:cubicBezTo>
                  <a:pt x="163" y="61"/>
                  <a:pt x="160" y="57"/>
                  <a:pt x="156" y="56"/>
                </a:cubicBezTo>
                <a:cubicBezTo>
                  <a:pt x="95" y="46"/>
                  <a:pt x="95" y="46"/>
                  <a:pt x="95" y="46"/>
                </a:cubicBezTo>
                <a:cubicBezTo>
                  <a:pt x="81" y="98"/>
                  <a:pt x="59" y="145"/>
                  <a:pt x="31" y="184"/>
                </a:cubicBezTo>
                <a:cubicBezTo>
                  <a:pt x="0" y="179"/>
                  <a:pt x="0" y="179"/>
                  <a:pt x="0" y="179"/>
                </a:cubicBezTo>
                <a:cubicBezTo>
                  <a:pt x="29" y="139"/>
                  <a:pt x="51" y="94"/>
                  <a:pt x="65" y="41"/>
                </a:cubicBezTo>
                <a:cubicBezTo>
                  <a:pt x="20" y="34"/>
                  <a:pt x="20" y="34"/>
                  <a:pt x="20" y="34"/>
                </a:cubicBezTo>
                <a:lnTo>
                  <a:pt x="22" y="23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4" name="Freeform 261"/>
          <p:cNvSpPr/>
          <p:nvPr/>
        </p:nvSpPr>
        <p:spPr bwMode="auto">
          <a:xfrm>
            <a:off x="9495845" y="3854450"/>
            <a:ext cx="381000" cy="390525"/>
          </a:xfrm>
          <a:custGeom>
            <a:gdLst>
              <a:gd fmla="*/ 97 w 199" name="T0"/>
              <a:gd fmla="*/ 0 h 203" name="T1"/>
              <a:gd fmla="*/ 105 w 199" name="T2"/>
              <a:gd fmla="*/ 49 h 203" name="T3"/>
              <a:gd fmla="*/ 106 w 199" name="T4"/>
              <a:gd fmla="*/ 59 h 203" name="T5"/>
              <a:gd fmla="*/ 180 w 199" name="T6"/>
              <a:gd fmla="*/ 48 h 203" name="T7"/>
              <a:gd fmla="*/ 182 w 199" name="T8"/>
              <a:gd fmla="*/ 59 h 203" name="T9"/>
              <a:gd fmla="*/ 108 w 199" name="T10"/>
              <a:gd fmla="*/ 70 h 203" name="T11"/>
              <a:gd fmla="*/ 199 w 199" name="T12"/>
              <a:gd fmla="*/ 176 h 203" name="T13"/>
              <a:gd fmla="*/ 162 w 199" name="T14"/>
              <a:gd fmla="*/ 181 h 203" name="T15"/>
              <a:gd fmla="*/ 99 w 199" name="T16"/>
              <a:gd fmla="*/ 121 h 203" name="T17"/>
              <a:gd fmla="*/ 57 w 199" name="T18"/>
              <a:gd fmla="*/ 197 h 203" name="T19"/>
              <a:gd fmla="*/ 20 w 199" name="T20"/>
              <a:gd fmla="*/ 203 h 203" name="T21"/>
              <a:gd fmla="*/ 77 w 199" name="T22"/>
              <a:gd fmla="*/ 75 h 203" name="T23"/>
              <a:gd fmla="*/ 2 w 199" name="T24"/>
              <a:gd fmla="*/ 86 h 203" name="T25"/>
              <a:gd fmla="*/ 0 w 199" name="T26"/>
              <a:gd fmla="*/ 75 h 203" name="T27"/>
              <a:gd fmla="*/ 76 w 199" name="T28"/>
              <a:gd fmla="*/ 64 h 203" name="T29"/>
              <a:gd fmla="*/ 75 w 199" name="T30"/>
              <a:gd fmla="*/ 54 h 203" name="T31"/>
              <a:gd fmla="*/ 67 w 199" name="T32"/>
              <a:gd fmla="*/ 4 h 203" name="T33"/>
              <a:gd fmla="*/ 97 w 199" name="T34"/>
              <a:gd fmla="*/ 0 h 203" name="T3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b="b" l="0" r="r" t="0"/>
            <a:pathLst>
              <a:path h="203" w="199">
                <a:moveTo>
                  <a:pt x="97" y="0"/>
                </a:moveTo>
                <a:cubicBezTo>
                  <a:pt x="105" y="49"/>
                  <a:pt x="105" y="49"/>
                  <a:pt x="105" y="49"/>
                </a:cubicBezTo>
                <a:cubicBezTo>
                  <a:pt x="105" y="53"/>
                  <a:pt x="106" y="56"/>
                  <a:pt x="106" y="59"/>
                </a:cubicBezTo>
                <a:cubicBezTo>
                  <a:pt x="180" y="48"/>
                  <a:pt x="180" y="48"/>
                  <a:pt x="180" y="48"/>
                </a:cubicBezTo>
                <a:cubicBezTo>
                  <a:pt x="182" y="59"/>
                  <a:pt x="182" y="59"/>
                  <a:pt x="182" y="59"/>
                </a:cubicBezTo>
                <a:cubicBezTo>
                  <a:pt x="108" y="70"/>
                  <a:pt x="108" y="70"/>
                  <a:pt x="108" y="70"/>
                </a:cubicBezTo>
                <a:cubicBezTo>
                  <a:pt x="122" y="117"/>
                  <a:pt x="154" y="146"/>
                  <a:pt x="199" y="176"/>
                </a:cubicBezTo>
                <a:cubicBezTo>
                  <a:pt x="162" y="181"/>
                  <a:pt x="162" y="181"/>
                  <a:pt x="162" y="181"/>
                </a:cubicBezTo>
                <a:cubicBezTo>
                  <a:pt x="139" y="168"/>
                  <a:pt x="116" y="147"/>
                  <a:pt x="99" y="121"/>
                </a:cubicBezTo>
                <a:cubicBezTo>
                  <a:pt x="91" y="151"/>
                  <a:pt x="75" y="177"/>
                  <a:pt x="57" y="197"/>
                </a:cubicBezTo>
                <a:cubicBezTo>
                  <a:pt x="20" y="203"/>
                  <a:pt x="20" y="203"/>
                  <a:pt x="20" y="203"/>
                </a:cubicBezTo>
                <a:cubicBezTo>
                  <a:pt x="54" y="161"/>
                  <a:pt x="78" y="124"/>
                  <a:pt x="77" y="75"/>
                </a:cubicBezTo>
                <a:cubicBezTo>
                  <a:pt x="2" y="86"/>
                  <a:pt x="2" y="86"/>
                  <a:pt x="2" y="86"/>
                </a:cubicBezTo>
                <a:cubicBezTo>
                  <a:pt x="0" y="75"/>
                  <a:pt x="0" y="75"/>
                  <a:pt x="0" y="75"/>
                </a:cubicBezTo>
                <a:cubicBezTo>
                  <a:pt x="76" y="64"/>
                  <a:pt x="76" y="64"/>
                  <a:pt x="76" y="64"/>
                </a:cubicBezTo>
                <a:cubicBezTo>
                  <a:pt x="76" y="60"/>
                  <a:pt x="75" y="57"/>
                  <a:pt x="75" y="54"/>
                </a:cubicBezTo>
                <a:cubicBezTo>
                  <a:pt x="67" y="4"/>
                  <a:pt x="67" y="4"/>
                  <a:pt x="67" y="4"/>
                </a:cubicBezTo>
                <a:lnTo>
                  <a:pt x="97" y="0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5" name="Freeform 262"/>
          <p:cNvSpPr>
            <a:spLocks noEditPoints="1"/>
          </p:cNvSpPr>
          <p:nvPr/>
        </p:nvSpPr>
        <p:spPr bwMode="auto">
          <a:xfrm>
            <a:off x="9853032" y="3787775"/>
            <a:ext cx="411163" cy="401638"/>
          </a:xfrm>
          <a:custGeom>
            <a:gdLst>
              <a:gd fmla="*/ 0 w 214" name="T0"/>
              <a:gd fmla="*/ 22 h 209" name="T1"/>
              <a:gd fmla="*/ 31 w 214" name="T2"/>
              <a:gd fmla="*/ 52 h 209" name="T3"/>
              <a:gd fmla="*/ 85 w 214" name="T4"/>
              <a:gd fmla="*/ 101 h 209" name="T5"/>
              <a:gd fmla="*/ 67 w 214" name="T6"/>
              <a:gd fmla="*/ 62 h 209" name="T7"/>
              <a:gd fmla="*/ 45 w 214" name="T8"/>
              <a:gd fmla="*/ 107 h 209" name="T9"/>
              <a:gd fmla="*/ 36 w 214" name="T10"/>
              <a:gd fmla="*/ 67 h 209" name="T11"/>
              <a:gd fmla="*/ 12 w 214" name="T12"/>
              <a:gd fmla="*/ 112 h 209" name="T13"/>
              <a:gd fmla="*/ 6 w 214" name="T14"/>
              <a:gd fmla="*/ 72 h 209" name="T15"/>
              <a:gd fmla="*/ 37 w 214" name="T16"/>
              <a:gd fmla="*/ 55 h 209" name="T17"/>
              <a:gd fmla="*/ 59 w 214" name="T18"/>
              <a:gd fmla="*/ 11 h 209" name="T19"/>
              <a:gd fmla="*/ 98 w 214" name="T20"/>
              <a:gd fmla="*/ 46 h 209" name="T21"/>
              <a:gd fmla="*/ 90 w 214" name="T22"/>
              <a:gd fmla="*/ 59 h 209" name="T23"/>
              <a:gd fmla="*/ 85 w 214" name="T24"/>
              <a:gd fmla="*/ 101 h 209" name="T25"/>
              <a:gd fmla="*/ 14 w 214" name="T26"/>
              <a:gd fmla="*/ 127 h 209" name="T27"/>
              <a:gd fmla="*/ 21 w 214" name="T28"/>
              <a:gd fmla="*/ 114 h 209" name="T29"/>
              <a:gd fmla="*/ 49 w 214" name="T30"/>
              <a:gd fmla="*/ 122 h 209" name="T31"/>
              <a:gd fmla="*/ 110 w 214" name="T32"/>
              <a:gd fmla="*/ 124 h 209" name="T33"/>
              <a:gd fmla="*/ 90 w 214" name="T34"/>
              <a:gd fmla="*/ 167 h 209" name="T35"/>
              <a:gd fmla="*/ 120 w 214" name="T36"/>
              <a:gd fmla="*/ 195 h 209" name="T37"/>
              <a:gd fmla="*/ 27 w 214" name="T38"/>
              <a:gd fmla="*/ 209 h 209" name="T39"/>
              <a:gd fmla="*/ 48 w 214" name="T40"/>
              <a:gd fmla="*/ 173 h 209" name="T41"/>
              <a:gd fmla="*/ 16 w 214" name="T42"/>
              <a:gd fmla="*/ 138 h 209" name="T43"/>
              <a:gd fmla="*/ 52 w 214" name="T44"/>
              <a:gd fmla="*/ 133 h 209" name="T45"/>
              <a:gd fmla="*/ 74 w 214" name="T46"/>
              <a:gd fmla="*/ 129 h 209" name="T47"/>
              <a:gd fmla="*/ 68 w 214" name="T48"/>
              <a:gd fmla="*/ 12 h 209" name="T49"/>
              <a:gd fmla="*/ 92 w 214" name="T50"/>
              <a:gd fmla="*/ 43 h 209" name="T51"/>
              <a:gd fmla="*/ 137 w 214" name="T52"/>
              <a:gd fmla="*/ 0 h 209" name="T53"/>
              <a:gd fmla="*/ 190 w 214" name="T54"/>
              <a:gd fmla="*/ 21 h 209" name="T55"/>
              <a:gd fmla="*/ 184 w 214" name="T56"/>
              <a:gd fmla="*/ 33 h 209" name="T57"/>
              <a:gd fmla="*/ 214 w 214" name="T58"/>
              <a:gd fmla="*/ 181 h 209" name="T59"/>
              <a:gd fmla="*/ 166 w 214" name="T60"/>
              <a:gd fmla="*/ 158 h 209" name="T61"/>
              <a:gd fmla="*/ 126 w 214" name="T62"/>
              <a:gd fmla="*/ 194 h 209" name="T63"/>
              <a:gd fmla="*/ 132 w 214" name="T64"/>
              <a:gd fmla="*/ 93 h 209" name="T65"/>
              <a:gd fmla="*/ 105 w 214" name="T66"/>
              <a:gd fmla="*/ 107 h 209" name="T67"/>
              <a:gd fmla="*/ 137 w 214" name="T68"/>
              <a:gd fmla="*/ 0 h 209" name="T69"/>
              <a:gd fmla="*/ 156 w 214" name="T70"/>
              <a:gd fmla="*/ 86 h 209" name="T71"/>
              <a:gd fmla="*/ 137 w 214" name="T72"/>
              <a:gd fmla="*/ 40 h 209" name="T7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b="b" l="0" r="r" t="0"/>
            <a:pathLst>
              <a:path h="209" w="214">
                <a:moveTo>
                  <a:pt x="9" y="55"/>
                </a:moveTo>
                <a:cubicBezTo>
                  <a:pt x="0" y="22"/>
                  <a:pt x="0" y="22"/>
                  <a:pt x="0" y="22"/>
                </a:cubicBezTo>
                <a:cubicBezTo>
                  <a:pt x="23" y="19"/>
                  <a:pt x="23" y="19"/>
                  <a:pt x="23" y="19"/>
                </a:cubicBezTo>
                <a:cubicBezTo>
                  <a:pt x="31" y="52"/>
                  <a:pt x="31" y="52"/>
                  <a:pt x="31" y="52"/>
                </a:cubicBezTo>
                <a:lnTo>
                  <a:pt x="9" y="55"/>
                </a:lnTo>
                <a:close/>
                <a:moveTo>
                  <a:pt x="85" y="101"/>
                </a:moveTo>
                <a:cubicBezTo>
                  <a:pt x="79" y="90"/>
                  <a:pt x="74" y="76"/>
                  <a:pt x="69" y="62"/>
                </a:cubicBezTo>
                <a:cubicBezTo>
                  <a:pt x="67" y="62"/>
                  <a:pt x="67" y="62"/>
                  <a:pt x="67" y="62"/>
                </a:cubicBezTo>
                <a:cubicBezTo>
                  <a:pt x="73" y="102"/>
                  <a:pt x="73" y="102"/>
                  <a:pt x="73" y="102"/>
                </a:cubicBezTo>
                <a:cubicBezTo>
                  <a:pt x="45" y="107"/>
                  <a:pt x="45" y="107"/>
                  <a:pt x="45" y="107"/>
                </a:cubicBezTo>
                <a:cubicBezTo>
                  <a:pt x="39" y="67"/>
                  <a:pt x="39" y="67"/>
                  <a:pt x="39" y="67"/>
                </a:cubicBezTo>
                <a:cubicBezTo>
                  <a:pt x="36" y="67"/>
                  <a:pt x="36" y="67"/>
                  <a:pt x="36" y="67"/>
                </a:cubicBezTo>
                <a:cubicBezTo>
                  <a:pt x="36" y="82"/>
                  <a:pt x="36" y="96"/>
                  <a:pt x="33" y="108"/>
                </a:cubicBezTo>
                <a:cubicBezTo>
                  <a:pt x="12" y="112"/>
                  <a:pt x="12" y="112"/>
                  <a:pt x="12" y="112"/>
                </a:cubicBezTo>
                <a:cubicBezTo>
                  <a:pt x="14" y="98"/>
                  <a:pt x="16" y="84"/>
                  <a:pt x="16" y="70"/>
                </a:cubicBezTo>
                <a:cubicBezTo>
                  <a:pt x="6" y="72"/>
                  <a:pt x="6" y="72"/>
                  <a:pt x="6" y="72"/>
                </a:cubicBezTo>
                <a:cubicBezTo>
                  <a:pt x="4" y="60"/>
                  <a:pt x="4" y="60"/>
                  <a:pt x="4" y="60"/>
                </a:cubicBezTo>
                <a:cubicBezTo>
                  <a:pt x="37" y="55"/>
                  <a:pt x="37" y="55"/>
                  <a:pt x="37" y="55"/>
                </a:cubicBezTo>
                <a:cubicBezTo>
                  <a:pt x="31" y="15"/>
                  <a:pt x="31" y="15"/>
                  <a:pt x="31" y="15"/>
                </a:cubicBezTo>
                <a:cubicBezTo>
                  <a:pt x="59" y="11"/>
                  <a:pt x="59" y="11"/>
                  <a:pt x="59" y="11"/>
                </a:cubicBezTo>
                <a:cubicBezTo>
                  <a:pt x="65" y="51"/>
                  <a:pt x="65" y="51"/>
                  <a:pt x="65" y="51"/>
                </a:cubicBezTo>
                <a:cubicBezTo>
                  <a:pt x="98" y="46"/>
                  <a:pt x="98" y="46"/>
                  <a:pt x="98" y="46"/>
                </a:cubicBezTo>
                <a:cubicBezTo>
                  <a:pt x="100" y="57"/>
                  <a:pt x="100" y="57"/>
                  <a:pt x="100" y="57"/>
                </a:cubicBezTo>
                <a:cubicBezTo>
                  <a:pt x="90" y="59"/>
                  <a:pt x="90" y="59"/>
                  <a:pt x="90" y="59"/>
                </a:cubicBezTo>
                <a:cubicBezTo>
                  <a:pt x="94" y="72"/>
                  <a:pt x="100" y="85"/>
                  <a:pt x="106" y="97"/>
                </a:cubicBezTo>
                <a:lnTo>
                  <a:pt x="85" y="101"/>
                </a:lnTo>
                <a:close/>
                <a:moveTo>
                  <a:pt x="16" y="138"/>
                </a:moveTo>
                <a:cubicBezTo>
                  <a:pt x="14" y="127"/>
                  <a:pt x="14" y="127"/>
                  <a:pt x="14" y="127"/>
                </a:cubicBezTo>
                <a:cubicBezTo>
                  <a:pt x="23" y="125"/>
                  <a:pt x="23" y="125"/>
                  <a:pt x="23" y="125"/>
                </a:cubicBezTo>
                <a:cubicBezTo>
                  <a:pt x="21" y="114"/>
                  <a:pt x="21" y="114"/>
                  <a:pt x="21" y="114"/>
                </a:cubicBezTo>
                <a:cubicBezTo>
                  <a:pt x="47" y="110"/>
                  <a:pt x="47" y="110"/>
                  <a:pt x="47" y="110"/>
                </a:cubicBezTo>
                <a:cubicBezTo>
                  <a:pt x="49" y="122"/>
                  <a:pt x="49" y="122"/>
                  <a:pt x="49" y="122"/>
                </a:cubicBezTo>
                <a:cubicBezTo>
                  <a:pt x="108" y="113"/>
                  <a:pt x="108" y="113"/>
                  <a:pt x="108" y="113"/>
                </a:cubicBezTo>
                <a:cubicBezTo>
                  <a:pt x="110" y="124"/>
                  <a:pt x="110" y="124"/>
                  <a:pt x="110" y="124"/>
                </a:cubicBezTo>
                <a:cubicBezTo>
                  <a:pt x="100" y="126"/>
                  <a:pt x="100" y="126"/>
                  <a:pt x="100" y="126"/>
                </a:cubicBezTo>
                <a:cubicBezTo>
                  <a:pt x="101" y="140"/>
                  <a:pt x="97" y="155"/>
                  <a:pt x="90" y="167"/>
                </a:cubicBezTo>
                <a:cubicBezTo>
                  <a:pt x="99" y="169"/>
                  <a:pt x="109" y="170"/>
                  <a:pt x="117" y="171"/>
                </a:cubicBezTo>
                <a:cubicBezTo>
                  <a:pt x="120" y="195"/>
                  <a:pt x="120" y="195"/>
                  <a:pt x="120" y="195"/>
                </a:cubicBezTo>
                <a:cubicBezTo>
                  <a:pt x="102" y="196"/>
                  <a:pt x="85" y="194"/>
                  <a:pt x="71" y="188"/>
                </a:cubicBezTo>
                <a:cubicBezTo>
                  <a:pt x="60" y="198"/>
                  <a:pt x="45" y="205"/>
                  <a:pt x="27" y="209"/>
                </a:cubicBezTo>
                <a:cubicBezTo>
                  <a:pt x="23" y="185"/>
                  <a:pt x="23" y="185"/>
                  <a:pt x="23" y="185"/>
                </a:cubicBezTo>
                <a:cubicBezTo>
                  <a:pt x="30" y="182"/>
                  <a:pt x="39" y="179"/>
                  <a:pt x="48" y="173"/>
                </a:cubicBezTo>
                <a:cubicBezTo>
                  <a:pt x="37" y="164"/>
                  <a:pt x="30" y="151"/>
                  <a:pt x="25" y="137"/>
                </a:cubicBezTo>
                <a:lnTo>
                  <a:pt x="16" y="138"/>
                </a:lnTo>
                <a:close/>
                <a:moveTo>
                  <a:pt x="74" y="129"/>
                </a:moveTo>
                <a:cubicBezTo>
                  <a:pt x="52" y="133"/>
                  <a:pt x="52" y="133"/>
                  <a:pt x="52" y="133"/>
                </a:cubicBezTo>
                <a:cubicBezTo>
                  <a:pt x="55" y="143"/>
                  <a:pt x="60" y="151"/>
                  <a:pt x="67" y="156"/>
                </a:cubicBezTo>
                <a:cubicBezTo>
                  <a:pt x="71" y="149"/>
                  <a:pt x="74" y="140"/>
                  <a:pt x="74" y="129"/>
                </a:cubicBezTo>
                <a:close/>
                <a:moveTo>
                  <a:pt x="70" y="46"/>
                </a:moveTo>
                <a:cubicBezTo>
                  <a:pt x="68" y="12"/>
                  <a:pt x="68" y="12"/>
                  <a:pt x="68" y="12"/>
                </a:cubicBezTo>
                <a:cubicBezTo>
                  <a:pt x="91" y="9"/>
                  <a:pt x="91" y="9"/>
                  <a:pt x="91" y="9"/>
                </a:cubicBezTo>
                <a:cubicBezTo>
                  <a:pt x="92" y="43"/>
                  <a:pt x="92" y="43"/>
                  <a:pt x="92" y="43"/>
                </a:cubicBezTo>
                <a:lnTo>
                  <a:pt x="70" y="46"/>
                </a:lnTo>
                <a:close/>
                <a:moveTo>
                  <a:pt x="137" y="0"/>
                </a:moveTo>
                <a:cubicBezTo>
                  <a:pt x="137" y="9"/>
                  <a:pt x="137" y="19"/>
                  <a:pt x="137" y="29"/>
                </a:cubicBezTo>
                <a:cubicBezTo>
                  <a:pt x="190" y="21"/>
                  <a:pt x="190" y="21"/>
                  <a:pt x="190" y="21"/>
                </a:cubicBezTo>
                <a:cubicBezTo>
                  <a:pt x="192" y="32"/>
                  <a:pt x="192" y="32"/>
                  <a:pt x="192" y="32"/>
                </a:cubicBezTo>
                <a:cubicBezTo>
                  <a:pt x="184" y="33"/>
                  <a:pt x="184" y="33"/>
                  <a:pt x="184" y="33"/>
                </a:cubicBezTo>
                <a:cubicBezTo>
                  <a:pt x="183" y="66"/>
                  <a:pt x="180" y="97"/>
                  <a:pt x="175" y="123"/>
                </a:cubicBezTo>
                <a:cubicBezTo>
                  <a:pt x="186" y="144"/>
                  <a:pt x="199" y="163"/>
                  <a:pt x="214" y="181"/>
                </a:cubicBezTo>
                <a:cubicBezTo>
                  <a:pt x="185" y="185"/>
                  <a:pt x="185" y="185"/>
                  <a:pt x="185" y="185"/>
                </a:cubicBezTo>
                <a:cubicBezTo>
                  <a:pt x="179" y="176"/>
                  <a:pt x="172" y="167"/>
                  <a:pt x="166" y="158"/>
                </a:cubicBezTo>
                <a:cubicBezTo>
                  <a:pt x="163" y="169"/>
                  <a:pt x="159" y="180"/>
                  <a:pt x="156" y="189"/>
                </a:cubicBezTo>
                <a:cubicBezTo>
                  <a:pt x="126" y="194"/>
                  <a:pt x="126" y="194"/>
                  <a:pt x="126" y="194"/>
                </a:cubicBezTo>
                <a:cubicBezTo>
                  <a:pt x="135" y="171"/>
                  <a:pt x="143" y="149"/>
                  <a:pt x="148" y="127"/>
                </a:cubicBezTo>
                <a:cubicBezTo>
                  <a:pt x="142" y="116"/>
                  <a:pt x="137" y="105"/>
                  <a:pt x="132" y="93"/>
                </a:cubicBezTo>
                <a:cubicBezTo>
                  <a:pt x="131" y="97"/>
                  <a:pt x="131" y="100"/>
                  <a:pt x="130" y="103"/>
                </a:cubicBezTo>
                <a:cubicBezTo>
                  <a:pt x="105" y="107"/>
                  <a:pt x="105" y="107"/>
                  <a:pt x="105" y="107"/>
                </a:cubicBezTo>
                <a:cubicBezTo>
                  <a:pt x="110" y="73"/>
                  <a:pt x="113" y="38"/>
                  <a:pt x="112" y="3"/>
                </a:cubicBezTo>
                <a:lnTo>
                  <a:pt x="137" y="0"/>
                </a:lnTo>
                <a:close/>
                <a:moveTo>
                  <a:pt x="137" y="40"/>
                </a:moveTo>
                <a:cubicBezTo>
                  <a:pt x="142" y="56"/>
                  <a:pt x="148" y="71"/>
                  <a:pt x="156" y="86"/>
                </a:cubicBezTo>
                <a:cubicBezTo>
                  <a:pt x="158" y="70"/>
                  <a:pt x="159" y="53"/>
                  <a:pt x="159" y="37"/>
                </a:cubicBezTo>
                <a:lnTo>
                  <a:pt x="137" y="40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6" name="Freeform 263"/>
          <p:cNvSpPr>
            <a:spLocks noEditPoints="1"/>
          </p:cNvSpPr>
          <p:nvPr/>
        </p:nvSpPr>
        <p:spPr bwMode="auto">
          <a:xfrm>
            <a:off x="10245145" y="3722688"/>
            <a:ext cx="393700" cy="406400"/>
          </a:xfrm>
          <a:custGeom>
            <a:gdLst>
              <a:gd fmla="*/ 24 w 205" name="T0"/>
              <a:gd fmla="*/ 144 h 212" name="T1"/>
              <a:gd fmla="*/ 1 w 205" name="T2"/>
              <a:gd fmla="*/ 85 h 212" name="T3"/>
              <a:gd fmla="*/ 13 w 205" name="T4"/>
              <a:gd fmla="*/ 72 h 212" name="T5"/>
              <a:gd fmla="*/ 36 w 205" name="T6"/>
              <a:gd fmla="*/ 18 h 212" name="T7"/>
              <a:gd fmla="*/ 57 w 205" name="T8"/>
              <a:gd fmla="*/ 65 h 212" name="T9"/>
              <a:gd fmla="*/ 45 w 205" name="T10"/>
              <a:gd fmla="*/ 78 h 212" name="T11"/>
              <a:gd fmla="*/ 67 w 205" name="T12"/>
              <a:gd fmla="*/ 128 h 212" name="T13"/>
              <a:gd fmla="*/ 55 w 205" name="T14"/>
              <a:gd fmla="*/ 144 h 212" name="T15"/>
              <a:gd fmla="*/ 50 w 205" name="T16"/>
              <a:gd fmla="*/ 208 h 212" name="T17"/>
              <a:gd fmla="*/ 20 w 205" name="T18"/>
              <a:gd fmla="*/ 201 h 212" name="T19"/>
              <a:gd fmla="*/ 31 w 205" name="T20"/>
              <a:gd fmla="*/ 191 h 212" name="T21"/>
              <a:gd fmla="*/ 12 w 205" name="T22"/>
              <a:gd fmla="*/ 160 h 212" name="T23"/>
              <a:gd fmla="*/ 78 w 205" name="T24"/>
              <a:gd fmla="*/ 204 h 212" name="T25"/>
              <a:gd fmla="*/ 60 w 205" name="T26"/>
              <a:gd fmla="*/ 31 h 212" name="T27"/>
              <a:gd fmla="*/ 165 w 205" name="T28"/>
              <a:gd fmla="*/ 2 h 212" name="T29"/>
              <a:gd fmla="*/ 185 w 205" name="T30"/>
              <a:gd fmla="*/ 44 h 212" name="T31"/>
              <a:gd fmla="*/ 97 w 205" name="T32"/>
              <a:gd fmla="*/ 71 h 212" name="T33"/>
              <a:gd fmla="*/ 108 w 205" name="T34"/>
              <a:gd fmla="*/ 200 h 212" name="T35"/>
              <a:gd fmla="*/ 150 w 205" name="T36"/>
              <a:gd fmla="*/ 52 h 212" name="T37"/>
              <a:gd fmla="*/ 151 w 205" name="T38"/>
              <a:gd fmla="*/ 21 h 212" name="T39"/>
              <a:gd fmla="*/ 95 w 205" name="T40"/>
              <a:gd fmla="*/ 24 h 212" name="T41"/>
              <a:gd fmla="*/ 95 w 205" name="T42"/>
              <a:gd fmla="*/ 60 h 212" name="T43"/>
              <a:gd fmla="*/ 116 w 205" name="T44"/>
              <a:gd fmla="*/ 144 h 212" name="T45"/>
              <a:gd fmla="*/ 138 w 205" name="T46"/>
              <a:gd fmla="*/ 127 h 212" name="T47"/>
              <a:gd fmla="*/ 109 w 205" name="T48"/>
              <a:gd fmla="*/ 109 h 212" name="T49"/>
              <a:gd fmla="*/ 133 w 205" name="T50"/>
              <a:gd fmla="*/ 94 h 212" name="T51"/>
              <a:gd fmla="*/ 160 w 205" name="T52"/>
              <a:gd fmla="*/ 70 h 212" name="T53"/>
              <a:gd fmla="*/ 193 w 205" name="T54"/>
              <a:gd fmla="*/ 85 h 212" name="T55"/>
              <a:gd fmla="*/ 165 w 205" name="T56"/>
              <a:gd fmla="*/ 101 h 212" name="T57"/>
              <a:gd fmla="*/ 183 w 205" name="T58"/>
              <a:gd fmla="*/ 121 h 212" name="T59"/>
              <a:gd fmla="*/ 204 w 205" name="T60"/>
              <a:gd fmla="*/ 171 h 212" name="T61"/>
              <a:gd fmla="*/ 137 w 205" name="T62"/>
              <a:gd fmla="*/ 194 h 212" name="T63"/>
              <a:gd fmla="*/ 116 w 205" name="T64"/>
              <a:gd fmla="*/ 144 h 212" name="T65"/>
              <a:gd fmla="*/ 164 w 205" name="T66"/>
              <a:gd fmla="*/ 135 h 212" name="T67"/>
              <a:gd fmla="*/ 146 w 205" name="T68"/>
              <a:gd fmla="*/ 141 h 212" name="T69"/>
              <a:gd fmla="*/ 156 w 205" name="T70"/>
              <a:gd fmla="*/ 180 h 212" name="T71"/>
              <a:gd fmla="*/ 174 w 205" name="T72"/>
              <a:gd fmla="*/ 174 h 212" name="T7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b="b" l="0" r="r" t="0"/>
            <a:pathLst>
              <a:path h="211" w="205">
                <a:moveTo>
                  <a:pt x="11" y="148"/>
                </a:moveTo>
                <a:cubicBezTo>
                  <a:pt x="24" y="144"/>
                  <a:pt x="24" y="144"/>
                  <a:pt x="24" y="144"/>
                </a:cubicBezTo>
                <a:cubicBezTo>
                  <a:pt x="15" y="83"/>
                  <a:pt x="15" y="83"/>
                  <a:pt x="15" y="83"/>
                </a:cubicBezTo>
                <a:cubicBezTo>
                  <a:pt x="1" y="85"/>
                  <a:pt x="1" y="85"/>
                  <a:pt x="1" y="85"/>
                </a:cubicBezTo>
                <a:cubicBezTo>
                  <a:pt x="0" y="74"/>
                  <a:pt x="0" y="74"/>
                  <a:pt x="0" y="74"/>
                </a:cubicBezTo>
                <a:cubicBezTo>
                  <a:pt x="13" y="72"/>
                  <a:pt x="13" y="72"/>
                  <a:pt x="13" y="72"/>
                </a:cubicBezTo>
                <a:cubicBezTo>
                  <a:pt x="6" y="23"/>
                  <a:pt x="6" y="23"/>
                  <a:pt x="6" y="23"/>
                </a:cubicBezTo>
                <a:cubicBezTo>
                  <a:pt x="36" y="18"/>
                  <a:pt x="36" y="18"/>
                  <a:pt x="36" y="18"/>
                </a:cubicBezTo>
                <a:cubicBezTo>
                  <a:pt x="44" y="67"/>
                  <a:pt x="44" y="67"/>
                  <a:pt x="44" y="67"/>
                </a:cubicBezTo>
                <a:cubicBezTo>
                  <a:pt x="57" y="65"/>
                  <a:pt x="57" y="65"/>
                  <a:pt x="57" y="65"/>
                </a:cubicBezTo>
                <a:cubicBezTo>
                  <a:pt x="59" y="76"/>
                  <a:pt x="59" y="76"/>
                  <a:pt x="59" y="76"/>
                </a:cubicBezTo>
                <a:cubicBezTo>
                  <a:pt x="45" y="78"/>
                  <a:pt x="45" y="78"/>
                  <a:pt x="45" y="78"/>
                </a:cubicBezTo>
                <a:cubicBezTo>
                  <a:pt x="54" y="133"/>
                  <a:pt x="54" y="133"/>
                  <a:pt x="54" y="133"/>
                </a:cubicBezTo>
                <a:cubicBezTo>
                  <a:pt x="67" y="128"/>
                  <a:pt x="67" y="128"/>
                  <a:pt x="67" y="128"/>
                </a:cubicBezTo>
                <a:cubicBezTo>
                  <a:pt x="68" y="139"/>
                  <a:pt x="68" y="139"/>
                  <a:pt x="68" y="139"/>
                </a:cubicBezTo>
                <a:cubicBezTo>
                  <a:pt x="55" y="144"/>
                  <a:pt x="55" y="144"/>
                  <a:pt x="55" y="144"/>
                </a:cubicBezTo>
                <a:cubicBezTo>
                  <a:pt x="63" y="193"/>
                  <a:pt x="63" y="193"/>
                  <a:pt x="63" y="193"/>
                </a:cubicBezTo>
                <a:cubicBezTo>
                  <a:pt x="64" y="200"/>
                  <a:pt x="58" y="207"/>
                  <a:pt x="50" y="208"/>
                </a:cubicBezTo>
                <a:cubicBezTo>
                  <a:pt x="22" y="212"/>
                  <a:pt x="22" y="212"/>
                  <a:pt x="22" y="212"/>
                </a:cubicBezTo>
                <a:cubicBezTo>
                  <a:pt x="20" y="201"/>
                  <a:pt x="20" y="201"/>
                  <a:pt x="20" y="201"/>
                </a:cubicBezTo>
                <a:cubicBezTo>
                  <a:pt x="24" y="200"/>
                  <a:pt x="24" y="200"/>
                  <a:pt x="24" y="200"/>
                </a:cubicBezTo>
                <a:cubicBezTo>
                  <a:pt x="29" y="200"/>
                  <a:pt x="32" y="196"/>
                  <a:pt x="31" y="191"/>
                </a:cubicBezTo>
                <a:cubicBezTo>
                  <a:pt x="26" y="155"/>
                  <a:pt x="26" y="155"/>
                  <a:pt x="26" y="155"/>
                </a:cubicBezTo>
                <a:cubicBezTo>
                  <a:pt x="12" y="160"/>
                  <a:pt x="12" y="160"/>
                  <a:pt x="12" y="160"/>
                </a:cubicBezTo>
                <a:lnTo>
                  <a:pt x="11" y="148"/>
                </a:lnTo>
                <a:close/>
                <a:moveTo>
                  <a:pt x="78" y="204"/>
                </a:moveTo>
                <a:cubicBezTo>
                  <a:pt x="81" y="194"/>
                  <a:pt x="81" y="173"/>
                  <a:pt x="80" y="162"/>
                </a:cubicBezTo>
                <a:cubicBezTo>
                  <a:pt x="60" y="31"/>
                  <a:pt x="60" y="31"/>
                  <a:pt x="60" y="31"/>
                </a:cubicBezTo>
                <a:cubicBezTo>
                  <a:pt x="59" y="24"/>
                  <a:pt x="64" y="17"/>
                  <a:pt x="71" y="16"/>
                </a:cubicBezTo>
                <a:cubicBezTo>
                  <a:pt x="165" y="2"/>
                  <a:pt x="165" y="2"/>
                  <a:pt x="165" y="2"/>
                </a:cubicBezTo>
                <a:cubicBezTo>
                  <a:pt x="173" y="0"/>
                  <a:pt x="180" y="6"/>
                  <a:pt x="181" y="13"/>
                </a:cubicBezTo>
                <a:cubicBezTo>
                  <a:pt x="185" y="44"/>
                  <a:pt x="185" y="44"/>
                  <a:pt x="185" y="44"/>
                </a:cubicBezTo>
                <a:cubicBezTo>
                  <a:pt x="187" y="52"/>
                  <a:pt x="182" y="59"/>
                  <a:pt x="174" y="60"/>
                </a:cubicBezTo>
                <a:cubicBezTo>
                  <a:pt x="97" y="71"/>
                  <a:pt x="97" y="71"/>
                  <a:pt x="97" y="71"/>
                </a:cubicBezTo>
                <a:cubicBezTo>
                  <a:pt x="109" y="156"/>
                  <a:pt x="109" y="156"/>
                  <a:pt x="109" y="156"/>
                </a:cubicBezTo>
                <a:cubicBezTo>
                  <a:pt x="111" y="169"/>
                  <a:pt x="111" y="189"/>
                  <a:pt x="108" y="200"/>
                </a:cubicBezTo>
                <a:lnTo>
                  <a:pt x="78" y="204"/>
                </a:lnTo>
                <a:close/>
                <a:moveTo>
                  <a:pt x="150" y="52"/>
                </a:moveTo>
                <a:cubicBezTo>
                  <a:pt x="153" y="51"/>
                  <a:pt x="155" y="48"/>
                  <a:pt x="155" y="45"/>
                </a:cubicBezTo>
                <a:cubicBezTo>
                  <a:pt x="151" y="21"/>
                  <a:pt x="151" y="21"/>
                  <a:pt x="151" y="21"/>
                </a:cubicBezTo>
                <a:cubicBezTo>
                  <a:pt x="151" y="18"/>
                  <a:pt x="148" y="16"/>
                  <a:pt x="145" y="16"/>
                </a:cubicBezTo>
                <a:cubicBezTo>
                  <a:pt x="95" y="24"/>
                  <a:pt x="95" y="24"/>
                  <a:pt x="95" y="24"/>
                </a:cubicBezTo>
                <a:cubicBezTo>
                  <a:pt x="92" y="24"/>
                  <a:pt x="90" y="27"/>
                  <a:pt x="91" y="30"/>
                </a:cubicBezTo>
                <a:cubicBezTo>
                  <a:pt x="95" y="60"/>
                  <a:pt x="95" y="60"/>
                  <a:pt x="95" y="60"/>
                </a:cubicBezTo>
                <a:lnTo>
                  <a:pt x="150" y="52"/>
                </a:lnTo>
                <a:close/>
                <a:moveTo>
                  <a:pt x="116" y="144"/>
                </a:moveTo>
                <a:cubicBezTo>
                  <a:pt x="115" y="137"/>
                  <a:pt x="120" y="130"/>
                  <a:pt x="128" y="129"/>
                </a:cubicBezTo>
                <a:cubicBezTo>
                  <a:pt x="138" y="127"/>
                  <a:pt x="138" y="127"/>
                  <a:pt x="138" y="127"/>
                </a:cubicBezTo>
                <a:cubicBezTo>
                  <a:pt x="135" y="105"/>
                  <a:pt x="135" y="105"/>
                  <a:pt x="135" y="105"/>
                </a:cubicBezTo>
                <a:cubicBezTo>
                  <a:pt x="109" y="109"/>
                  <a:pt x="109" y="109"/>
                  <a:pt x="109" y="109"/>
                </a:cubicBezTo>
                <a:cubicBezTo>
                  <a:pt x="108" y="98"/>
                  <a:pt x="108" y="98"/>
                  <a:pt x="108" y="98"/>
                </a:cubicBezTo>
                <a:cubicBezTo>
                  <a:pt x="133" y="94"/>
                  <a:pt x="133" y="94"/>
                  <a:pt x="133" y="94"/>
                </a:cubicBezTo>
                <a:cubicBezTo>
                  <a:pt x="130" y="74"/>
                  <a:pt x="130" y="74"/>
                  <a:pt x="130" y="74"/>
                </a:cubicBezTo>
                <a:cubicBezTo>
                  <a:pt x="160" y="70"/>
                  <a:pt x="160" y="70"/>
                  <a:pt x="160" y="70"/>
                </a:cubicBezTo>
                <a:cubicBezTo>
                  <a:pt x="163" y="89"/>
                  <a:pt x="163" y="89"/>
                  <a:pt x="163" y="89"/>
                </a:cubicBezTo>
                <a:cubicBezTo>
                  <a:pt x="193" y="85"/>
                  <a:pt x="193" y="85"/>
                  <a:pt x="193" y="85"/>
                </a:cubicBezTo>
                <a:cubicBezTo>
                  <a:pt x="194" y="96"/>
                  <a:pt x="194" y="96"/>
                  <a:pt x="194" y="96"/>
                </a:cubicBezTo>
                <a:cubicBezTo>
                  <a:pt x="165" y="101"/>
                  <a:pt x="165" y="101"/>
                  <a:pt x="165" y="101"/>
                </a:cubicBezTo>
                <a:cubicBezTo>
                  <a:pt x="168" y="123"/>
                  <a:pt x="168" y="123"/>
                  <a:pt x="168" y="123"/>
                </a:cubicBezTo>
                <a:cubicBezTo>
                  <a:pt x="183" y="121"/>
                  <a:pt x="183" y="121"/>
                  <a:pt x="183" y="121"/>
                </a:cubicBezTo>
                <a:cubicBezTo>
                  <a:pt x="190" y="119"/>
                  <a:pt x="197" y="124"/>
                  <a:pt x="198" y="132"/>
                </a:cubicBezTo>
                <a:cubicBezTo>
                  <a:pt x="204" y="171"/>
                  <a:pt x="204" y="171"/>
                  <a:pt x="204" y="171"/>
                </a:cubicBezTo>
                <a:cubicBezTo>
                  <a:pt x="205" y="178"/>
                  <a:pt x="200" y="185"/>
                  <a:pt x="192" y="186"/>
                </a:cubicBezTo>
                <a:cubicBezTo>
                  <a:pt x="137" y="194"/>
                  <a:pt x="137" y="194"/>
                  <a:pt x="137" y="194"/>
                </a:cubicBezTo>
                <a:cubicBezTo>
                  <a:pt x="130" y="196"/>
                  <a:pt x="123" y="191"/>
                  <a:pt x="122" y="184"/>
                </a:cubicBezTo>
                <a:lnTo>
                  <a:pt x="116" y="144"/>
                </a:lnTo>
                <a:close/>
                <a:moveTo>
                  <a:pt x="168" y="138"/>
                </a:moveTo>
                <a:cubicBezTo>
                  <a:pt x="168" y="136"/>
                  <a:pt x="166" y="135"/>
                  <a:pt x="164" y="135"/>
                </a:cubicBezTo>
                <a:cubicBezTo>
                  <a:pt x="149" y="137"/>
                  <a:pt x="149" y="137"/>
                  <a:pt x="149" y="137"/>
                </a:cubicBezTo>
                <a:cubicBezTo>
                  <a:pt x="147" y="137"/>
                  <a:pt x="146" y="139"/>
                  <a:pt x="146" y="141"/>
                </a:cubicBezTo>
                <a:cubicBezTo>
                  <a:pt x="151" y="177"/>
                  <a:pt x="151" y="177"/>
                  <a:pt x="151" y="177"/>
                </a:cubicBezTo>
                <a:cubicBezTo>
                  <a:pt x="152" y="179"/>
                  <a:pt x="154" y="181"/>
                  <a:pt x="156" y="180"/>
                </a:cubicBezTo>
                <a:cubicBezTo>
                  <a:pt x="171" y="178"/>
                  <a:pt x="171" y="178"/>
                  <a:pt x="171" y="178"/>
                </a:cubicBezTo>
                <a:cubicBezTo>
                  <a:pt x="173" y="178"/>
                  <a:pt x="174" y="176"/>
                  <a:pt x="174" y="174"/>
                </a:cubicBezTo>
                <a:lnTo>
                  <a:pt x="168" y="138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7" name="Freeform 264"/>
          <p:cNvSpPr>
            <a:spLocks noEditPoints="1"/>
          </p:cNvSpPr>
          <p:nvPr/>
        </p:nvSpPr>
        <p:spPr bwMode="auto">
          <a:xfrm>
            <a:off x="10621382" y="3671888"/>
            <a:ext cx="398463" cy="400050"/>
          </a:xfrm>
          <a:custGeom>
            <a:gdLst>
              <a:gd fmla="*/ 13 w 208" name="T0"/>
              <a:gd fmla="*/ 148 h 209" name="T1"/>
              <a:gd fmla="*/ 31 w 208" name="T2"/>
              <a:gd fmla="*/ 142 h 209" name="T3"/>
              <a:gd fmla="*/ 20 w 208" name="T4"/>
              <a:gd fmla="*/ 68 h 209" name="T5"/>
              <a:gd fmla="*/ 1 w 208" name="T6"/>
              <a:gd fmla="*/ 71 h 209" name="T7"/>
              <a:gd fmla="*/ 0 w 208" name="T8"/>
              <a:gd fmla="*/ 60 h 209" name="T9"/>
              <a:gd fmla="*/ 18 w 208" name="T10"/>
              <a:gd fmla="*/ 57 h 209" name="T11"/>
              <a:gd fmla="*/ 13 w 208" name="T12"/>
              <a:gd fmla="*/ 19 h 209" name="T13"/>
              <a:gd fmla="*/ 43 w 208" name="T14"/>
              <a:gd fmla="*/ 14 h 209" name="T15"/>
              <a:gd fmla="*/ 49 w 208" name="T16"/>
              <a:gd fmla="*/ 52 h 209" name="T17"/>
              <a:gd fmla="*/ 68 w 208" name="T18"/>
              <a:gd fmla="*/ 49 h 209" name="T19"/>
              <a:gd fmla="*/ 70 w 208" name="T20"/>
              <a:gd fmla="*/ 61 h 209" name="T21"/>
              <a:gd fmla="*/ 51 w 208" name="T22"/>
              <a:gd fmla="*/ 64 h 209" name="T23"/>
              <a:gd fmla="*/ 61 w 208" name="T24"/>
              <a:gd fmla="*/ 132 h 209" name="T25"/>
              <a:gd fmla="*/ 80 w 208" name="T26"/>
              <a:gd fmla="*/ 126 h 209" name="T27"/>
              <a:gd fmla="*/ 82 w 208" name="T28"/>
              <a:gd fmla="*/ 137 h 209" name="T29"/>
              <a:gd fmla="*/ 63 w 208" name="T30"/>
              <a:gd fmla="*/ 143 h 209" name="T31"/>
              <a:gd fmla="*/ 69 w 208" name="T32"/>
              <a:gd fmla="*/ 189 h 209" name="T33"/>
              <a:gd fmla="*/ 57 w 208" name="T34"/>
              <a:gd fmla="*/ 204 h 209" name="T35"/>
              <a:gd fmla="*/ 27 w 208" name="T36"/>
              <a:gd fmla="*/ 209 h 209" name="T37"/>
              <a:gd fmla="*/ 25 w 208" name="T38"/>
              <a:gd fmla="*/ 198 h 209" name="T39"/>
              <a:gd fmla="*/ 31 w 208" name="T40"/>
              <a:gd fmla="*/ 197 h 209" name="T41"/>
              <a:gd fmla="*/ 38 w 208" name="T42"/>
              <a:gd fmla="*/ 188 h 209" name="T43"/>
              <a:gd fmla="*/ 33 w 208" name="T44"/>
              <a:gd fmla="*/ 153 h 209" name="T45"/>
              <a:gd fmla="*/ 15 w 208" name="T46"/>
              <a:gd fmla="*/ 159 h 209" name="T47"/>
              <a:gd fmla="*/ 13 w 208" name="T48"/>
              <a:gd fmla="*/ 148 h 209" name="T49"/>
              <a:gd fmla="*/ 146 w 208" name="T50"/>
              <a:gd fmla="*/ 102 h 209" name="T51"/>
              <a:gd fmla="*/ 158 w 208" name="T52"/>
              <a:gd fmla="*/ 123 h 209" name="T53"/>
              <a:gd fmla="*/ 165 w 208" name="T54"/>
              <a:gd fmla="*/ 93 h 209" name="T55"/>
              <a:gd fmla="*/ 165 w 208" name="T56"/>
              <a:gd fmla="*/ 91 h 209" name="T57"/>
              <a:gd fmla="*/ 163 w 208" name="T58"/>
              <a:gd fmla="*/ 91 h 209" name="T59"/>
              <a:gd fmla="*/ 112 w 208" name="T60"/>
              <a:gd fmla="*/ 99 h 209" name="T61"/>
              <a:gd fmla="*/ 127 w 208" name="T62"/>
              <a:gd fmla="*/ 194 h 209" name="T63"/>
              <a:gd fmla="*/ 97 w 208" name="T64"/>
              <a:gd fmla="*/ 199 h 209" name="T65"/>
              <a:gd fmla="*/ 72 w 208" name="T66"/>
              <a:gd fmla="*/ 28 h 209" name="T67"/>
              <a:gd fmla="*/ 83 w 208" name="T68"/>
              <a:gd fmla="*/ 13 h 209" name="T69"/>
              <a:gd fmla="*/ 166 w 208" name="T70"/>
              <a:gd fmla="*/ 1 h 209" name="T71"/>
              <a:gd fmla="*/ 181 w 208" name="T72"/>
              <a:gd fmla="*/ 12 h 209" name="T73"/>
              <a:gd fmla="*/ 187 w 208" name="T74"/>
              <a:gd fmla="*/ 52 h 209" name="T75"/>
              <a:gd fmla="*/ 177 w 208" name="T76"/>
              <a:gd fmla="*/ 67 h 209" name="T77"/>
              <a:gd fmla="*/ 131 w 208" name="T78"/>
              <a:gd fmla="*/ 74 h 209" name="T79"/>
              <a:gd fmla="*/ 130 w 208" name="T80"/>
              <a:gd fmla="*/ 63 h 209" name="T81"/>
              <a:gd fmla="*/ 154 w 208" name="T82"/>
              <a:gd fmla="*/ 59 h 209" name="T83"/>
              <a:gd fmla="*/ 158 w 208" name="T84"/>
              <a:gd fmla="*/ 54 h 209" name="T85"/>
              <a:gd fmla="*/ 153 w 208" name="T86"/>
              <a:gd fmla="*/ 19 h 209" name="T87"/>
              <a:gd fmla="*/ 148 w 208" name="T88"/>
              <a:gd fmla="*/ 15 h 209" name="T89"/>
              <a:gd fmla="*/ 105 w 208" name="T90"/>
              <a:gd fmla="*/ 21 h 209" name="T91"/>
              <a:gd fmla="*/ 101 w 208" name="T92"/>
              <a:gd fmla="*/ 27 h 209" name="T93"/>
              <a:gd fmla="*/ 111 w 208" name="T94"/>
              <a:gd fmla="*/ 87 h 209" name="T95"/>
              <a:gd fmla="*/ 184 w 208" name="T96"/>
              <a:gd fmla="*/ 76 h 209" name="T97"/>
              <a:gd fmla="*/ 191 w 208" name="T98"/>
              <a:gd fmla="*/ 79 h 209" name="T99"/>
              <a:gd fmla="*/ 194 w 208" name="T100"/>
              <a:gd fmla="*/ 86 h 209" name="T101"/>
              <a:gd fmla="*/ 178 w 208" name="T102"/>
              <a:gd fmla="*/ 149 h 209" name="T103"/>
              <a:gd fmla="*/ 208 w 208" name="T104"/>
              <a:gd fmla="*/ 182 h 209" name="T105"/>
              <a:gd fmla="*/ 177 w 208" name="T106"/>
              <a:gd fmla="*/ 187 h 209" name="T107"/>
              <a:gd fmla="*/ 167 w 208" name="T108"/>
              <a:gd fmla="*/ 175 h 209" name="T109"/>
              <a:gd fmla="*/ 160 w 208" name="T110"/>
              <a:gd fmla="*/ 189 h 209" name="T111"/>
              <a:gd fmla="*/ 131 w 208" name="T112"/>
              <a:gd fmla="*/ 194 h 209" name="T113"/>
              <a:gd fmla="*/ 148 w 208" name="T114"/>
              <a:gd fmla="*/ 153 h 209" name="T115"/>
              <a:gd fmla="*/ 117 w 208" name="T116"/>
              <a:gd fmla="*/ 106 h 209" name="T117"/>
              <a:gd fmla="*/ 146 w 208" name="T118"/>
              <a:gd fmla="*/ 102 h 209" name="T1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b="b" l="0" r="r" t="0"/>
            <a:pathLst>
              <a:path h="209" w="208">
                <a:moveTo>
                  <a:pt x="13" y="148"/>
                </a:moveTo>
                <a:cubicBezTo>
                  <a:pt x="31" y="142"/>
                  <a:pt x="31" y="142"/>
                  <a:pt x="31" y="142"/>
                </a:cubicBezTo>
                <a:cubicBezTo>
                  <a:pt x="20" y="68"/>
                  <a:pt x="20" y="68"/>
                  <a:pt x="20" y="68"/>
                </a:cubicBezTo>
                <a:cubicBezTo>
                  <a:pt x="1" y="71"/>
                  <a:pt x="1" y="71"/>
                  <a:pt x="1" y="71"/>
                </a:cubicBezTo>
                <a:cubicBezTo>
                  <a:pt x="0" y="60"/>
                  <a:pt x="0" y="60"/>
                  <a:pt x="0" y="60"/>
                </a:cubicBezTo>
                <a:cubicBezTo>
                  <a:pt x="18" y="57"/>
                  <a:pt x="18" y="57"/>
                  <a:pt x="18" y="57"/>
                </a:cubicBezTo>
                <a:cubicBezTo>
                  <a:pt x="13" y="19"/>
                  <a:pt x="13" y="19"/>
                  <a:pt x="13" y="19"/>
                </a:cubicBezTo>
                <a:cubicBezTo>
                  <a:pt x="43" y="14"/>
                  <a:pt x="43" y="14"/>
                  <a:pt x="43" y="14"/>
                </a:cubicBezTo>
                <a:cubicBezTo>
                  <a:pt x="49" y="52"/>
                  <a:pt x="49" y="52"/>
                  <a:pt x="49" y="52"/>
                </a:cubicBezTo>
                <a:cubicBezTo>
                  <a:pt x="68" y="49"/>
                  <a:pt x="68" y="49"/>
                  <a:pt x="68" y="49"/>
                </a:cubicBezTo>
                <a:cubicBezTo>
                  <a:pt x="70" y="61"/>
                  <a:pt x="70" y="61"/>
                  <a:pt x="70" y="61"/>
                </a:cubicBezTo>
                <a:cubicBezTo>
                  <a:pt x="51" y="64"/>
                  <a:pt x="51" y="64"/>
                  <a:pt x="51" y="64"/>
                </a:cubicBezTo>
                <a:cubicBezTo>
                  <a:pt x="61" y="132"/>
                  <a:pt x="61" y="132"/>
                  <a:pt x="61" y="132"/>
                </a:cubicBezTo>
                <a:cubicBezTo>
                  <a:pt x="80" y="126"/>
                  <a:pt x="80" y="126"/>
                  <a:pt x="80" y="126"/>
                </a:cubicBezTo>
                <a:cubicBezTo>
                  <a:pt x="82" y="137"/>
                  <a:pt x="82" y="137"/>
                  <a:pt x="82" y="137"/>
                </a:cubicBezTo>
                <a:cubicBezTo>
                  <a:pt x="63" y="143"/>
                  <a:pt x="63" y="143"/>
                  <a:pt x="63" y="143"/>
                </a:cubicBezTo>
                <a:cubicBezTo>
                  <a:pt x="69" y="189"/>
                  <a:pt x="69" y="189"/>
                  <a:pt x="69" y="189"/>
                </a:cubicBezTo>
                <a:cubicBezTo>
                  <a:pt x="71" y="196"/>
                  <a:pt x="65" y="203"/>
                  <a:pt x="57" y="204"/>
                </a:cubicBezTo>
                <a:cubicBezTo>
                  <a:pt x="27" y="209"/>
                  <a:pt x="27" y="209"/>
                  <a:pt x="27" y="209"/>
                </a:cubicBezTo>
                <a:cubicBezTo>
                  <a:pt x="25" y="198"/>
                  <a:pt x="25" y="198"/>
                  <a:pt x="25" y="198"/>
                </a:cubicBezTo>
                <a:cubicBezTo>
                  <a:pt x="31" y="197"/>
                  <a:pt x="31" y="197"/>
                  <a:pt x="31" y="197"/>
                </a:cubicBezTo>
                <a:cubicBezTo>
                  <a:pt x="36" y="196"/>
                  <a:pt x="39" y="192"/>
                  <a:pt x="38" y="188"/>
                </a:cubicBezTo>
                <a:cubicBezTo>
                  <a:pt x="33" y="153"/>
                  <a:pt x="33" y="153"/>
                  <a:pt x="33" y="153"/>
                </a:cubicBezTo>
                <a:cubicBezTo>
                  <a:pt x="15" y="159"/>
                  <a:pt x="15" y="159"/>
                  <a:pt x="15" y="159"/>
                </a:cubicBezTo>
                <a:lnTo>
                  <a:pt x="13" y="148"/>
                </a:lnTo>
                <a:close/>
                <a:moveTo>
                  <a:pt x="146" y="102"/>
                </a:moveTo>
                <a:cubicBezTo>
                  <a:pt x="150" y="109"/>
                  <a:pt x="154" y="116"/>
                  <a:pt x="158" y="123"/>
                </a:cubicBezTo>
                <a:cubicBezTo>
                  <a:pt x="161" y="113"/>
                  <a:pt x="163" y="103"/>
                  <a:pt x="165" y="93"/>
                </a:cubicBezTo>
                <a:cubicBezTo>
                  <a:pt x="166" y="92"/>
                  <a:pt x="165" y="92"/>
                  <a:pt x="165" y="91"/>
                </a:cubicBezTo>
                <a:cubicBezTo>
                  <a:pt x="164" y="91"/>
                  <a:pt x="164" y="91"/>
                  <a:pt x="163" y="91"/>
                </a:cubicBezTo>
                <a:cubicBezTo>
                  <a:pt x="112" y="99"/>
                  <a:pt x="112" y="99"/>
                  <a:pt x="112" y="99"/>
                </a:cubicBezTo>
                <a:cubicBezTo>
                  <a:pt x="127" y="194"/>
                  <a:pt x="127" y="194"/>
                  <a:pt x="127" y="194"/>
                </a:cubicBezTo>
                <a:cubicBezTo>
                  <a:pt x="97" y="199"/>
                  <a:pt x="97" y="199"/>
                  <a:pt x="97" y="199"/>
                </a:cubicBezTo>
                <a:cubicBezTo>
                  <a:pt x="72" y="28"/>
                  <a:pt x="72" y="28"/>
                  <a:pt x="72" y="28"/>
                </a:cubicBezTo>
                <a:cubicBezTo>
                  <a:pt x="71" y="21"/>
                  <a:pt x="76" y="14"/>
                  <a:pt x="83" y="13"/>
                </a:cubicBezTo>
                <a:cubicBezTo>
                  <a:pt x="166" y="1"/>
                  <a:pt x="166" y="1"/>
                  <a:pt x="166" y="1"/>
                </a:cubicBezTo>
                <a:cubicBezTo>
                  <a:pt x="173" y="0"/>
                  <a:pt x="180" y="5"/>
                  <a:pt x="181" y="12"/>
                </a:cubicBezTo>
                <a:cubicBezTo>
                  <a:pt x="187" y="52"/>
                  <a:pt x="187" y="52"/>
                  <a:pt x="187" y="52"/>
                </a:cubicBezTo>
                <a:cubicBezTo>
                  <a:pt x="189" y="60"/>
                  <a:pt x="185" y="66"/>
                  <a:pt x="177" y="67"/>
                </a:cubicBezTo>
                <a:cubicBezTo>
                  <a:pt x="131" y="74"/>
                  <a:pt x="131" y="74"/>
                  <a:pt x="131" y="74"/>
                </a:cubicBezTo>
                <a:cubicBezTo>
                  <a:pt x="130" y="63"/>
                  <a:pt x="130" y="63"/>
                  <a:pt x="130" y="63"/>
                </a:cubicBezTo>
                <a:cubicBezTo>
                  <a:pt x="154" y="59"/>
                  <a:pt x="154" y="59"/>
                  <a:pt x="154" y="59"/>
                </a:cubicBezTo>
                <a:cubicBezTo>
                  <a:pt x="157" y="59"/>
                  <a:pt x="159" y="57"/>
                  <a:pt x="158" y="54"/>
                </a:cubicBezTo>
                <a:cubicBezTo>
                  <a:pt x="153" y="19"/>
                  <a:pt x="153" y="19"/>
                  <a:pt x="153" y="19"/>
                </a:cubicBezTo>
                <a:cubicBezTo>
                  <a:pt x="153" y="16"/>
                  <a:pt x="150" y="15"/>
                  <a:pt x="148" y="15"/>
                </a:cubicBezTo>
                <a:cubicBezTo>
                  <a:pt x="105" y="21"/>
                  <a:pt x="105" y="21"/>
                  <a:pt x="105" y="21"/>
                </a:cubicBezTo>
                <a:cubicBezTo>
                  <a:pt x="103" y="22"/>
                  <a:pt x="101" y="24"/>
                  <a:pt x="101" y="27"/>
                </a:cubicBezTo>
                <a:cubicBezTo>
                  <a:pt x="111" y="87"/>
                  <a:pt x="111" y="87"/>
                  <a:pt x="111" y="87"/>
                </a:cubicBezTo>
                <a:cubicBezTo>
                  <a:pt x="184" y="76"/>
                  <a:pt x="184" y="76"/>
                  <a:pt x="184" y="76"/>
                </a:cubicBezTo>
                <a:cubicBezTo>
                  <a:pt x="187" y="76"/>
                  <a:pt x="189" y="77"/>
                  <a:pt x="191" y="79"/>
                </a:cubicBezTo>
                <a:cubicBezTo>
                  <a:pt x="194" y="81"/>
                  <a:pt x="195" y="83"/>
                  <a:pt x="194" y="86"/>
                </a:cubicBezTo>
                <a:cubicBezTo>
                  <a:pt x="191" y="107"/>
                  <a:pt x="186" y="128"/>
                  <a:pt x="178" y="149"/>
                </a:cubicBezTo>
                <a:cubicBezTo>
                  <a:pt x="187" y="161"/>
                  <a:pt x="197" y="172"/>
                  <a:pt x="208" y="182"/>
                </a:cubicBezTo>
                <a:cubicBezTo>
                  <a:pt x="177" y="187"/>
                  <a:pt x="177" y="187"/>
                  <a:pt x="177" y="187"/>
                </a:cubicBezTo>
                <a:cubicBezTo>
                  <a:pt x="167" y="175"/>
                  <a:pt x="167" y="175"/>
                  <a:pt x="167" y="175"/>
                </a:cubicBezTo>
                <a:cubicBezTo>
                  <a:pt x="160" y="189"/>
                  <a:pt x="160" y="189"/>
                  <a:pt x="160" y="189"/>
                </a:cubicBezTo>
                <a:cubicBezTo>
                  <a:pt x="131" y="194"/>
                  <a:pt x="131" y="194"/>
                  <a:pt x="131" y="194"/>
                </a:cubicBezTo>
                <a:cubicBezTo>
                  <a:pt x="137" y="180"/>
                  <a:pt x="143" y="167"/>
                  <a:pt x="148" y="153"/>
                </a:cubicBezTo>
                <a:cubicBezTo>
                  <a:pt x="137" y="138"/>
                  <a:pt x="127" y="123"/>
                  <a:pt x="117" y="106"/>
                </a:cubicBezTo>
                <a:lnTo>
                  <a:pt x="146" y="102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8" name="Freeform 265"/>
          <p:cNvSpPr>
            <a:spLocks noEditPoints="1"/>
          </p:cNvSpPr>
          <p:nvPr/>
        </p:nvSpPr>
        <p:spPr bwMode="auto">
          <a:xfrm>
            <a:off x="11008732" y="3627438"/>
            <a:ext cx="368300" cy="379413"/>
          </a:xfrm>
          <a:custGeom>
            <a:gdLst>
              <a:gd fmla="*/ 3 w 192" name="T0"/>
              <a:gd fmla="*/ 101 h 198" name="T1"/>
              <a:gd fmla="*/ 82 w 192" name="T2"/>
              <a:gd fmla="*/ 89 h 198" name="T3"/>
              <a:gd fmla="*/ 75 w 192" name="T4"/>
              <a:gd fmla="*/ 45 h 198" name="T5"/>
              <a:gd fmla="*/ 37 w 192" name="T6"/>
              <a:gd fmla="*/ 50 h 198" name="T7"/>
              <a:gd fmla="*/ 30 w 192" name="T8"/>
              <a:gd fmla="*/ 80 h 198" name="T9"/>
              <a:gd fmla="*/ 0 w 192" name="T10"/>
              <a:gd fmla="*/ 84 h 198" name="T11"/>
              <a:gd fmla="*/ 11 w 192" name="T12"/>
              <a:gd fmla="*/ 17 h 198" name="T13"/>
              <a:gd fmla="*/ 41 w 192" name="T14"/>
              <a:gd fmla="*/ 13 h 198" name="T15"/>
              <a:gd fmla="*/ 39 w 192" name="T16"/>
              <a:gd fmla="*/ 38 h 198" name="T17"/>
              <a:gd fmla="*/ 73 w 192" name="T18"/>
              <a:gd fmla="*/ 33 h 198" name="T19"/>
              <a:gd fmla="*/ 69 w 192" name="T20"/>
              <a:gd fmla="*/ 4 h 198" name="T21"/>
              <a:gd fmla="*/ 99 w 192" name="T22"/>
              <a:gd fmla="*/ 0 h 198" name="T23"/>
              <a:gd fmla="*/ 103 w 192" name="T24"/>
              <a:gd fmla="*/ 29 h 198" name="T25"/>
              <a:gd fmla="*/ 170 w 192" name="T26"/>
              <a:gd fmla="*/ 19 h 198" name="T27"/>
              <a:gd fmla="*/ 172 w 192" name="T28"/>
              <a:gd fmla="*/ 30 h 198" name="T29"/>
              <a:gd fmla="*/ 105 w 192" name="T30"/>
              <a:gd fmla="*/ 40 h 198" name="T31"/>
              <a:gd fmla="*/ 112 w 192" name="T32"/>
              <a:gd fmla="*/ 85 h 198" name="T33"/>
              <a:gd fmla="*/ 190 w 192" name="T34"/>
              <a:gd fmla="*/ 73 h 198" name="T35"/>
              <a:gd fmla="*/ 191 w 192" name="T36"/>
              <a:gd fmla="*/ 84 h 198" name="T37"/>
              <a:gd fmla="*/ 4 w 192" name="T38"/>
              <a:gd fmla="*/ 112 h 198" name="T39"/>
              <a:gd fmla="*/ 3 w 192" name="T40"/>
              <a:gd fmla="*/ 101 h 198" name="T41"/>
              <a:gd fmla="*/ 17 w 192" name="T42"/>
              <a:gd fmla="*/ 137 h 198" name="T43"/>
              <a:gd fmla="*/ 28 w 192" name="T44"/>
              <a:gd fmla="*/ 122 h 198" name="T45"/>
              <a:gd fmla="*/ 169 w 192" name="T46"/>
              <a:gd fmla="*/ 101 h 198" name="T47"/>
              <a:gd fmla="*/ 184 w 192" name="T48"/>
              <a:gd fmla="*/ 112 h 198" name="T49"/>
              <a:gd fmla="*/ 191 w 192" name="T50"/>
              <a:gd fmla="*/ 161 h 198" name="T51"/>
              <a:gd fmla="*/ 180 w 192" name="T52"/>
              <a:gd fmla="*/ 176 h 198" name="T53"/>
              <a:gd fmla="*/ 39 w 192" name="T54"/>
              <a:gd fmla="*/ 197 h 198" name="T55"/>
              <a:gd fmla="*/ 24 w 192" name="T56"/>
              <a:gd fmla="*/ 186 h 198" name="T57"/>
              <a:gd fmla="*/ 17 w 192" name="T58"/>
              <a:gd fmla="*/ 137 h 198" name="T59"/>
              <a:gd fmla="*/ 155 w 192" name="T60"/>
              <a:gd fmla="*/ 122 h 198" name="T61"/>
              <a:gd fmla="*/ 146 w 192" name="T62"/>
              <a:gd fmla="*/ 116 h 198" name="T63"/>
              <a:gd fmla="*/ 54 w 192" name="T64"/>
              <a:gd fmla="*/ 130 h 198" name="T65"/>
              <a:gd fmla="*/ 48 w 192" name="T66"/>
              <a:gd fmla="*/ 138 h 198" name="T67"/>
              <a:gd fmla="*/ 53 w 192" name="T68"/>
              <a:gd fmla="*/ 176 h 198" name="T69"/>
              <a:gd fmla="*/ 62 w 192" name="T70"/>
              <a:gd fmla="*/ 182 h 198" name="T71"/>
              <a:gd fmla="*/ 154 w 192" name="T72"/>
              <a:gd fmla="*/ 169 h 198" name="T73"/>
              <a:gd fmla="*/ 160 w 192" name="T74"/>
              <a:gd fmla="*/ 160 h 198" name="T75"/>
              <a:gd fmla="*/ 155 w 192" name="T76"/>
              <a:gd fmla="*/ 122 h 198" name="T7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b="b" l="0" r="r" t="0"/>
            <a:pathLst>
              <a:path h="198" w="192">
                <a:moveTo>
                  <a:pt x="3" y="101"/>
                </a:moveTo>
                <a:cubicBezTo>
                  <a:pt x="82" y="89"/>
                  <a:pt x="82" y="89"/>
                  <a:pt x="82" y="89"/>
                </a:cubicBezTo>
                <a:cubicBezTo>
                  <a:pt x="75" y="45"/>
                  <a:pt x="75" y="45"/>
                  <a:pt x="75" y="45"/>
                </a:cubicBezTo>
                <a:cubicBezTo>
                  <a:pt x="37" y="50"/>
                  <a:pt x="37" y="50"/>
                  <a:pt x="37" y="50"/>
                </a:cubicBezTo>
                <a:cubicBezTo>
                  <a:pt x="36" y="60"/>
                  <a:pt x="33" y="70"/>
                  <a:pt x="30" y="80"/>
                </a:cubicBezTo>
                <a:cubicBezTo>
                  <a:pt x="0" y="84"/>
                  <a:pt x="0" y="84"/>
                  <a:pt x="0" y="84"/>
                </a:cubicBezTo>
                <a:cubicBezTo>
                  <a:pt x="7" y="62"/>
                  <a:pt x="10" y="40"/>
                  <a:pt x="11" y="17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21"/>
                  <a:pt x="40" y="30"/>
                  <a:pt x="39" y="38"/>
                </a:cubicBezTo>
                <a:cubicBezTo>
                  <a:pt x="73" y="33"/>
                  <a:pt x="73" y="33"/>
                  <a:pt x="73" y="33"/>
                </a:cubicBezTo>
                <a:cubicBezTo>
                  <a:pt x="69" y="4"/>
                  <a:pt x="69" y="4"/>
                  <a:pt x="69" y="4"/>
                </a:cubicBezTo>
                <a:cubicBezTo>
                  <a:pt x="99" y="0"/>
                  <a:pt x="99" y="0"/>
                  <a:pt x="99" y="0"/>
                </a:cubicBezTo>
                <a:cubicBezTo>
                  <a:pt x="103" y="29"/>
                  <a:pt x="103" y="29"/>
                  <a:pt x="103" y="29"/>
                </a:cubicBezTo>
                <a:cubicBezTo>
                  <a:pt x="170" y="19"/>
                  <a:pt x="170" y="19"/>
                  <a:pt x="170" y="19"/>
                </a:cubicBezTo>
                <a:cubicBezTo>
                  <a:pt x="172" y="30"/>
                  <a:pt x="172" y="30"/>
                  <a:pt x="172" y="30"/>
                </a:cubicBezTo>
                <a:cubicBezTo>
                  <a:pt x="105" y="40"/>
                  <a:pt x="105" y="40"/>
                  <a:pt x="105" y="40"/>
                </a:cubicBezTo>
                <a:cubicBezTo>
                  <a:pt x="112" y="85"/>
                  <a:pt x="112" y="85"/>
                  <a:pt x="112" y="85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1" y="84"/>
                  <a:pt x="191" y="84"/>
                  <a:pt x="191" y="84"/>
                </a:cubicBezTo>
                <a:cubicBezTo>
                  <a:pt x="4" y="112"/>
                  <a:pt x="4" y="112"/>
                  <a:pt x="4" y="112"/>
                </a:cubicBezTo>
                <a:lnTo>
                  <a:pt x="3" y="101"/>
                </a:lnTo>
                <a:close/>
                <a:moveTo>
                  <a:pt x="17" y="137"/>
                </a:moveTo>
                <a:cubicBezTo>
                  <a:pt x="16" y="130"/>
                  <a:pt x="21" y="123"/>
                  <a:pt x="28" y="122"/>
                </a:cubicBezTo>
                <a:cubicBezTo>
                  <a:pt x="169" y="101"/>
                  <a:pt x="169" y="101"/>
                  <a:pt x="169" y="101"/>
                </a:cubicBezTo>
                <a:cubicBezTo>
                  <a:pt x="176" y="100"/>
                  <a:pt x="183" y="105"/>
                  <a:pt x="184" y="112"/>
                </a:cubicBezTo>
                <a:cubicBezTo>
                  <a:pt x="191" y="161"/>
                  <a:pt x="191" y="161"/>
                  <a:pt x="191" y="161"/>
                </a:cubicBezTo>
                <a:cubicBezTo>
                  <a:pt x="192" y="169"/>
                  <a:pt x="187" y="175"/>
                  <a:pt x="180" y="176"/>
                </a:cubicBezTo>
                <a:cubicBezTo>
                  <a:pt x="39" y="197"/>
                  <a:pt x="39" y="197"/>
                  <a:pt x="39" y="197"/>
                </a:cubicBezTo>
                <a:cubicBezTo>
                  <a:pt x="32" y="198"/>
                  <a:pt x="25" y="194"/>
                  <a:pt x="24" y="186"/>
                </a:cubicBezTo>
                <a:lnTo>
                  <a:pt x="17" y="137"/>
                </a:lnTo>
                <a:close/>
                <a:moveTo>
                  <a:pt x="155" y="122"/>
                </a:moveTo>
                <a:cubicBezTo>
                  <a:pt x="154" y="118"/>
                  <a:pt x="150" y="115"/>
                  <a:pt x="146" y="116"/>
                </a:cubicBezTo>
                <a:cubicBezTo>
                  <a:pt x="54" y="130"/>
                  <a:pt x="54" y="130"/>
                  <a:pt x="54" y="130"/>
                </a:cubicBezTo>
                <a:cubicBezTo>
                  <a:pt x="50" y="130"/>
                  <a:pt x="47" y="134"/>
                  <a:pt x="48" y="138"/>
                </a:cubicBezTo>
                <a:cubicBezTo>
                  <a:pt x="53" y="176"/>
                  <a:pt x="53" y="176"/>
                  <a:pt x="53" y="176"/>
                </a:cubicBezTo>
                <a:cubicBezTo>
                  <a:pt x="54" y="180"/>
                  <a:pt x="58" y="183"/>
                  <a:pt x="62" y="182"/>
                </a:cubicBezTo>
                <a:cubicBezTo>
                  <a:pt x="154" y="169"/>
                  <a:pt x="154" y="169"/>
                  <a:pt x="154" y="169"/>
                </a:cubicBezTo>
                <a:cubicBezTo>
                  <a:pt x="158" y="168"/>
                  <a:pt x="161" y="164"/>
                  <a:pt x="160" y="160"/>
                </a:cubicBezTo>
                <a:lnTo>
                  <a:pt x="155" y="122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477" name="组合 476"/>
          <p:cNvGrpSpPr/>
          <p:nvPr/>
        </p:nvGrpSpPr>
        <p:grpSpPr>
          <a:xfrm>
            <a:off x="10978013" y="2333163"/>
            <a:ext cx="631800" cy="886329"/>
            <a:chOff x="10999788" y="2390775"/>
            <a:chExt cx="730250" cy="1024441"/>
          </a:xfrm>
        </p:grpSpPr>
        <p:sp>
          <p:nvSpPr>
            <p:cNvPr id="398" name="Freeform 251"/>
            <p:cNvSpPr>
              <a:spLocks noEditPoints="1"/>
            </p:cNvSpPr>
            <p:nvPr/>
          </p:nvSpPr>
          <p:spPr bwMode="auto">
            <a:xfrm>
              <a:off x="11047413" y="2426203"/>
              <a:ext cx="682625" cy="989013"/>
            </a:xfrm>
            <a:custGeom>
              <a:gdLst>
                <a:gd fmla="*/ 141 w 356" name="T0"/>
                <a:gd fmla="*/ 8 h 516" name="T1"/>
                <a:gd fmla="*/ 227 w 356" name="T2"/>
                <a:gd fmla="*/ 4 h 516" name="T3"/>
                <a:gd fmla="*/ 308 w 356" name="T4"/>
                <a:gd fmla="*/ 37 h 516" name="T5"/>
                <a:gd fmla="*/ 349 w 356" name="T6"/>
                <a:gd fmla="*/ 98 h 516" name="T7"/>
                <a:gd fmla="*/ 333 w 356" name="T8"/>
                <a:gd fmla="*/ 176 h 516" name="T9"/>
                <a:gd fmla="*/ 287 w 356" name="T10"/>
                <a:gd fmla="*/ 219 h 516" name="T11"/>
                <a:gd fmla="*/ 268 w 356" name="T12"/>
                <a:gd fmla="*/ 241 h 516" name="T13"/>
                <a:gd fmla="*/ 259 w 356" name="T14"/>
                <a:gd fmla="*/ 264 h 516" name="T15"/>
                <a:gd fmla="*/ 247 w 356" name="T16"/>
                <a:gd fmla="*/ 303 h 516" name="T17"/>
                <a:gd fmla="*/ 216 w 356" name="T18"/>
                <a:gd fmla="*/ 318 h 516" name="T19"/>
                <a:gd fmla="*/ 179 w 356" name="T20"/>
                <a:gd fmla="*/ 314 h 516" name="T21"/>
                <a:gd fmla="*/ 157 w 356" name="T22"/>
                <a:gd fmla="*/ 283 h 516" name="T23"/>
                <a:gd fmla="*/ 156 w 356" name="T24"/>
                <a:gd fmla="*/ 239 h 516" name="T25"/>
                <a:gd fmla="*/ 173 w 356" name="T26"/>
                <a:gd fmla="*/ 188 h 516" name="T27"/>
                <a:gd fmla="*/ 179 w 356" name="T28"/>
                <a:gd fmla="*/ 116 h 516" name="T29"/>
                <a:gd fmla="*/ 165 w 356" name="T30"/>
                <a:gd fmla="*/ 93 h 516" name="T31"/>
                <a:gd fmla="*/ 145 w 356" name="T32"/>
                <a:gd fmla="*/ 87 h 516" name="T33"/>
                <a:gd fmla="*/ 131 w 356" name="T34"/>
                <a:gd fmla="*/ 98 h 516" name="T35"/>
                <a:gd fmla="*/ 131 w 356" name="T36"/>
                <a:gd fmla="*/ 127 h 516" name="T37"/>
                <a:gd fmla="*/ 121 w 356" name="T38"/>
                <a:gd fmla="*/ 189 h 516" name="T39"/>
                <a:gd fmla="*/ 73 w 356" name="T40"/>
                <a:gd fmla="*/ 222 h 516" name="T41"/>
                <a:gd fmla="*/ 32 w 356" name="T42"/>
                <a:gd fmla="*/ 219 h 516" name="T43"/>
                <a:gd fmla="*/ 6 w 356" name="T44"/>
                <a:gd fmla="*/ 185 h 516" name="T45"/>
                <a:gd fmla="*/ 12 w 356" name="T46"/>
                <a:gd fmla="*/ 111 h 516" name="T47"/>
                <a:gd fmla="*/ 61 w 356" name="T48"/>
                <a:gd fmla="*/ 47 h 516" name="T49"/>
                <a:gd fmla="*/ 141 w 356" name="T50"/>
                <a:gd fmla="*/ 8 h 516" name="T51"/>
                <a:gd fmla="*/ 223 w 356" name="T52"/>
                <a:gd fmla="*/ 354 h 516" name="T53"/>
                <a:gd fmla="*/ 282 w 356" name="T54"/>
                <a:gd fmla="*/ 364 h 516" name="T55"/>
                <a:gd fmla="*/ 318 w 356" name="T56"/>
                <a:gd fmla="*/ 412 h 516" name="T57"/>
                <a:gd fmla="*/ 310 w 356" name="T58"/>
                <a:gd fmla="*/ 473 h 516" name="T59"/>
                <a:gd fmla="*/ 261 w 356" name="T60"/>
                <a:gd fmla="*/ 510 h 516" name="T61"/>
                <a:gd fmla="*/ 202 w 356" name="T62"/>
                <a:gd fmla="*/ 503 h 516" name="T63"/>
                <a:gd fmla="*/ 163 w 356" name="T64"/>
                <a:gd fmla="*/ 452 h 516" name="T65"/>
                <a:gd fmla="*/ 170 w 356" name="T66"/>
                <a:gd fmla="*/ 394 h 516" name="T67"/>
                <a:gd fmla="*/ 223 w 356" name="T68"/>
                <a:gd fmla="*/ 354 h 516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516" w="356">
                  <a:moveTo>
                    <a:pt x="141" y="8"/>
                  </a:moveTo>
                  <a:cubicBezTo>
                    <a:pt x="168" y="1"/>
                    <a:pt x="197" y="0"/>
                    <a:pt x="227" y="4"/>
                  </a:cubicBezTo>
                  <a:cubicBezTo>
                    <a:pt x="259" y="9"/>
                    <a:pt x="286" y="20"/>
                    <a:pt x="308" y="37"/>
                  </a:cubicBezTo>
                  <a:cubicBezTo>
                    <a:pt x="329" y="53"/>
                    <a:pt x="342" y="74"/>
                    <a:pt x="349" y="98"/>
                  </a:cubicBezTo>
                  <a:cubicBezTo>
                    <a:pt x="356" y="125"/>
                    <a:pt x="350" y="152"/>
                    <a:pt x="333" y="176"/>
                  </a:cubicBezTo>
                  <a:cubicBezTo>
                    <a:pt x="328" y="183"/>
                    <a:pt x="313" y="197"/>
                    <a:pt x="287" y="219"/>
                  </a:cubicBezTo>
                  <a:cubicBezTo>
                    <a:pt x="278" y="227"/>
                    <a:pt x="272" y="234"/>
                    <a:pt x="268" y="241"/>
                  </a:cubicBezTo>
                  <a:cubicBezTo>
                    <a:pt x="264" y="247"/>
                    <a:pt x="261" y="254"/>
                    <a:pt x="259" y="264"/>
                  </a:cubicBezTo>
                  <a:cubicBezTo>
                    <a:pt x="256" y="283"/>
                    <a:pt x="252" y="297"/>
                    <a:pt x="247" y="303"/>
                  </a:cubicBezTo>
                  <a:cubicBezTo>
                    <a:pt x="241" y="309"/>
                    <a:pt x="231" y="314"/>
                    <a:pt x="216" y="318"/>
                  </a:cubicBezTo>
                  <a:cubicBezTo>
                    <a:pt x="202" y="322"/>
                    <a:pt x="190" y="321"/>
                    <a:pt x="179" y="314"/>
                  </a:cubicBezTo>
                  <a:cubicBezTo>
                    <a:pt x="168" y="308"/>
                    <a:pt x="161" y="298"/>
                    <a:pt x="157" y="283"/>
                  </a:cubicBezTo>
                  <a:cubicBezTo>
                    <a:pt x="154" y="270"/>
                    <a:pt x="154" y="255"/>
                    <a:pt x="156" y="239"/>
                  </a:cubicBezTo>
                  <a:cubicBezTo>
                    <a:pt x="157" y="235"/>
                    <a:pt x="163" y="218"/>
                    <a:pt x="173" y="188"/>
                  </a:cubicBezTo>
                  <a:cubicBezTo>
                    <a:pt x="182" y="161"/>
                    <a:pt x="184" y="137"/>
                    <a:pt x="179" y="116"/>
                  </a:cubicBezTo>
                  <a:cubicBezTo>
                    <a:pt x="176" y="106"/>
                    <a:pt x="172" y="98"/>
                    <a:pt x="165" y="93"/>
                  </a:cubicBezTo>
                  <a:cubicBezTo>
                    <a:pt x="159" y="87"/>
                    <a:pt x="152" y="85"/>
                    <a:pt x="145" y="87"/>
                  </a:cubicBezTo>
                  <a:cubicBezTo>
                    <a:pt x="138" y="89"/>
                    <a:pt x="133" y="93"/>
                    <a:pt x="131" y="98"/>
                  </a:cubicBezTo>
                  <a:cubicBezTo>
                    <a:pt x="129" y="104"/>
                    <a:pt x="129" y="113"/>
                    <a:pt x="131" y="127"/>
                  </a:cubicBezTo>
                  <a:cubicBezTo>
                    <a:pt x="135" y="152"/>
                    <a:pt x="132" y="172"/>
                    <a:pt x="121" y="189"/>
                  </a:cubicBezTo>
                  <a:cubicBezTo>
                    <a:pt x="111" y="205"/>
                    <a:pt x="95" y="216"/>
                    <a:pt x="73" y="222"/>
                  </a:cubicBezTo>
                  <a:cubicBezTo>
                    <a:pt x="58" y="226"/>
                    <a:pt x="44" y="225"/>
                    <a:pt x="32" y="219"/>
                  </a:cubicBezTo>
                  <a:cubicBezTo>
                    <a:pt x="19" y="212"/>
                    <a:pt x="10" y="200"/>
                    <a:pt x="6" y="185"/>
                  </a:cubicBezTo>
                  <a:cubicBezTo>
                    <a:pt x="0" y="162"/>
                    <a:pt x="2" y="137"/>
                    <a:pt x="12" y="111"/>
                  </a:cubicBezTo>
                  <a:cubicBezTo>
                    <a:pt x="23" y="85"/>
                    <a:pt x="39" y="64"/>
                    <a:pt x="61" y="47"/>
                  </a:cubicBezTo>
                  <a:cubicBezTo>
                    <a:pt x="84" y="29"/>
                    <a:pt x="111" y="16"/>
                    <a:pt x="141" y="8"/>
                  </a:cubicBezTo>
                  <a:close/>
                  <a:moveTo>
                    <a:pt x="223" y="354"/>
                  </a:moveTo>
                  <a:cubicBezTo>
                    <a:pt x="243" y="349"/>
                    <a:pt x="263" y="352"/>
                    <a:pt x="282" y="364"/>
                  </a:cubicBezTo>
                  <a:cubicBezTo>
                    <a:pt x="301" y="375"/>
                    <a:pt x="313" y="391"/>
                    <a:pt x="318" y="412"/>
                  </a:cubicBezTo>
                  <a:cubicBezTo>
                    <a:pt x="324" y="433"/>
                    <a:pt x="321" y="453"/>
                    <a:pt x="310" y="473"/>
                  </a:cubicBezTo>
                  <a:cubicBezTo>
                    <a:pt x="298" y="492"/>
                    <a:pt x="282" y="505"/>
                    <a:pt x="261" y="510"/>
                  </a:cubicBezTo>
                  <a:cubicBezTo>
                    <a:pt x="240" y="516"/>
                    <a:pt x="220" y="513"/>
                    <a:pt x="202" y="503"/>
                  </a:cubicBezTo>
                  <a:cubicBezTo>
                    <a:pt x="182" y="492"/>
                    <a:pt x="169" y="475"/>
                    <a:pt x="163" y="452"/>
                  </a:cubicBezTo>
                  <a:cubicBezTo>
                    <a:pt x="158" y="431"/>
                    <a:pt x="160" y="412"/>
                    <a:pt x="170" y="394"/>
                  </a:cubicBezTo>
                  <a:cubicBezTo>
                    <a:pt x="182" y="373"/>
                    <a:pt x="199" y="360"/>
                    <a:pt x="223" y="354"/>
                  </a:cubicBez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19" name="Freeform 272"/>
            <p:cNvSpPr>
              <a:spLocks noEditPoints="1"/>
            </p:cNvSpPr>
            <p:nvPr/>
          </p:nvSpPr>
          <p:spPr bwMode="auto">
            <a:xfrm>
              <a:off x="11047413" y="2426203"/>
              <a:ext cx="682625" cy="989013"/>
            </a:xfrm>
            <a:custGeom>
              <a:gdLst>
                <a:gd fmla="*/ 141 w 356" name="T0"/>
                <a:gd fmla="*/ 8 h 516" name="T1"/>
                <a:gd fmla="*/ 227 w 356" name="T2"/>
                <a:gd fmla="*/ 4 h 516" name="T3"/>
                <a:gd fmla="*/ 308 w 356" name="T4"/>
                <a:gd fmla="*/ 37 h 516" name="T5"/>
                <a:gd fmla="*/ 349 w 356" name="T6"/>
                <a:gd fmla="*/ 98 h 516" name="T7"/>
                <a:gd fmla="*/ 333 w 356" name="T8"/>
                <a:gd fmla="*/ 176 h 516" name="T9"/>
                <a:gd fmla="*/ 287 w 356" name="T10"/>
                <a:gd fmla="*/ 219 h 516" name="T11"/>
                <a:gd fmla="*/ 268 w 356" name="T12"/>
                <a:gd fmla="*/ 241 h 516" name="T13"/>
                <a:gd fmla="*/ 259 w 356" name="T14"/>
                <a:gd fmla="*/ 264 h 516" name="T15"/>
                <a:gd fmla="*/ 247 w 356" name="T16"/>
                <a:gd fmla="*/ 303 h 516" name="T17"/>
                <a:gd fmla="*/ 216 w 356" name="T18"/>
                <a:gd fmla="*/ 318 h 516" name="T19"/>
                <a:gd fmla="*/ 179 w 356" name="T20"/>
                <a:gd fmla="*/ 314 h 516" name="T21"/>
                <a:gd fmla="*/ 157 w 356" name="T22"/>
                <a:gd fmla="*/ 283 h 516" name="T23"/>
                <a:gd fmla="*/ 156 w 356" name="T24"/>
                <a:gd fmla="*/ 239 h 516" name="T25"/>
                <a:gd fmla="*/ 173 w 356" name="T26"/>
                <a:gd fmla="*/ 188 h 516" name="T27"/>
                <a:gd fmla="*/ 179 w 356" name="T28"/>
                <a:gd fmla="*/ 116 h 516" name="T29"/>
                <a:gd fmla="*/ 165 w 356" name="T30"/>
                <a:gd fmla="*/ 93 h 516" name="T31"/>
                <a:gd fmla="*/ 145 w 356" name="T32"/>
                <a:gd fmla="*/ 87 h 516" name="T33"/>
                <a:gd fmla="*/ 131 w 356" name="T34"/>
                <a:gd fmla="*/ 98 h 516" name="T35"/>
                <a:gd fmla="*/ 131 w 356" name="T36"/>
                <a:gd fmla="*/ 127 h 516" name="T37"/>
                <a:gd fmla="*/ 121 w 356" name="T38"/>
                <a:gd fmla="*/ 189 h 516" name="T39"/>
                <a:gd fmla="*/ 73 w 356" name="T40"/>
                <a:gd fmla="*/ 222 h 516" name="T41"/>
                <a:gd fmla="*/ 32 w 356" name="T42"/>
                <a:gd fmla="*/ 219 h 516" name="T43"/>
                <a:gd fmla="*/ 6 w 356" name="T44"/>
                <a:gd fmla="*/ 185 h 516" name="T45"/>
                <a:gd fmla="*/ 12 w 356" name="T46"/>
                <a:gd fmla="*/ 111 h 516" name="T47"/>
                <a:gd fmla="*/ 61 w 356" name="T48"/>
                <a:gd fmla="*/ 47 h 516" name="T49"/>
                <a:gd fmla="*/ 141 w 356" name="T50"/>
                <a:gd fmla="*/ 8 h 516" name="T51"/>
                <a:gd fmla="*/ 223 w 356" name="T52"/>
                <a:gd fmla="*/ 354 h 516" name="T53"/>
                <a:gd fmla="*/ 282 w 356" name="T54"/>
                <a:gd fmla="*/ 364 h 516" name="T55"/>
                <a:gd fmla="*/ 318 w 356" name="T56"/>
                <a:gd fmla="*/ 412 h 516" name="T57"/>
                <a:gd fmla="*/ 310 w 356" name="T58"/>
                <a:gd fmla="*/ 473 h 516" name="T59"/>
                <a:gd fmla="*/ 261 w 356" name="T60"/>
                <a:gd fmla="*/ 510 h 516" name="T61"/>
                <a:gd fmla="*/ 202 w 356" name="T62"/>
                <a:gd fmla="*/ 503 h 516" name="T63"/>
                <a:gd fmla="*/ 163 w 356" name="T64"/>
                <a:gd fmla="*/ 452 h 516" name="T65"/>
                <a:gd fmla="*/ 170 w 356" name="T66"/>
                <a:gd fmla="*/ 394 h 516" name="T67"/>
                <a:gd fmla="*/ 223 w 356" name="T68"/>
                <a:gd fmla="*/ 354 h 516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516" w="356">
                  <a:moveTo>
                    <a:pt x="141" y="8"/>
                  </a:moveTo>
                  <a:cubicBezTo>
                    <a:pt x="168" y="1"/>
                    <a:pt x="197" y="0"/>
                    <a:pt x="227" y="4"/>
                  </a:cubicBezTo>
                  <a:cubicBezTo>
                    <a:pt x="259" y="9"/>
                    <a:pt x="286" y="20"/>
                    <a:pt x="308" y="37"/>
                  </a:cubicBezTo>
                  <a:cubicBezTo>
                    <a:pt x="329" y="53"/>
                    <a:pt x="342" y="74"/>
                    <a:pt x="349" y="98"/>
                  </a:cubicBezTo>
                  <a:cubicBezTo>
                    <a:pt x="356" y="125"/>
                    <a:pt x="350" y="152"/>
                    <a:pt x="333" y="176"/>
                  </a:cubicBezTo>
                  <a:cubicBezTo>
                    <a:pt x="328" y="183"/>
                    <a:pt x="313" y="197"/>
                    <a:pt x="287" y="219"/>
                  </a:cubicBezTo>
                  <a:cubicBezTo>
                    <a:pt x="278" y="227"/>
                    <a:pt x="272" y="234"/>
                    <a:pt x="268" y="241"/>
                  </a:cubicBezTo>
                  <a:cubicBezTo>
                    <a:pt x="264" y="247"/>
                    <a:pt x="261" y="254"/>
                    <a:pt x="259" y="264"/>
                  </a:cubicBezTo>
                  <a:cubicBezTo>
                    <a:pt x="256" y="283"/>
                    <a:pt x="252" y="297"/>
                    <a:pt x="247" y="303"/>
                  </a:cubicBezTo>
                  <a:cubicBezTo>
                    <a:pt x="241" y="309"/>
                    <a:pt x="231" y="314"/>
                    <a:pt x="216" y="318"/>
                  </a:cubicBezTo>
                  <a:cubicBezTo>
                    <a:pt x="202" y="322"/>
                    <a:pt x="190" y="321"/>
                    <a:pt x="179" y="314"/>
                  </a:cubicBezTo>
                  <a:cubicBezTo>
                    <a:pt x="168" y="308"/>
                    <a:pt x="161" y="298"/>
                    <a:pt x="157" y="283"/>
                  </a:cubicBezTo>
                  <a:cubicBezTo>
                    <a:pt x="154" y="270"/>
                    <a:pt x="154" y="255"/>
                    <a:pt x="156" y="239"/>
                  </a:cubicBezTo>
                  <a:cubicBezTo>
                    <a:pt x="157" y="235"/>
                    <a:pt x="163" y="218"/>
                    <a:pt x="173" y="188"/>
                  </a:cubicBezTo>
                  <a:cubicBezTo>
                    <a:pt x="182" y="161"/>
                    <a:pt x="184" y="137"/>
                    <a:pt x="179" y="116"/>
                  </a:cubicBezTo>
                  <a:cubicBezTo>
                    <a:pt x="176" y="106"/>
                    <a:pt x="172" y="98"/>
                    <a:pt x="165" y="93"/>
                  </a:cubicBezTo>
                  <a:cubicBezTo>
                    <a:pt x="159" y="87"/>
                    <a:pt x="152" y="85"/>
                    <a:pt x="145" y="87"/>
                  </a:cubicBezTo>
                  <a:cubicBezTo>
                    <a:pt x="138" y="89"/>
                    <a:pt x="133" y="93"/>
                    <a:pt x="131" y="98"/>
                  </a:cubicBezTo>
                  <a:cubicBezTo>
                    <a:pt x="129" y="104"/>
                    <a:pt x="129" y="113"/>
                    <a:pt x="131" y="127"/>
                  </a:cubicBezTo>
                  <a:cubicBezTo>
                    <a:pt x="135" y="152"/>
                    <a:pt x="132" y="172"/>
                    <a:pt x="121" y="189"/>
                  </a:cubicBezTo>
                  <a:cubicBezTo>
                    <a:pt x="111" y="205"/>
                    <a:pt x="95" y="216"/>
                    <a:pt x="73" y="222"/>
                  </a:cubicBezTo>
                  <a:cubicBezTo>
                    <a:pt x="58" y="226"/>
                    <a:pt x="44" y="225"/>
                    <a:pt x="32" y="219"/>
                  </a:cubicBezTo>
                  <a:cubicBezTo>
                    <a:pt x="19" y="212"/>
                    <a:pt x="10" y="200"/>
                    <a:pt x="6" y="185"/>
                  </a:cubicBezTo>
                  <a:cubicBezTo>
                    <a:pt x="0" y="162"/>
                    <a:pt x="2" y="137"/>
                    <a:pt x="12" y="111"/>
                  </a:cubicBezTo>
                  <a:cubicBezTo>
                    <a:pt x="23" y="85"/>
                    <a:pt x="39" y="64"/>
                    <a:pt x="61" y="47"/>
                  </a:cubicBezTo>
                  <a:cubicBezTo>
                    <a:pt x="84" y="29"/>
                    <a:pt x="111" y="16"/>
                    <a:pt x="141" y="8"/>
                  </a:cubicBezTo>
                  <a:close/>
                  <a:moveTo>
                    <a:pt x="223" y="354"/>
                  </a:moveTo>
                  <a:cubicBezTo>
                    <a:pt x="243" y="349"/>
                    <a:pt x="263" y="352"/>
                    <a:pt x="282" y="364"/>
                  </a:cubicBezTo>
                  <a:cubicBezTo>
                    <a:pt x="301" y="375"/>
                    <a:pt x="313" y="391"/>
                    <a:pt x="318" y="412"/>
                  </a:cubicBezTo>
                  <a:cubicBezTo>
                    <a:pt x="324" y="433"/>
                    <a:pt x="321" y="453"/>
                    <a:pt x="310" y="473"/>
                  </a:cubicBezTo>
                  <a:cubicBezTo>
                    <a:pt x="298" y="492"/>
                    <a:pt x="282" y="505"/>
                    <a:pt x="261" y="510"/>
                  </a:cubicBezTo>
                  <a:cubicBezTo>
                    <a:pt x="240" y="516"/>
                    <a:pt x="220" y="513"/>
                    <a:pt x="202" y="503"/>
                  </a:cubicBezTo>
                  <a:cubicBezTo>
                    <a:pt x="182" y="492"/>
                    <a:pt x="169" y="475"/>
                    <a:pt x="163" y="452"/>
                  </a:cubicBezTo>
                  <a:cubicBezTo>
                    <a:pt x="158" y="431"/>
                    <a:pt x="160" y="412"/>
                    <a:pt x="170" y="394"/>
                  </a:cubicBezTo>
                  <a:cubicBezTo>
                    <a:pt x="182" y="373"/>
                    <a:pt x="199" y="360"/>
                    <a:pt x="223" y="354"/>
                  </a:cubicBez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24" name="Freeform 251"/>
            <p:cNvSpPr>
              <a:spLocks noEditPoints="1"/>
            </p:cNvSpPr>
            <p:nvPr/>
          </p:nvSpPr>
          <p:spPr bwMode="auto">
            <a:xfrm>
              <a:off x="10999788" y="2390775"/>
              <a:ext cx="682625" cy="989013"/>
            </a:xfrm>
            <a:custGeom>
              <a:gdLst>
                <a:gd fmla="*/ 141 w 356" name="T0"/>
                <a:gd fmla="*/ 8 h 516" name="T1"/>
                <a:gd fmla="*/ 227 w 356" name="T2"/>
                <a:gd fmla="*/ 4 h 516" name="T3"/>
                <a:gd fmla="*/ 308 w 356" name="T4"/>
                <a:gd fmla="*/ 37 h 516" name="T5"/>
                <a:gd fmla="*/ 349 w 356" name="T6"/>
                <a:gd fmla="*/ 98 h 516" name="T7"/>
                <a:gd fmla="*/ 333 w 356" name="T8"/>
                <a:gd fmla="*/ 176 h 516" name="T9"/>
                <a:gd fmla="*/ 287 w 356" name="T10"/>
                <a:gd fmla="*/ 219 h 516" name="T11"/>
                <a:gd fmla="*/ 268 w 356" name="T12"/>
                <a:gd fmla="*/ 241 h 516" name="T13"/>
                <a:gd fmla="*/ 259 w 356" name="T14"/>
                <a:gd fmla="*/ 264 h 516" name="T15"/>
                <a:gd fmla="*/ 247 w 356" name="T16"/>
                <a:gd fmla="*/ 303 h 516" name="T17"/>
                <a:gd fmla="*/ 216 w 356" name="T18"/>
                <a:gd fmla="*/ 318 h 516" name="T19"/>
                <a:gd fmla="*/ 179 w 356" name="T20"/>
                <a:gd fmla="*/ 314 h 516" name="T21"/>
                <a:gd fmla="*/ 157 w 356" name="T22"/>
                <a:gd fmla="*/ 283 h 516" name="T23"/>
                <a:gd fmla="*/ 156 w 356" name="T24"/>
                <a:gd fmla="*/ 239 h 516" name="T25"/>
                <a:gd fmla="*/ 173 w 356" name="T26"/>
                <a:gd fmla="*/ 188 h 516" name="T27"/>
                <a:gd fmla="*/ 179 w 356" name="T28"/>
                <a:gd fmla="*/ 116 h 516" name="T29"/>
                <a:gd fmla="*/ 165 w 356" name="T30"/>
                <a:gd fmla="*/ 93 h 516" name="T31"/>
                <a:gd fmla="*/ 145 w 356" name="T32"/>
                <a:gd fmla="*/ 87 h 516" name="T33"/>
                <a:gd fmla="*/ 131 w 356" name="T34"/>
                <a:gd fmla="*/ 98 h 516" name="T35"/>
                <a:gd fmla="*/ 131 w 356" name="T36"/>
                <a:gd fmla="*/ 127 h 516" name="T37"/>
                <a:gd fmla="*/ 121 w 356" name="T38"/>
                <a:gd fmla="*/ 189 h 516" name="T39"/>
                <a:gd fmla="*/ 73 w 356" name="T40"/>
                <a:gd fmla="*/ 222 h 516" name="T41"/>
                <a:gd fmla="*/ 32 w 356" name="T42"/>
                <a:gd fmla="*/ 219 h 516" name="T43"/>
                <a:gd fmla="*/ 6 w 356" name="T44"/>
                <a:gd fmla="*/ 185 h 516" name="T45"/>
                <a:gd fmla="*/ 12 w 356" name="T46"/>
                <a:gd fmla="*/ 111 h 516" name="T47"/>
                <a:gd fmla="*/ 61 w 356" name="T48"/>
                <a:gd fmla="*/ 47 h 516" name="T49"/>
                <a:gd fmla="*/ 141 w 356" name="T50"/>
                <a:gd fmla="*/ 8 h 516" name="T51"/>
                <a:gd fmla="*/ 223 w 356" name="T52"/>
                <a:gd fmla="*/ 354 h 516" name="T53"/>
                <a:gd fmla="*/ 282 w 356" name="T54"/>
                <a:gd fmla="*/ 364 h 516" name="T55"/>
                <a:gd fmla="*/ 318 w 356" name="T56"/>
                <a:gd fmla="*/ 412 h 516" name="T57"/>
                <a:gd fmla="*/ 310 w 356" name="T58"/>
                <a:gd fmla="*/ 473 h 516" name="T59"/>
                <a:gd fmla="*/ 261 w 356" name="T60"/>
                <a:gd fmla="*/ 510 h 516" name="T61"/>
                <a:gd fmla="*/ 202 w 356" name="T62"/>
                <a:gd fmla="*/ 503 h 516" name="T63"/>
                <a:gd fmla="*/ 163 w 356" name="T64"/>
                <a:gd fmla="*/ 452 h 516" name="T65"/>
                <a:gd fmla="*/ 170 w 356" name="T66"/>
                <a:gd fmla="*/ 394 h 516" name="T67"/>
                <a:gd fmla="*/ 223 w 356" name="T68"/>
                <a:gd fmla="*/ 354 h 516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516" w="356">
                  <a:moveTo>
                    <a:pt x="141" y="8"/>
                  </a:moveTo>
                  <a:cubicBezTo>
                    <a:pt x="168" y="1"/>
                    <a:pt x="197" y="0"/>
                    <a:pt x="227" y="4"/>
                  </a:cubicBezTo>
                  <a:cubicBezTo>
                    <a:pt x="259" y="9"/>
                    <a:pt x="286" y="20"/>
                    <a:pt x="308" y="37"/>
                  </a:cubicBezTo>
                  <a:cubicBezTo>
                    <a:pt x="329" y="53"/>
                    <a:pt x="342" y="74"/>
                    <a:pt x="349" y="98"/>
                  </a:cubicBezTo>
                  <a:cubicBezTo>
                    <a:pt x="356" y="125"/>
                    <a:pt x="350" y="152"/>
                    <a:pt x="333" y="176"/>
                  </a:cubicBezTo>
                  <a:cubicBezTo>
                    <a:pt x="328" y="183"/>
                    <a:pt x="313" y="197"/>
                    <a:pt x="287" y="219"/>
                  </a:cubicBezTo>
                  <a:cubicBezTo>
                    <a:pt x="278" y="227"/>
                    <a:pt x="272" y="234"/>
                    <a:pt x="268" y="241"/>
                  </a:cubicBezTo>
                  <a:cubicBezTo>
                    <a:pt x="264" y="247"/>
                    <a:pt x="261" y="254"/>
                    <a:pt x="259" y="264"/>
                  </a:cubicBezTo>
                  <a:cubicBezTo>
                    <a:pt x="256" y="283"/>
                    <a:pt x="252" y="297"/>
                    <a:pt x="247" y="303"/>
                  </a:cubicBezTo>
                  <a:cubicBezTo>
                    <a:pt x="241" y="309"/>
                    <a:pt x="231" y="314"/>
                    <a:pt x="216" y="318"/>
                  </a:cubicBezTo>
                  <a:cubicBezTo>
                    <a:pt x="202" y="322"/>
                    <a:pt x="190" y="321"/>
                    <a:pt x="179" y="314"/>
                  </a:cubicBezTo>
                  <a:cubicBezTo>
                    <a:pt x="168" y="308"/>
                    <a:pt x="161" y="298"/>
                    <a:pt x="157" y="283"/>
                  </a:cubicBezTo>
                  <a:cubicBezTo>
                    <a:pt x="154" y="270"/>
                    <a:pt x="154" y="255"/>
                    <a:pt x="156" y="239"/>
                  </a:cubicBezTo>
                  <a:cubicBezTo>
                    <a:pt x="157" y="235"/>
                    <a:pt x="163" y="218"/>
                    <a:pt x="173" y="188"/>
                  </a:cubicBezTo>
                  <a:cubicBezTo>
                    <a:pt x="182" y="161"/>
                    <a:pt x="184" y="137"/>
                    <a:pt x="179" y="116"/>
                  </a:cubicBezTo>
                  <a:cubicBezTo>
                    <a:pt x="176" y="106"/>
                    <a:pt x="172" y="98"/>
                    <a:pt x="165" y="93"/>
                  </a:cubicBezTo>
                  <a:cubicBezTo>
                    <a:pt x="159" y="87"/>
                    <a:pt x="152" y="85"/>
                    <a:pt x="145" y="87"/>
                  </a:cubicBezTo>
                  <a:cubicBezTo>
                    <a:pt x="138" y="89"/>
                    <a:pt x="133" y="93"/>
                    <a:pt x="131" y="98"/>
                  </a:cubicBezTo>
                  <a:cubicBezTo>
                    <a:pt x="129" y="104"/>
                    <a:pt x="129" y="113"/>
                    <a:pt x="131" y="127"/>
                  </a:cubicBezTo>
                  <a:cubicBezTo>
                    <a:pt x="135" y="152"/>
                    <a:pt x="132" y="172"/>
                    <a:pt x="121" y="189"/>
                  </a:cubicBezTo>
                  <a:cubicBezTo>
                    <a:pt x="111" y="205"/>
                    <a:pt x="95" y="216"/>
                    <a:pt x="73" y="222"/>
                  </a:cubicBezTo>
                  <a:cubicBezTo>
                    <a:pt x="58" y="226"/>
                    <a:pt x="44" y="225"/>
                    <a:pt x="32" y="219"/>
                  </a:cubicBezTo>
                  <a:cubicBezTo>
                    <a:pt x="19" y="212"/>
                    <a:pt x="10" y="200"/>
                    <a:pt x="6" y="185"/>
                  </a:cubicBezTo>
                  <a:cubicBezTo>
                    <a:pt x="0" y="162"/>
                    <a:pt x="2" y="137"/>
                    <a:pt x="12" y="111"/>
                  </a:cubicBezTo>
                  <a:cubicBezTo>
                    <a:pt x="23" y="85"/>
                    <a:pt x="39" y="64"/>
                    <a:pt x="61" y="47"/>
                  </a:cubicBezTo>
                  <a:cubicBezTo>
                    <a:pt x="84" y="29"/>
                    <a:pt x="111" y="16"/>
                    <a:pt x="141" y="8"/>
                  </a:cubicBezTo>
                  <a:close/>
                  <a:moveTo>
                    <a:pt x="223" y="354"/>
                  </a:moveTo>
                  <a:cubicBezTo>
                    <a:pt x="243" y="349"/>
                    <a:pt x="263" y="352"/>
                    <a:pt x="282" y="364"/>
                  </a:cubicBezTo>
                  <a:cubicBezTo>
                    <a:pt x="301" y="375"/>
                    <a:pt x="313" y="391"/>
                    <a:pt x="318" y="412"/>
                  </a:cubicBezTo>
                  <a:cubicBezTo>
                    <a:pt x="324" y="433"/>
                    <a:pt x="321" y="453"/>
                    <a:pt x="310" y="473"/>
                  </a:cubicBezTo>
                  <a:cubicBezTo>
                    <a:pt x="298" y="492"/>
                    <a:pt x="282" y="505"/>
                    <a:pt x="261" y="510"/>
                  </a:cubicBezTo>
                  <a:cubicBezTo>
                    <a:pt x="240" y="516"/>
                    <a:pt x="220" y="513"/>
                    <a:pt x="202" y="503"/>
                  </a:cubicBezTo>
                  <a:cubicBezTo>
                    <a:pt x="182" y="492"/>
                    <a:pt x="169" y="475"/>
                    <a:pt x="163" y="452"/>
                  </a:cubicBezTo>
                  <a:cubicBezTo>
                    <a:pt x="158" y="431"/>
                    <a:pt x="160" y="412"/>
                    <a:pt x="170" y="394"/>
                  </a:cubicBezTo>
                  <a:cubicBezTo>
                    <a:pt x="182" y="373"/>
                    <a:pt x="199" y="360"/>
                    <a:pt x="223" y="354"/>
                  </a:cubicBez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45" name="Freeform 272"/>
            <p:cNvSpPr>
              <a:spLocks noEditPoints="1"/>
            </p:cNvSpPr>
            <p:nvPr/>
          </p:nvSpPr>
          <p:spPr bwMode="auto">
            <a:xfrm>
              <a:off x="10999788" y="2390775"/>
              <a:ext cx="682625" cy="989013"/>
            </a:xfrm>
            <a:custGeom>
              <a:gdLst>
                <a:gd fmla="*/ 141 w 356" name="T0"/>
                <a:gd fmla="*/ 8 h 516" name="T1"/>
                <a:gd fmla="*/ 227 w 356" name="T2"/>
                <a:gd fmla="*/ 4 h 516" name="T3"/>
                <a:gd fmla="*/ 308 w 356" name="T4"/>
                <a:gd fmla="*/ 37 h 516" name="T5"/>
                <a:gd fmla="*/ 349 w 356" name="T6"/>
                <a:gd fmla="*/ 98 h 516" name="T7"/>
                <a:gd fmla="*/ 333 w 356" name="T8"/>
                <a:gd fmla="*/ 176 h 516" name="T9"/>
                <a:gd fmla="*/ 287 w 356" name="T10"/>
                <a:gd fmla="*/ 219 h 516" name="T11"/>
                <a:gd fmla="*/ 268 w 356" name="T12"/>
                <a:gd fmla="*/ 241 h 516" name="T13"/>
                <a:gd fmla="*/ 259 w 356" name="T14"/>
                <a:gd fmla="*/ 264 h 516" name="T15"/>
                <a:gd fmla="*/ 247 w 356" name="T16"/>
                <a:gd fmla="*/ 303 h 516" name="T17"/>
                <a:gd fmla="*/ 216 w 356" name="T18"/>
                <a:gd fmla="*/ 318 h 516" name="T19"/>
                <a:gd fmla="*/ 179 w 356" name="T20"/>
                <a:gd fmla="*/ 314 h 516" name="T21"/>
                <a:gd fmla="*/ 157 w 356" name="T22"/>
                <a:gd fmla="*/ 283 h 516" name="T23"/>
                <a:gd fmla="*/ 156 w 356" name="T24"/>
                <a:gd fmla="*/ 239 h 516" name="T25"/>
                <a:gd fmla="*/ 173 w 356" name="T26"/>
                <a:gd fmla="*/ 188 h 516" name="T27"/>
                <a:gd fmla="*/ 179 w 356" name="T28"/>
                <a:gd fmla="*/ 116 h 516" name="T29"/>
                <a:gd fmla="*/ 165 w 356" name="T30"/>
                <a:gd fmla="*/ 93 h 516" name="T31"/>
                <a:gd fmla="*/ 145 w 356" name="T32"/>
                <a:gd fmla="*/ 87 h 516" name="T33"/>
                <a:gd fmla="*/ 131 w 356" name="T34"/>
                <a:gd fmla="*/ 98 h 516" name="T35"/>
                <a:gd fmla="*/ 131 w 356" name="T36"/>
                <a:gd fmla="*/ 127 h 516" name="T37"/>
                <a:gd fmla="*/ 121 w 356" name="T38"/>
                <a:gd fmla="*/ 189 h 516" name="T39"/>
                <a:gd fmla="*/ 73 w 356" name="T40"/>
                <a:gd fmla="*/ 222 h 516" name="T41"/>
                <a:gd fmla="*/ 32 w 356" name="T42"/>
                <a:gd fmla="*/ 219 h 516" name="T43"/>
                <a:gd fmla="*/ 6 w 356" name="T44"/>
                <a:gd fmla="*/ 185 h 516" name="T45"/>
                <a:gd fmla="*/ 12 w 356" name="T46"/>
                <a:gd fmla="*/ 111 h 516" name="T47"/>
                <a:gd fmla="*/ 61 w 356" name="T48"/>
                <a:gd fmla="*/ 47 h 516" name="T49"/>
                <a:gd fmla="*/ 141 w 356" name="T50"/>
                <a:gd fmla="*/ 8 h 516" name="T51"/>
                <a:gd fmla="*/ 223 w 356" name="T52"/>
                <a:gd fmla="*/ 354 h 516" name="T53"/>
                <a:gd fmla="*/ 282 w 356" name="T54"/>
                <a:gd fmla="*/ 364 h 516" name="T55"/>
                <a:gd fmla="*/ 318 w 356" name="T56"/>
                <a:gd fmla="*/ 412 h 516" name="T57"/>
                <a:gd fmla="*/ 310 w 356" name="T58"/>
                <a:gd fmla="*/ 473 h 516" name="T59"/>
                <a:gd fmla="*/ 261 w 356" name="T60"/>
                <a:gd fmla="*/ 510 h 516" name="T61"/>
                <a:gd fmla="*/ 202 w 356" name="T62"/>
                <a:gd fmla="*/ 503 h 516" name="T63"/>
                <a:gd fmla="*/ 163 w 356" name="T64"/>
                <a:gd fmla="*/ 452 h 516" name="T65"/>
                <a:gd fmla="*/ 170 w 356" name="T66"/>
                <a:gd fmla="*/ 394 h 516" name="T67"/>
                <a:gd fmla="*/ 223 w 356" name="T68"/>
                <a:gd fmla="*/ 354 h 516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516" w="356">
                  <a:moveTo>
                    <a:pt x="141" y="8"/>
                  </a:moveTo>
                  <a:cubicBezTo>
                    <a:pt x="168" y="1"/>
                    <a:pt x="197" y="0"/>
                    <a:pt x="227" y="4"/>
                  </a:cubicBezTo>
                  <a:cubicBezTo>
                    <a:pt x="259" y="9"/>
                    <a:pt x="286" y="20"/>
                    <a:pt x="308" y="37"/>
                  </a:cubicBezTo>
                  <a:cubicBezTo>
                    <a:pt x="329" y="53"/>
                    <a:pt x="342" y="74"/>
                    <a:pt x="349" y="98"/>
                  </a:cubicBezTo>
                  <a:cubicBezTo>
                    <a:pt x="356" y="125"/>
                    <a:pt x="350" y="152"/>
                    <a:pt x="333" y="176"/>
                  </a:cubicBezTo>
                  <a:cubicBezTo>
                    <a:pt x="328" y="183"/>
                    <a:pt x="313" y="197"/>
                    <a:pt x="287" y="219"/>
                  </a:cubicBezTo>
                  <a:cubicBezTo>
                    <a:pt x="278" y="227"/>
                    <a:pt x="272" y="234"/>
                    <a:pt x="268" y="241"/>
                  </a:cubicBezTo>
                  <a:cubicBezTo>
                    <a:pt x="264" y="247"/>
                    <a:pt x="261" y="254"/>
                    <a:pt x="259" y="264"/>
                  </a:cubicBezTo>
                  <a:cubicBezTo>
                    <a:pt x="256" y="283"/>
                    <a:pt x="252" y="297"/>
                    <a:pt x="247" y="303"/>
                  </a:cubicBezTo>
                  <a:cubicBezTo>
                    <a:pt x="241" y="309"/>
                    <a:pt x="231" y="314"/>
                    <a:pt x="216" y="318"/>
                  </a:cubicBezTo>
                  <a:cubicBezTo>
                    <a:pt x="202" y="322"/>
                    <a:pt x="190" y="321"/>
                    <a:pt x="179" y="314"/>
                  </a:cubicBezTo>
                  <a:cubicBezTo>
                    <a:pt x="168" y="308"/>
                    <a:pt x="161" y="298"/>
                    <a:pt x="157" y="283"/>
                  </a:cubicBezTo>
                  <a:cubicBezTo>
                    <a:pt x="154" y="270"/>
                    <a:pt x="154" y="255"/>
                    <a:pt x="156" y="239"/>
                  </a:cubicBezTo>
                  <a:cubicBezTo>
                    <a:pt x="157" y="235"/>
                    <a:pt x="163" y="218"/>
                    <a:pt x="173" y="188"/>
                  </a:cubicBezTo>
                  <a:cubicBezTo>
                    <a:pt x="182" y="161"/>
                    <a:pt x="184" y="137"/>
                    <a:pt x="179" y="116"/>
                  </a:cubicBezTo>
                  <a:cubicBezTo>
                    <a:pt x="176" y="106"/>
                    <a:pt x="172" y="98"/>
                    <a:pt x="165" y="93"/>
                  </a:cubicBezTo>
                  <a:cubicBezTo>
                    <a:pt x="159" y="87"/>
                    <a:pt x="152" y="85"/>
                    <a:pt x="145" y="87"/>
                  </a:cubicBezTo>
                  <a:cubicBezTo>
                    <a:pt x="138" y="89"/>
                    <a:pt x="133" y="93"/>
                    <a:pt x="131" y="98"/>
                  </a:cubicBezTo>
                  <a:cubicBezTo>
                    <a:pt x="129" y="104"/>
                    <a:pt x="129" y="113"/>
                    <a:pt x="131" y="127"/>
                  </a:cubicBezTo>
                  <a:cubicBezTo>
                    <a:pt x="135" y="152"/>
                    <a:pt x="132" y="172"/>
                    <a:pt x="121" y="189"/>
                  </a:cubicBezTo>
                  <a:cubicBezTo>
                    <a:pt x="111" y="205"/>
                    <a:pt x="95" y="216"/>
                    <a:pt x="73" y="222"/>
                  </a:cubicBezTo>
                  <a:cubicBezTo>
                    <a:pt x="58" y="226"/>
                    <a:pt x="44" y="225"/>
                    <a:pt x="32" y="219"/>
                  </a:cubicBezTo>
                  <a:cubicBezTo>
                    <a:pt x="19" y="212"/>
                    <a:pt x="10" y="200"/>
                    <a:pt x="6" y="185"/>
                  </a:cubicBezTo>
                  <a:cubicBezTo>
                    <a:pt x="0" y="162"/>
                    <a:pt x="2" y="137"/>
                    <a:pt x="12" y="111"/>
                  </a:cubicBezTo>
                  <a:cubicBezTo>
                    <a:pt x="23" y="85"/>
                    <a:pt x="39" y="64"/>
                    <a:pt x="61" y="47"/>
                  </a:cubicBezTo>
                  <a:cubicBezTo>
                    <a:pt x="84" y="29"/>
                    <a:pt x="111" y="16"/>
                    <a:pt x="141" y="8"/>
                  </a:cubicBezTo>
                  <a:close/>
                  <a:moveTo>
                    <a:pt x="223" y="354"/>
                  </a:moveTo>
                  <a:cubicBezTo>
                    <a:pt x="243" y="349"/>
                    <a:pt x="263" y="352"/>
                    <a:pt x="282" y="364"/>
                  </a:cubicBezTo>
                  <a:cubicBezTo>
                    <a:pt x="301" y="375"/>
                    <a:pt x="313" y="391"/>
                    <a:pt x="318" y="412"/>
                  </a:cubicBezTo>
                  <a:cubicBezTo>
                    <a:pt x="324" y="433"/>
                    <a:pt x="321" y="453"/>
                    <a:pt x="310" y="473"/>
                  </a:cubicBezTo>
                  <a:cubicBezTo>
                    <a:pt x="298" y="492"/>
                    <a:pt x="282" y="505"/>
                    <a:pt x="261" y="510"/>
                  </a:cubicBezTo>
                  <a:cubicBezTo>
                    <a:pt x="240" y="516"/>
                    <a:pt x="220" y="513"/>
                    <a:pt x="202" y="503"/>
                  </a:cubicBezTo>
                  <a:cubicBezTo>
                    <a:pt x="182" y="492"/>
                    <a:pt x="169" y="475"/>
                    <a:pt x="163" y="452"/>
                  </a:cubicBezTo>
                  <a:cubicBezTo>
                    <a:pt x="158" y="431"/>
                    <a:pt x="160" y="412"/>
                    <a:pt x="170" y="394"/>
                  </a:cubicBezTo>
                  <a:cubicBezTo>
                    <a:pt x="182" y="373"/>
                    <a:pt x="199" y="360"/>
                    <a:pt x="223" y="354"/>
                  </a:cubicBez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834" name="Freeform 278"/>
          <p:cNvSpPr/>
          <p:nvPr/>
        </p:nvSpPr>
        <p:spPr bwMode="auto">
          <a:xfrm>
            <a:off x="8919582" y="3862388"/>
            <a:ext cx="373063" cy="395288"/>
          </a:xfrm>
          <a:custGeom>
            <a:gdLst>
              <a:gd fmla="*/ 22 w 194" name="T0"/>
              <a:gd fmla="*/ 23 h 206" name="T1"/>
              <a:gd fmla="*/ 68 w 194" name="T2"/>
              <a:gd fmla="*/ 30 h 206" name="T3"/>
              <a:gd fmla="*/ 74 w 194" name="T4"/>
              <a:gd fmla="*/ 0 h 206" name="T5"/>
              <a:gd fmla="*/ 104 w 194" name="T6"/>
              <a:gd fmla="*/ 4 h 206" name="T7"/>
              <a:gd fmla="*/ 97 w 194" name="T8"/>
              <a:gd fmla="*/ 35 h 206" name="T9"/>
              <a:gd fmla="*/ 182 w 194" name="T10"/>
              <a:gd fmla="*/ 49 h 206" name="T11"/>
              <a:gd fmla="*/ 193 w 194" name="T12"/>
              <a:gd fmla="*/ 64 h 206" name="T13"/>
              <a:gd fmla="*/ 172 w 194" name="T14"/>
              <a:gd fmla="*/ 194 h 206" name="T15"/>
              <a:gd fmla="*/ 157 w 194" name="T16"/>
              <a:gd fmla="*/ 204 h 206" name="T17"/>
              <a:gd fmla="*/ 111 w 194" name="T18"/>
              <a:gd fmla="*/ 197 h 206" name="T19"/>
              <a:gd fmla="*/ 113 w 194" name="T20"/>
              <a:gd fmla="*/ 186 h 206" name="T21"/>
              <a:gd fmla="*/ 134 w 194" name="T22"/>
              <a:gd fmla="*/ 189 h 206" name="T23"/>
              <a:gd fmla="*/ 143 w 194" name="T24"/>
              <a:gd fmla="*/ 183 h 206" name="T25"/>
              <a:gd fmla="*/ 162 w 194" name="T26"/>
              <a:gd fmla="*/ 65 h 206" name="T27"/>
              <a:gd fmla="*/ 156 w 194" name="T28"/>
              <a:gd fmla="*/ 56 h 206" name="T29"/>
              <a:gd fmla="*/ 95 w 194" name="T30"/>
              <a:gd fmla="*/ 46 h 206" name="T31"/>
              <a:gd fmla="*/ 31 w 194" name="T32"/>
              <a:gd fmla="*/ 184 h 206" name="T33"/>
              <a:gd fmla="*/ 0 w 194" name="T34"/>
              <a:gd fmla="*/ 179 h 206" name="T35"/>
              <a:gd fmla="*/ 65 w 194" name="T36"/>
              <a:gd fmla="*/ 41 h 206" name="T37"/>
              <a:gd fmla="*/ 20 w 194" name="T38"/>
              <a:gd fmla="*/ 34 h 206" name="T39"/>
              <a:gd fmla="*/ 22 w 194" name="T40"/>
              <a:gd fmla="*/ 23 h 206" name="T4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b="b" l="0" r="r" t="0"/>
            <a:pathLst>
              <a:path h="206" w="194">
                <a:moveTo>
                  <a:pt x="22" y="23"/>
                </a:moveTo>
                <a:cubicBezTo>
                  <a:pt x="68" y="30"/>
                  <a:pt x="68" y="30"/>
                  <a:pt x="68" y="30"/>
                </a:cubicBezTo>
                <a:cubicBezTo>
                  <a:pt x="70" y="20"/>
                  <a:pt x="73" y="10"/>
                  <a:pt x="74" y="0"/>
                </a:cubicBezTo>
                <a:cubicBezTo>
                  <a:pt x="104" y="4"/>
                  <a:pt x="104" y="4"/>
                  <a:pt x="104" y="4"/>
                </a:cubicBezTo>
                <a:cubicBezTo>
                  <a:pt x="102" y="15"/>
                  <a:pt x="100" y="25"/>
                  <a:pt x="97" y="35"/>
                </a:cubicBezTo>
                <a:cubicBezTo>
                  <a:pt x="182" y="49"/>
                  <a:pt x="182" y="49"/>
                  <a:pt x="182" y="49"/>
                </a:cubicBezTo>
                <a:cubicBezTo>
                  <a:pt x="189" y="50"/>
                  <a:pt x="194" y="57"/>
                  <a:pt x="193" y="64"/>
                </a:cubicBezTo>
                <a:cubicBezTo>
                  <a:pt x="172" y="194"/>
                  <a:pt x="172" y="194"/>
                  <a:pt x="172" y="194"/>
                </a:cubicBezTo>
                <a:cubicBezTo>
                  <a:pt x="171" y="201"/>
                  <a:pt x="164" y="206"/>
                  <a:pt x="157" y="204"/>
                </a:cubicBezTo>
                <a:cubicBezTo>
                  <a:pt x="111" y="197"/>
                  <a:pt x="111" y="197"/>
                  <a:pt x="111" y="197"/>
                </a:cubicBezTo>
                <a:cubicBezTo>
                  <a:pt x="113" y="186"/>
                  <a:pt x="113" y="186"/>
                  <a:pt x="113" y="186"/>
                </a:cubicBezTo>
                <a:cubicBezTo>
                  <a:pt x="134" y="189"/>
                  <a:pt x="134" y="189"/>
                  <a:pt x="134" y="189"/>
                </a:cubicBezTo>
                <a:cubicBezTo>
                  <a:pt x="139" y="190"/>
                  <a:pt x="142" y="187"/>
                  <a:pt x="143" y="183"/>
                </a:cubicBezTo>
                <a:cubicBezTo>
                  <a:pt x="162" y="65"/>
                  <a:pt x="162" y="65"/>
                  <a:pt x="162" y="65"/>
                </a:cubicBezTo>
                <a:cubicBezTo>
                  <a:pt x="163" y="61"/>
                  <a:pt x="160" y="57"/>
                  <a:pt x="156" y="56"/>
                </a:cubicBezTo>
                <a:cubicBezTo>
                  <a:pt x="95" y="46"/>
                  <a:pt x="95" y="46"/>
                  <a:pt x="95" y="46"/>
                </a:cubicBezTo>
                <a:cubicBezTo>
                  <a:pt x="81" y="98"/>
                  <a:pt x="59" y="145"/>
                  <a:pt x="31" y="184"/>
                </a:cubicBezTo>
                <a:cubicBezTo>
                  <a:pt x="0" y="179"/>
                  <a:pt x="0" y="179"/>
                  <a:pt x="0" y="179"/>
                </a:cubicBezTo>
                <a:cubicBezTo>
                  <a:pt x="29" y="139"/>
                  <a:pt x="51" y="94"/>
                  <a:pt x="65" y="41"/>
                </a:cubicBezTo>
                <a:cubicBezTo>
                  <a:pt x="20" y="34"/>
                  <a:pt x="20" y="34"/>
                  <a:pt x="20" y="34"/>
                </a:cubicBezTo>
                <a:lnTo>
                  <a:pt x="22" y="23"/>
                </a:lnTo>
                <a:close/>
              </a:path>
            </a:pathLst>
          </a:custGeom>
          <a:solidFill>
            <a:srgbClr val="565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474" name="组合 473"/>
          <p:cNvGrpSpPr/>
          <p:nvPr/>
        </p:nvGrpSpPr>
        <p:grpSpPr>
          <a:xfrm>
            <a:off x="4288845" y="2226733"/>
            <a:ext cx="3216275" cy="1056191"/>
            <a:chOff x="4469822" y="2338891"/>
            <a:chExt cx="3216275" cy="1056191"/>
          </a:xfrm>
        </p:grpSpPr>
        <p:sp>
          <p:nvSpPr>
            <p:cNvPr id="444" name="Freeform 297"/>
            <p:cNvSpPr/>
            <p:nvPr/>
          </p:nvSpPr>
          <p:spPr bwMode="auto">
            <a:xfrm>
              <a:off x="4817484" y="2374319"/>
              <a:ext cx="720725" cy="153988"/>
            </a:xfrm>
            <a:custGeom>
              <a:gdLst>
                <a:gd fmla="*/ 275 w 454" name="T0"/>
                <a:gd fmla="*/ 0 h 97" name="T1"/>
                <a:gd fmla="*/ 174 w 454" name="T2"/>
                <a:gd fmla="*/ 0 h 97" name="T3"/>
                <a:gd fmla="*/ 174 w 454" name="T4"/>
                <a:gd fmla="*/ 58 h 97" name="T5"/>
                <a:gd fmla="*/ 0 w 454" name="T6"/>
                <a:gd fmla="*/ 58 h 97" name="T7"/>
                <a:gd fmla="*/ 0 w 454" name="T8"/>
                <a:gd fmla="*/ 97 h 97" name="T9"/>
                <a:gd fmla="*/ 82 w 454" name="T10"/>
                <a:gd fmla="*/ 97 h 97" name="T11"/>
                <a:gd fmla="*/ 82 w 454" name="T12"/>
                <a:gd fmla="*/ 97 h 97" name="T13"/>
                <a:gd fmla="*/ 236 w 454" name="T14"/>
                <a:gd fmla="*/ 97 h 97" name="T15"/>
                <a:gd fmla="*/ 236 w 454" name="T16"/>
                <a:gd fmla="*/ 97 h 97" name="T17"/>
                <a:gd fmla="*/ 454 w 454" name="T18"/>
                <a:gd fmla="*/ 97 h 97" name="T19"/>
                <a:gd fmla="*/ 454 w 454" name="T20"/>
                <a:gd fmla="*/ 58 h 97" name="T21"/>
                <a:gd fmla="*/ 275 w 454" name="T22"/>
                <a:gd fmla="*/ 58 h 97" name="T23"/>
                <a:gd fmla="*/ 275 w 454" name="T24"/>
                <a:gd fmla="*/ 0 h 97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97" w="452">
                  <a:moveTo>
                    <a:pt x="275" y="0"/>
                  </a:moveTo>
                  <a:lnTo>
                    <a:pt x="174" y="0"/>
                  </a:lnTo>
                  <a:lnTo>
                    <a:pt x="174" y="58"/>
                  </a:lnTo>
                  <a:lnTo>
                    <a:pt x="0" y="58"/>
                  </a:lnTo>
                  <a:lnTo>
                    <a:pt x="0" y="97"/>
                  </a:lnTo>
                  <a:lnTo>
                    <a:pt x="82" y="97"/>
                  </a:lnTo>
                  <a:lnTo>
                    <a:pt x="82" y="97"/>
                  </a:lnTo>
                  <a:lnTo>
                    <a:pt x="236" y="97"/>
                  </a:lnTo>
                  <a:lnTo>
                    <a:pt x="236" y="97"/>
                  </a:lnTo>
                  <a:lnTo>
                    <a:pt x="454" y="97"/>
                  </a:lnTo>
                  <a:lnTo>
                    <a:pt x="454" y="58"/>
                  </a:lnTo>
                  <a:lnTo>
                    <a:pt x="275" y="58"/>
                  </a:lnTo>
                  <a:lnTo>
                    <a:pt x="275" y="0"/>
                  </a:ln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5" name="Freeform 298"/>
            <p:cNvSpPr/>
            <p:nvPr/>
          </p:nvSpPr>
          <p:spPr bwMode="auto">
            <a:xfrm>
              <a:off x="4823834" y="2658481"/>
              <a:ext cx="601663" cy="506413"/>
            </a:xfrm>
            <a:custGeom>
              <a:gdLst>
                <a:gd fmla="*/ 5 w 313" name="T0"/>
                <a:gd fmla="*/ 92 h 264" name="T1"/>
                <a:gd fmla="*/ 4 w 313" name="T2"/>
                <a:gd fmla="*/ 108 h 264" name="T3"/>
                <a:gd fmla="*/ 20 w 313" name="T4"/>
                <a:gd fmla="*/ 116 h 264" name="T5"/>
                <a:gd fmla="*/ 141 w 313" name="T6"/>
                <a:gd fmla="*/ 116 h 264" name="T7"/>
                <a:gd fmla="*/ 0 w 313" name="T8"/>
                <a:gd fmla="*/ 264 h 264" name="T9"/>
                <a:gd fmla="*/ 110 w 313" name="T10"/>
                <a:gd fmla="*/ 264 h 264" name="T11"/>
                <a:gd fmla="*/ 313 w 313" name="T12"/>
                <a:gd fmla="*/ 4 h 264" name="T13"/>
                <a:gd fmla="*/ 219 w 313" name="T14"/>
                <a:gd fmla="*/ 4 h 264" name="T15"/>
                <a:gd fmla="*/ 166 w 313" name="T16"/>
                <a:gd fmla="*/ 84 h 264" name="T17"/>
                <a:gd fmla="*/ 116 w 313" name="T18"/>
                <a:gd fmla="*/ 84 h 264" name="T19"/>
                <a:gd fmla="*/ 111 w 313" name="T20"/>
                <a:gd fmla="*/ 81 h 264" name="T21"/>
                <a:gd fmla="*/ 111 w 313" name="T22"/>
                <a:gd fmla="*/ 76 h 264" name="T23"/>
                <a:gd fmla="*/ 159 w 313" name="T24"/>
                <a:gd fmla="*/ 0 h 264" name="T25"/>
                <a:gd fmla="*/ 69 w 313" name="T26"/>
                <a:gd fmla="*/ 0 h 264" name="T27"/>
                <a:gd fmla="*/ 5 w 313" name="T28"/>
                <a:gd fmla="*/ 92 h 264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264" w="313">
                  <a:moveTo>
                    <a:pt x="5" y="92"/>
                  </a:moveTo>
                  <a:cubicBezTo>
                    <a:pt x="2" y="98"/>
                    <a:pt x="1" y="103"/>
                    <a:pt x="4" y="108"/>
                  </a:cubicBezTo>
                  <a:cubicBezTo>
                    <a:pt x="7" y="113"/>
                    <a:pt x="13" y="116"/>
                    <a:pt x="20" y="116"/>
                  </a:cubicBezTo>
                  <a:cubicBezTo>
                    <a:pt x="141" y="116"/>
                    <a:pt x="141" y="116"/>
                    <a:pt x="141" y="116"/>
                  </a:cubicBezTo>
                  <a:cubicBezTo>
                    <a:pt x="98" y="168"/>
                    <a:pt x="50" y="216"/>
                    <a:pt x="0" y="264"/>
                  </a:cubicBezTo>
                  <a:cubicBezTo>
                    <a:pt x="110" y="264"/>
                    <a:pt x="110" y="264"/>
                    <a:pt x="110" y="264"/>
                  </a:cubicBezTo>
                  <a:cubicBezTo>
                    <a:pt x="193" y="188"/>
                    <a:pt x="256" y="96"/>
                    <a:pt x="313" y="4"/>
                  </a:cubicBezTo>
                  <a:cubicBezTo>
                    <a:pt x="219" y="4"/>
                    <a:pt x="219" y="4"/>
                    <a:pt x="219" y="4"/>
                  </a:cubicBezTo>
                  <a:cubicBezTo>
                    <a:pt x="203" y="32"/>
                    <a:pt x="185" y="60"/>
                    <a:pt x="166" y="84"/>
                  </a:cubicBezTo>
                  <a:cubicBezTo>
                    <a:pt x="116" y="84"/>
                    <a:pt x="116" y="84"/>
                    <a:pt x="116" y="84"/>
                  </a:cubicBezTo>
                  <a:cubicBezTo>
                    <a:pt x="114" y="84"/>
                    <a:pt x="112" y="83"/>
                    <a:pt x="111" y="81"/>
                  </a:cubicBezTo>
                  <a:cubicBezTo>
                    <a:pt x="110" y="80"/>
                    <a:pt x="110" y="78"/>
                    <a:pt x="111" y="76"/>
                  </a:cubicBezTo>
                  <a:cubicBezTo>
                    <a:pt x="128" y="52"/>
                    <a:pt x="144" y="24"/>
                    <a:pt x="159" y="0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49" y="32"/>
                    <a:pt x="27" y="62"/>
                    <a:pt x="5" y="92"/>
                  </a:cubicBez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6" name="Freeform 299"/>
            <p:cNvSpPr/>
            <p:nvPr/>
          </p:nvSpPr>
          <p:spPr bwMode="auto">
            <a:xfrm>
              <a:off x="4922259" y="2942644"/>
              <a:ext cx="614363" cy="452438"/>
            </a:xfrm>
            <a:custGeom>
              <a:gdLst>
                <a:gd fmla="*/ 315 w 320" name="T0"/>
                <a:gd fmla="*/ 0 h 236" name="T1"/>
                <a:gd fmla="*/ 219 w 320" name="T2"/>
                <a:gd fmla="*/ 0 h 236" name="T3"/>
                <a:gd fmla="*/ 0 w 320" name="T4"/>
                <a:gd fmla="*/ 236 h 236" name="T5"/>
                <a:gd fmla="*/ 110 w 320" name="T6"/>
                <a:gd fmla="*/ 236 h 236" name="T7"/>
                <a:gd fmla="*/ 179 w 320" name="T8"/>
                <a:gd fmla="*/ 169 h 236" name="T9"/>
                <a:gd fmla="*/ 226 w 320" name="T10"/>
                <a:gd fmla="*/ 236 h 236" name="T11"/>
                <a:gd fmla="*/ 320 w 320" name="T12"/>
                <a:gd fmla="*/ 236 h 236" name="T13"/>
                <a:gd fmla="*/ 231 w 320" name="T14"/>
                <a:gd fmla="*/ 109 h 236" name="T15"/>
                <a:gd fmla="*/ 315 w 320" name="T16"/>
                <a:gd fmla="*/ 0 h 23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36" w="320">
                  <a:moveTo>
                    <a:pt x="315" y="0"/>
                  </a:moveTo>
                  <a:cubicBezTo>
                    <a:pt x="219" y="0"/>
                    <a:pt x="219" y="0"/>
                    <a:pt x="219" y="0"/>
                  </a:cubicBezTo>
                  <a:cubicBezTo>
                    <a:pt x="158" y="88"/>
                    <a:pt x="81" y="164"/>
                    <a:pt x="0" y="236"/>
                  </a:cubicBezTo>
                  <a:cubicBezTo>
                    <a:pt x="110" y="236"/>
                    <a:pt x="110" y="236"/>
                    <a:pt x="110" y="236"/>
                  </a:cubicBezTo>
                  <a:cubicBezTo>
                    <a:pt x="134" y="216"/>
                    <a:pt x="157" y="193"/>
                    <a:pt x="179" y="169"/>
                  </a:cubicBezTo>
                  <a:cubicBezTo>
                    <a:pt x="226" y="236"/>
                    <a:pt x="226" y="236"/>
                    <a:pt x="226" y="236"/>
                  </a:cubicBezTo>
                  <a:cubicBezTo>
                    <a:pt x="320" y="236"/>
                    <a:pt x="320" y="236"/>
                    <a:pt x="320" y="236"/>
                  </a:cubicBezTo>
                  <a:cubicBezTo>
                    <a:pt x="231" y="109"/>
                    <a:pt x="231" y="109"/>
                    <a:pt x="231" y="109"/>
                  </a:cubicBezTo>
                  <a:cubicBezTo>
                    <a:pt x="260" y="74"/>
                    <a:pt x="287" y="36"/>
                    <a:pt x="315" y="0"/>
                  </a:cubicBez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7" name="Freeform 300"/>
            <p:cNvSpPr/>
            <p:nvPr/>
          </p:nvSpPr>
          <p:spPr bwMode="auto">
            <a:xfrm>
              <a:off x="4517447" y="2628319"/>
              <a:ext cx="292100" cy="766763"/>
            </a:xfrm>
            <a:custGeom>
              <a:gdLst>
                <a:gd fmla="*/ 120 w 152" name="T0"/>
                <a:gd fmla="*/ 347 h 400" name="T1"/>
                <a:gd fmla="*/ 120 w 152" name="T2"/>
                <a:gd fmla="*/ 39 h 400" name="T3"/>
                <a:gd fmla="*/ 81 w 152" name="T4"/>
                <a:gd fmla="*/ 0 h 400" name="T5"/>
                <a:gd fmla="*/ 0 w 152" name="T6"/>
                <a:gd fmla="*/ 0 h 400" name="T7"/>
                <a:gd fmla="*/ 0 w 152" name="T8"/>
                <a:gd fmla="*/ 32 h 400" name="T9"/>
                <a:gd fmla="*/ 12 w 152" name="T10"/>
                <a:gd fmla="*/ 32 h 400" name="T11"/>
                <a:gd fmla="*/ 32 w 152" name="T12"/>
                <a:gd fmla="*/ 54 h 400" name="T13"/>
                <a:gd fmla="*/ 32 w 152" name="T14"/>
                <a:gd fmla="*/ 363 h 400" name="T15"/>
                <a:gd fmla="*/ 71 w 152" name="T16"/>
                <a:gd fmla="*/ 400 h 400" name="T17"/>
                <a:gd fmla="*/ 152 w 152" name="T18"/>
                <a:gd fmla="*/ 400 h 400" name="T19"/>
                <a:gd fmla="*/ 152 w 152" name="T20"/>
                <a:gd fmla="*/ 368 h 400" name="T21"/>
                <a:gd fmla="*/ 141 w 152" name="T22"/>
                <a:gd fmla="*/ 368 h 400" name="T23"/>
                <a:gd fmla="*/ 120 w 152" name="T24"/>
                <a:gd fmla="*/ 347 h 40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400" w="152">
                  <a:moveTo>
                    <a:pt x="120" y="347"/>
                  </a:moveTo>
                  <a:cubicBezTo>
                    <a:pt x="120" y="39"/>
                    <a:pt x="120" y="39"/>
                    <a:pt x="120" y="39"/>
                  </a:cubicBezTo>
                  <a:cubicBezTo>
                    <a:pt x="120" y="18"/>
                    <a:pt x="102" y="0"/>
                    <a:pt x="8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24" y="32"/>
                    <a:pt x="32" y="43"/>
                    <a:pt x="32" y="54"/>
                  </a:cubicBezTo>
                  <a:cubicBezTo>
                    <a:pt x="32" y="363"/>
                    <a:pt x="32" y="363"/>
                    <a:pt x="32" y="363"/>
                  </a:cubicBezTo>
                  <a:cubicBezTo>
                    <a:pt x="32" y="384"/>
                    <a:pt x="50" y="400"/>
                    <a:pt x="71" y="400"/>
                  </a:cubicBezTo>
                  <a:cubicBezTo>
                    <a:pt x="152" y="400"/>
                    <a:pt x="152" y="400"/>
                    <a:pt x="152" y="400"/>
                  </a:cubicBezTo>
                  <a:cubicBezTo>
                    <a:pt x="152" y="368"/>
                    <a:pt x="152" y="368"/>
                    <a:pt x="152" y="368"/>
                  </a:cubicBezTo>
                  <a:cubicBezTo>
                    <a:pt x="141" y="368"/>
                    <a:pt x="141" y="368"/>
                    <a:pt x="141" y="368"/>
                  </a:cubicBezTo>
                  <a:cubicBezTo>
                    <a:pt x="129" y="368"/>
                    <a:pt x="120" y="359"/>
                    <a:pt x="120" y="347"/>
                  </a:cubicBez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8" name="Freeform 301"/>
            <p:cNvSpPr/>
            <p:nvPr/>
          </p:nvSpPr>
          <p:spPr bwMode="auto">
            <a:xfrm>
              <a:off x="4526972" y="2374319"/>
              <a:ext cx="207963" cy="192088"/>
            </a:xfrm>
            <a:custGeom>
              <a:gdLst>
                <a:gd fmla="*/ 131 w 131" name="T0"/>
                <a:gd fmla="*/ 121 h 121" name="T1"/>
                <a:gd fmla="*/ 110 w 131" name="T2"/>
                <a:gd fmla="*/ 0 h 121" name="T3"/>
                <a:gd fmla="*/ 0 w 131" name="T4"/>
                <a:gd fmla="*/ 0 h 121" name="T5"/>
                <a:gd fmla="*/ 22 w 131" name="T6"/>
                <a:gd fmla="*/ 121 h 121" name="T7"/>
                <a:gd fmla="*/ 131 w 131" name="T8"/>
                <a:gd fmla="*/ 121 h 1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0" w="131">
                  <a:moveTo>
                    <a:pt x="131" y="121"/>
                  </a:moveTo>
                  <a:lnTo>
                    <a:pt x="110" y="0"/>
                  </a:lnTo>
                  <a:lnTo>
                    <a:pt x="0" y="0"/>
                  </a:lnTo>
                  <a:lnTo>
                    <a:pt x="22" y="121"/>
                  </a:lnTo>
                  <a:lnTo>
                    <a:pt x="131" y="121"/>
                  </a:ln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9" name="Freeform 302"/>
            <p:cNvSpPr/>
            <p:nvPr/>
          </p:nvSpPr>
          <p:spPr bwMode="auto">
            <a:xfrm>
              <a:off x="6104947" y="2482269"/>
              <a:ext cx="498475" cy="912813"/>
            </a:xfrm>
            <a:custGeom>
              <a:gdLst>
                <a:gd fmla="*/ 222 w 260" name="T0"/>
                <a:gd fmla="*/ 0 h 476" name="T1"/>
                <a:gd fmla="*/ 40 w 260" name="T2"/>
                <a:gd fmla="*/ 0 h 476" name="T3"/>
                <a:gd fmla="*/ 0 w 260" name="T4"/>
                <a:gd fmla="*/ 36 h 476" name="T5"/>
                <a:gd fmla="*/ 0 w 260" name="T6"/>
                <a:gd fmla="*/ 438 h 476" name="T7"/>
                <a:gd fmla="*/ 40 w 260" name="T8"/>
                <a:gd fmla="*/ 476 h 476" name="T9"/>
                <a:gd fmla="*/ 112 w 260" name="T10"/>
                <a:gd fmla="*/ 476 h 476" name="T11"/>
                <a:gd fmla="*/ 112 w 260" name="T12"/>
                <a:gd fmla="*/ 444 h 476" name="T13"/>
                <a:gd fmla="*/ 103 w 260" name="T14"/>
                <a:gd fmla="*/ 444 h 476" name="T15"/>
                <a:gd fmla="*/ 88 w 260" name="T16"/>
                <a:gd fmla="*/ 428 h 476" name="T17"/>
                <a:gd fmla="*/ 88 w 260" name="T18"/>
                <a:gd fmla="*/ 48 h 476" name="T19"/>
                <a:gd fmla="*/ 103 w 260" name="T20"/>
                <a:gd fmla="*/ 32 h 476" name="T21"/>
                <a:gd fmla="*/ 159 w 260" name="T22"/>
                <a:gd fmla="*/ 32 h 476" name="T23"/>
                <a:gd fmla="*/ 176 w 260" name="T24"/>
                <a:gd fmla="*/ 48 h 476" name="T25"/>
                <a:gd fmla="*/ 176 w 260" name="T26"/>
                <a:gd fmla="*/ 384 h 476" name="T27"/>
                <a:gd fmla="*/ 176 w 260" name="T28"/>
                <a:gd fmla="*/ 428 h 476" name="T29"/>
                <a:gd fmla="*/ 176 w 260" name="T30"/>
                <a:gd fmla="*/ 476 h 476" name="T31"/>
                <a:gd fmla="*/ 222 w 260" name="T32"/>
                <a:gd fmla="*/ 476 h 476" name="T33"/>
                <a:gd fmla="*/ 260 w 260" name="T34"/>
                <a:gd fmla="*/ 438 h 476" name="T35"/>
                <a:gd fmla="*/ 260 w 260" name="T36"/>
                <a:gd fmla="*/ 36 h 476" name="T37"/>
                <a:gd fmla="*/ 222 w 260" name="T38"/>
                <a:gd fmla="*/ 0 h 476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476" w="260">
                  <a:moveTo>
                    <a:pt x="222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5" y="0"/>
                    <a:pt x="0" y="16"/>
                    <a:pt x="0" y="36"/>
                  </a:cubicBezTo>
                  <a:cubicBezTo>
                    <a:pt x="0" y="438"/>
                    <a:pt x="0" y="438"/>
                    <a:pt x="0" y="438"/>
                  </a:cubicBezTo>
                  <a:cubicBezTo>
                    <a:pt x="0" y="459"/>
                    <a:pt x="15" y="476"/>
                    <a:pt x="40" y="476"/>
                  </a:cubicBezTo>
                  <a:cubicBezTo>
                    <a:pt x="112" y="476"/>
                    <a:pt x="112" y="476"/>
                    <a:pt x="112" y="476"/>
                  </a:cubicBezTo>
                  <a:cubicBezTo>
                    <a:pt x="112" y="444"/>
                    <a:pt x="112" y="444"/>
                    <a:pt x="112" y="444"/>
                  </a:cubicBezTo>
                  <a:cubicBezTo>
                    <a:pt x="103" y="444"/>
                    <a:pt x="103" y="444"/>
                    <a:pt x="103" y="444"/>
                  </a:cubicBezTo>
                  <a:cubicBezTo>
                    <a:pt x="92" y="444"/>
                    <a:pt x="88" y="436"/>
                    <a:pt x="88" y="428"/>
                  </a:cubicBezTo>
                  <a:cubicBezTo>
                    <a:pt x="88" y="48"/>
                    <a:pt x="88" y="48"/>
                    <a:pt x="88" y="48"/>
                  </a:cubicBezTo>
                  <a:cubicBezTo>
                    <a:pt x="88" y="38"/>
                    <a:pt x="92" y="32"/>
                    <a:pt x="103" y="32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69" y="32"/>
                    <a:pt x="176" y="38"/>
                    <a:pt x="176" y="48"/>
                  </a:cubicBezTo>
                  <a:cubicBezTo>
                    <a:pt x="176" y="384"/>
                    <a:pt x="176" y="384"/>
                    <a:pt x="176" y="384"/>
                  </a:cubicBezTo>
                  <a:cubicBezTo>
                    <a:pt x="176" y="428"/>
                    <a:pt x="176" y="428"/>
                    <a:pt x="176" y="428"/>
                  </a:cubicBezTo>
                  <a:cubicBezTo>
                    <a:pt x="176" y="476"/>
                    <a:pt x="176" y="476"/>
                    <a:pt x="176" y="476"/>
                  </a:cubicBezTo>
                  <a:cubicBezTo>
                    <a:pt x="222" y="476"/>
                    <a:pt x="222" y="476"/>
                    <a:pt x="222" y="476"/>
                  </a:cubicBezTo>
                  <a:cubicBezTo>
                    <a:pt x="246" y="476"/>
                    <a:pt x="260" y="459"/>
                    <a:pt x="260" y="438"/>
                  </a:cubicBezTo>
                  <a:cubicBezTo>
                    <a:pt x="260" y="36"/>
                    <a:pt x="260" y="36"/>
                    <a:pt x="260" y="36"/>
                  </a:cubicBezTo>
                  <a:cubicBezTo>
                    <a:pt x="260" y="16"/>
                    <a:pt x="246" y="0"/>
                    <a:pt x="222" y="0"/>
                  </a:cubicBez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0" name="Freeform 303"/>
            <p:cNvSpPr>
              <a:spLocks noEditPoints="1"/>
            </p:cNvSpPr>
            <p:nvPr/>
          </p:nvSpPr>
          <p:spPr bwMode="auto">
            <a:xfrm>
              <a:off x="5600122" y="2374319"/>
              <a:ext cx="466725" cy="1020763"/>
            </a:xfrm>
            <a:custGeom>
              <a:gdLst>
                <a:gd fmla="*/ 215 w 244" name="T0"/>
                <a:gd fmla="*/ 80 h 532" name="T1"/>
                <a:gd fmla="*/ 120 w 244" name="T2"/>
                <a:gd fmla="*/ 80 h 532" name="T3"/>
                <a:gd fmla="*/ 131 w 244" name="T4"/>
                <a:gd fmla="*/ 0 h 532" name="T5"/>
                <a:gd fmla="*/ 46 w 244" name="T6"/>
                <a:gd fmla="*/ 0 h 532" name="T7"/>
                <a:gd fmla="*/ 34 w 244" name="T8"/>
                <a:gd fmla="*/ 80 h 532" name="T9"/>
                <a:gd fmla="*/ 0 w 244" name="T10"/>
                <a:gd fmla="*/ 80 h 532" name="T11"/>
                <a:gd fmla="*/ 0 w 244" name="T12"/>
                <a:gd fmla="*/ 112 h 532" name="T13"/>
                <a:gd fmla="*/ 29 w 244" name="T14"/>
                <a:gd fmla="*/ 112 h 532" name="T15"/>
                <a:gd fmla="*/ 6 w 244" name="T16"/>
                <a:gd fmla="*/ 271 h 532" name="T17"/>
                <a:gd fmla="*/ 12 w 244" name="T18"/>
                <a:gd fmla="*/ 301 h 532" name="T19"/>
                <a:gd fmla="*/ 69 w 244" name="T20"/>
                <a:gd fmla="*/ 399 h 532" name="T21"/>
                <a:gd fmla="*/ 5 w 244" name="T22"/>
                <a:gd fmla="*/ 532 h 532" name="T23"/>
                <a:gd fmla="*/ 95 w 244" name="T24"/>
                <a:gd fmla="*/ 532 h 532" name="T25"/>
                <a:gd fmla="*/ 120 w 244" name="T26"/>
                <a:gd fmla="*/ 486 h 532" name="T27"/>
                <a:gd fmla="*/ 146 w 244" name="T28"/>
                <a:gd fmla="*/ 532 h 532" name="T29"/>
                <a:gd fmla="*/ 243 w 244" name="T30"/>
                <a:gd fmla="*/ 532 h 532" name="T31"/>
                <a:gd fmla="*/ 163 w 244" name="T32"/>
                <a:gd fmla="*/ 392 h 532" name="T33"/>
                <a:gd fmla="*/ 243 w 244" name="T34"/>
                <a:gd fmla="*/ 110 h 532" name="T35"/>
                <a:gd fmla="*/ 235 w 244" name="T36"/>
                <a:gd fmla="*/ 90 h 532" name="T37"/>
                <a:gd fmla="*/ 215 w 244" name="T38"/>
                <a:gd fmla="*/ 80 h 532" name="T39"/>
                <a:gd fmla="*/ 153 w 244" name="T40"/>
                <a:gd fmla="*/ 124 h 532" name="T41"/>
                <a:gd fmla="*/ 109 w 244" name="T42"/>
                <a:gd fmla="*/ 297 h 532" name="T43"/>
                <a:gd fmla="*/ 98 w 244" name="T44"/>
                <a:gd fmla="*/ 277 h 532" name="T45"/>
                <a:gd fmla="*/ 91 w 244" name="T46"/>
                <a:gd fmla="*/ 246 h 532" name="T47"/>
                <a:gd fmla="*/ 115 w 244" name="T48"/>
                <a:gd fmla="*/ 112 h 532" name="T49"/>
                <a:gd fmla="*/ 142 w 244" name="T50"/>
                <a:gd fmla="*/ 112 h 532" name="T51"/>
                <a:gd fmla="*/ 150 w 244" name="T52"/>
                <a:gd fmla="*/ 116 h 532" name="T53"/>
                <a:gd fmla="*/ 153 w 244" name="T54"/>
                <a:gd fmla="*/ 124 h 532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532" w="244">
                  <a:moveTo>
                    <a:pt x="215" y="80"/>
                  </a:moveTo>
                  <a:cubicBezTo>
                    <a:pt x="120" y="80"/>
                    <a:pt x="120" y="80"/>
                    <a:pt x="120" y="80"/>
                  </a:cubicBezTo>
                  <a:cubicBezTo>
                    <a:pt x="124" y="56"/>
                    <a:pt x="127" y="28"/>
                    <a:pt x="13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29" y="112"/>
                    <a:pt x="29" y="112"/>
                    <a:pt x="29" y="112"/>
                  </a:cubicBezTo>
                  <a:cubicBezTo>
                    <a:pt x="6" y="271"/>
                    <a:pt x="6" y="271"/>
                    <a:pt x="6" y="271"/>
                  </a:cubicBezTo>
                  <a:cubicBezTo>
                    <a:pt x="4" y="282"/>
                    <a:pt x="6" y="292"/>
                    <a:pt x="12" y="301"/>
                  </a:cubicBezTo>
                  <a:cubicBezTo>
                    <a:pt x="69" y="399"/>
                    <a:pt x="69" y="399"/>
                    <a:pt x="69" y="399"/>
                  </a:cubicBezTo>
                  <a:cubicBezTo>
                    <a:pt x="51" y="440"/>
                    <a:pt x="30" y="484"/>
                    <a:pt x="5" y="532"/>
                  </a:cubicBezTo>
                  <a:cubicBezTo>
                    <a:pt x="95" y="532"/>
                    <a:pt x="95" y="532"/>
                    <a:pt x="95" y="532"/>
                  </a:cubicBezTo>
                  <a:cubicBezTo>
                    <a:pt x="120" y="486"/>
                    <a:pt x="120" y="486"/>
                    <a:pt x="120" y="486"/>
                  </a:cubicBezTo>
                  <a:cubicBezTo>
                    <a:pt x="146" y="532"/>
                    <a:pt x="146" y="532"/>
                    <a:pt x="146" y="532"/>
                  </a:cubicBezTo>
                  <a:cubicBezTo>
                    <a:pt x="243" y="532"/>
                    <a:pt x="243" y="532"/>
                    <a:pt x="243" y="532"/>
                  </a:cubicBezTo>
                  <a:cubicBezTo>
                    <a:pt x="163" y="392"/>
                    <a:pt x="163" y="392"/>
                    <a:pt x="163" y="392"/>
                  </a:cubicBezTo>
                  <a:cubicBezTo>
                    <a:pt x="201" y="301"/>
                    <a:pt x="226" y="209"/>
                    <a:pt x="243" y="110"/>
                  </a:cubicBezTo>
                  <a:cubicBezTo>
                    <a:pt x="244" y="102"/>
                    <a:pt x="241" y="95"/>
                    <a:pt x="235" y="90"/>
                  </a:cubicBezTo>
                  <a:cubicBezTo>
                    <a:pt x="231" y="83"/>
                    <a:pt x="224" y="80"/>
                    <a:pt x="215" y="80"/>
                  </a:cubicBezTo>
                  <a:close/>
                  <a:moveTo>
                    <a:pt x="153" y="124"/>
                  </a:moveTo>
                  <a:cubicBezTo>
                    <a:pt x="143" y="186"/>
                    <a:pt x="129" y="241"/>
                    <a:pt x="109" y="297"/>
                  </a:cubicBezTo>
                  <a:cubicBezTo>
                    <a:pt x="98" y="277"/>
                    <a:pt x="98" y="277"/>
                    <a:pt x="98" y="277"/>
                  </a:cubicBezTo>
                  <a:cubicBezTo>
                    <a:pt x="92" y="268"/>
                    <a:pt x="89" y="258"/>
                    <a:pt x="91" y="246"/>
                  </a:cubicBezTo>
                  <a:cubicBezTo>
                    <a:pt x="100" y="199"/>
                    <a:pt x="108" y="156"/>
                    <a:pt x="115" y="112"/>
                  </a:cubicBezTo>
                  <a:cubicBezTo>
                    <a:pt x="142" y="112"/>
                    <a:pt x="142" y="112"/>
                    <a:pt x="142" y="112"/>
                  </a:cubicBezTo>
                  <a:cubicBezTo>
                    <a:pt x="145" y="112"/>
                    <a:pt x="148" y="113"/>
                    <a:pt x="150" y="116"/>
                  </a:cubicBezTo>
                  <a:cubicBezTo>
                    <a:pt x="153" y="118"/>
                    <a:pt x="154" y="122"/>
                    <a:pt x="153" y="124"/>
                  </a:cubicBez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1" name="Freeform 304"/>
            <p:cNvSpPr>
              <a:spLocks noEditPoints="1"/>
            </p:cNvSpPr>
            <p:nvPr/>
          </p:nvSpPr>
          <p:spPr bwMode="auto">
            <a:xfrm>
              <a:off x="7049509" y="2582281"/>
              <a:ext cx="368300" cy="650875"/>
            </a:xfrm>
            <a:custGeom>
              <a:gdLst>
                <a:gd fmla="*/ 192 w 192" name="T0"/>
                <a:gd fmla="*/ 303 h 340" name="T1"/>
                <a:gd fmla="*/ 192 w 192" name="T2"/>
                <a:gd fmla="*/ 39 h 340" name="T3"/>
                <a:gd fmla="*/ 154 w 192" name="T4"/>
                <a:gd fmla="*/ 0 h 340" name="T5"/>
                <a:gd fmla="*/ 36 w 192" name="T6"/>
                <a:gd fmla="*/ 0 h 340" name="T7"/>
                <a:gd fmla="*/ 0 w 192" name="T8"/>
                <a:gd fmla="*/ 39 h 340" name="T9"/>
                <a:gd fmla="*/ 0 w 192" name="T10"/>
                <a:gd fmla="*/ 303 h 340" name="T11"/>
                <a:gd fmla="*/ 36 w 192" name="T12"/>
                <a:gd fmla="*/ 340 h 340" name="T13"/>
                <a:gd fmla="*/ 154 w 192" name="T14"/>
                <a:gd fmla="*/ 340 h 340" name="T15"/>
                <a:gd fmla="*/ 192 w 192" name="T16"/>
                <a:gd fmla="*/ 303 h 340" name="T17"/>
                <a:gd fmla="*/ 116 w 192" name="T18"/>
                <a:gd fmla="*/ 297 h 340" name="T19"/>
                <a:gd fmla="*/ 106 w 192" name="T20"/>
                <a:gd fmla="*/ 308 h 340" name="T21"/>
                <a:gd fmla="*/ 84 w 192" name="T22"/>
                <a:gd fmla="*/ 308 h 340" name="T23"/>
                <a:gd fmla="*/ 72 w 192" name="T24"/>
                <a:gd fmla="*/ 297 h 340" name="T25"/>
                <a:gd fmla="*/ 72 w 192" name="T26"/>
                <a:gd fmla="*/ 44 h 340" name="T27"/>
                <a:gd fmla="*/ 84 w 192" name="T28"/>
                <a:gd fmla="*/ 32 h 340" name="T29"/>
                <a:gd fmla="*/ 106 w 192" name="T30"/>
                <a:gd fmla="*/ 32 h 340" name="T31"/>
                <a:gd fmla="*/ 116 w 192" name="T32"/>
                <a:gd fmla="*/ 44 h 340" name="T33"/>
                <a:gd fmla="*/ 116 w 192" name="T34"/>
                <a:gd fmla="*/ 297 h 34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40" w="192">
                  <a:moveTo>
                    <a:pt x="192" y="303"/>
                  </a:moveTo>
                  <a:cubicBezTo>
                    <a:pt x="192" y="39"/>
                    <a:pt x="192" y="39"/>
                    <a:pt x="192" y="39"/>
                  </a:cubicBezTo>
                  <a:cubicBezTo>
                    <a:pt x="192" y="18"/>
                    <a:pt x="175" y="0"/>
                    <a:pt x="154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15" y="0"/>
                    <a:pt x="0" y="18"/>
                    <a:pt x="0" y="39"/>
                  </a:cubicBezTo>
                  <a:cubicBezTo>
                    <a:pt x="0" y="303"/>
                    <a:pt x="0" y="303"/>
                    <a:pt x="0" y="303"/>
                  </a:cubicBezTo>
                  <a:cubicBezTo>
                    <a:pt x="0" y="323"/>
                    <a:pt x="15" y="340"/>
                    <a:pt x="36" y="340"/>
                  </a:cubicBezTo>
                  <a:cubicBezTo>
                    <a:pt x="154" y="340"/>
                    <a:pt x="154" y="340"/>
                    <a:pt x="154" y="340"/>
                  </a:cubicBezTo>
                  <a:cubicBezTo>
                    <a:pt x="175" y="340"/>
                    <a:pt x="192" y="323"/>
                    <a:pt x="192" y="303"/>
                  </a:cubicBezTo>
                  <a:close/>
                  <a:moveTo>
                    <a:pt x="116" y="297"/>
                  </a:moveTo>
                  <a:cubicBezTo>
                    <a:pt x="116" y="304"/>
                    <a:pt x="112" y="308"/>
                    <a:pt x="106" y="308"/>
                  </a:cubicBezTo>
                  <a:cubicBezTo>
                    <a:pt x="84" y="308"/>
                    <a:pt x="84" y="308"/>
                    <a:pt x="84" y="308"/>
                  </a:cubicBezTo>
                  <a:cubicBezTo>
                    <a:pt x="78" y="308"/>
                    <a:pt x="72" y="304"/>
                    <a:pt x="72" y="297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2" y="38"/>
                    <a:pt x="78" y="32"/>
                    <a:pt x="84" y="32"/>
                  </a:cubicBezTo>
                  <a:cubicBezTo>
                    <a:pt x="106" y="32"/>
                    <a:pt x="106" y="32"/>
                    <a:pt x="106" y="32"/>
                  </a:cubicBezTo>
                  <a:cubicBezTo>
                    <a:pt x="112" y="32"/>
                    <a:pt x="116" y="38"/>
                    <a:pt x="116" y="44"/>
                  </a:cubicBezTo>
                  <a:lnTo>
                    <a:pt x="116" y="297"/>
                  </a:ln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2" name="Freeform 305"/>
            <p:cNvSpPr/>
            <p:nvPr/>
          </p:nvSpPr>
          <p:spPr bwMode="auto">
            <a:xfrm>
              <a:off x="6665334" y="2382256"/>
              <a:ext cx="336550" cy="1012825"/>
            </a:xfrm>
            <a:custGeom>
              <a:gdLst>
                <a:gd fmla="*/ 89 w 175" name="T0"/>
                <a:gd fmla="*/ 0 h 528" name="T1"/>
                <a:gd fmla="*/ 0 w 175" name="T2"/>
                <a:gd fmla="*/ 284 h 528" name="T3"/>
                <a:gd fmla="*/ 72 w 175" name="T4"/>
                <a:gd fmla="*/ 284 h 528" name="T5"/>
                <a:gd fmla="*/ 72 w 175" name="T6"/>
                <a:gd fmla="*/ 528 h 528" name="T7"/>
                <a:gd fmla="*/ 156 w 175" name="T8"/>
                <a:gd fmla="*/ 528 h 528" name="T9"/>
                <a:gd fmla="*/ 156 w 175" name="T10"/>
                <a:gd fmla="*/ 148 h 528" name="T11"/>
                <a:gd fmla="*/ 137 w 175" name="T12"/>
                <a:gd fmla="*/ 148 h 528" name="T13"/>
                <a:gd fmla="*/ 175 w 175" name="T14"/>
                <a:gd fmla="*/ 0 h 528" name="T15"/>
                <a:gd fmla="*/ 89 w 175" name="T16"/>
                <a:gd fmla="*/ 0 h 52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28" w="175">
                  <a:moveTo>
                    <a:pt x="89" y="0"/>
                  </a:moveTo>
                  <a:cubicBezTo>
                    <a:pt x="69" y="92"/>
                    <a:pt x="40" y="188"/>
                    <a:pt x="0" y="284"/>
                  </a:cubicBezTo>
                  <a:cubicBezTo>
                    <a:pt x="72" y="284"/>
                    <a:pt x="72" y="284"/>
                    <a:pt x="72" y="284"/>
                  </a:cubicBezTo>
                  <a:cubicBezTo>
                    <a:pt x="72" y="528"/>
                    <a:pt x="72" y="528"/>
                    <a:pt x="72" y="528"/>
                  </a:cubicBezTo>
                  <a:cubicBezTo>
                    <a:pt x="156" y="528"/>
                    <a:pt x="156" y="528"/>
                    <a:pt x="156" y="528"/>
                  </a:cubicBezTo>
                  <a:cubicBezTo>
                    <a:pt x="156" y="148"/>
                    <a:pt x="156" y="148"/>
                    <a:pt x="156" y="148"/>
                  </a:cubicBezTo>
                  <a:cubicBezTo>
                    <a:pt x="137" y="148"/>
                    <a:pt x="137" y="148"/>
                    <a:pt x="137" y="148"/>
                  </a:cubicBezTo>
                  <a:cubicBezTo>
                    <a:pt x="153" y="100"/>
                    <a:pt x="165" y="52"/>
                    <a:pt x="175" y="0"/>
                  </a:cubicBezTo>
                  <a:lnTo>
                    <a:pt x="89" y="0"/>
                  </a:ln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3" name="Freeform 306"/>
            <p:cNvSpPr/>
            <p:nvPr/>
          </p:nvSpPr>
          <p:spPr bwMode="auto">
            <a:xfrm>
              <a:off x="7347959" y="2612444"/>
              <a:ext cx="284163" cy="782638"/>
            </a:xfrm>
            <a:custGeom>
              <a:gdLst>
                <a:gd fmla="*/ 64 w 148" name="T0"/>
                <a:gd fmla="*/ 353 h 408" name="T1"/>
                <a:gd fmla="*/ 44 w 148" name="T2"/>
                <a:gd fmla="*/ 376 h 408" name="T3"/>
                <a:gd fmla="*/ 0 w 148" name="T4"/>
                <a:gd fmla="*/ 376 h 408" name="T5"/>
                <a:gd fmla="*/ 0 w 148" name="T6"/>
                <a:gd fmla="*/ 408 h 408" name="T7"/>
                <a:gd fmla="*/ 111 w 148" name="T8"/>
                <a:gd fmla="*/ 408 h 408" name="T9"/>
                <a:gd fmla="*/ 148 w 148" name="T10"/>
                <a:gd fmla="*/ 370 h 408" name="T11"/>
                <a:gd fmla="*/ 148 w 148" name="T12"/>
                <a:gd fmla="*/ 0 h 408" name="T13"/>
                <a:gd fmla="*/ 64 w 148" name="T14"/>
                <a:gd fmla="*/ 0 h 408" name="T15"/>
                <a:gd fmla="*/ 64 w 148" name="T16"/>
                <a:gd fmla="*/ 353 h 40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08" w="148">
                  <a:moveTo>
                    <a:pt x="64" y="353"/>
                  </a:moveTo>
                  <a:cubicBezTo>
                    <a:pt x="64" y="365"/>
                    <a:pt x="56" y="376"/>
                    <a:pt x="44" y="376"/>
                  </a:cubicBezTo>
                  <a:cubicBezTo>
                    <a:pt x="0" y="376"/>
                    <a:pt x="0" y="376"/>
                    <a:pt x="0" y="376"/>
                  </a:cubicBezTo>
                  <a:cubicBezTo>
                    <a:pt x="0" y="408"/>
                    <a:pt x="0" y="408"/>
                    <a:pt x="0" y="408"/>
                  </a:cubicBezTo>
                  <a:cubicBezTo>
                    <a:pt x="111" y="408"/>
                    <a:pt x="111" y="408"/>
                    <a:pt x="111" y="408"/>
                  </a:cubicBezTo>
                  <a:cubicBezTo>
                    <a:pt x="132" y="408"/>
                    <a:pt x="148" y="390"/>
                    <a:pt x="148" y="370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64" y="0"/>
                    <a:pt x="64" y="0"/>
                    <a:pt x="64" y="0"/>
                  </a:cubicBezTo>
                  <a:lnTo>
                    <a:pt x="64" y="353"/>
                  </a:ln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4" name="Freeform 307"/>
            <p:cNvSpPr/>
            <p:nvPr/>
          </p:nvSpPr>
          <p:spPr bwMode="auto">
            <a:xfrm>
              <a:off x="7017759" y="2428294"/>
              <a:ext cx="668338" cy="61913"/>
            </a:xfrm>
            <a:custGeom>
              <a:gdLst>
                <a:gd fmla="*/ 421 w 421" name="T0"/>
                <a:gd fmla="*/ 39 h 39" name="T1"/>
                <a:gd fmla="*/ 421 w 421" name="T2"/>
                <a:gd fmla="*/ 0 h 39" name="T3"/>
                <a:gd fmla="*/ 0 w 421" name="T4"/>
                <a:gd fmla="*/ 0 h 39" name="T5"/>
                <a:gd fmla="*/ 0 w 421" name="T6"/>
                <a:gd fmla="*/ 39 h 39" name="T7"/>
                <a:gd fmla="*/ 285 w 421" name="T8"/>
                <a:gd fmla="*/ 39 h 39" name="T9"/>
                <a:gd fmla="*/ 285 w 421" name="T10"/>
                <a:gd fmla="*/ 39 h 39" name="T11"/>
                <a:gd fmla="*/ 387 w 421" name="T12"/>
                <a:gd fmla="*/ 39 h 39" name="T13"/>
                <a:gd fmla="*/ 387 w 421" name="T14"/>
                <a:gd fmla="*/ 39 h 39" name="T15"/>
                <a:gd fmla="*/ 421 w 421" name="T16"/>
                <a:gd fmla="*/ 39 h 3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9" w="421">
                  <a:moveTo>
                    <a:pt x="421" y="39"/>
                  </a:moveTo>
                  <a:lnTo>
                    <a:pt x="421" y="0"/>
                  </a:lnTo>
                  <a:lnTo>
                    <a:pt x="0" y="0"/>
                  </a:lnTo>
                  <a:lnTo>
                    <a:pt x="0" y="39"/>
                  </a:lnTo>
                  <a:lnTo>
                    <a:pt x="285" y="39"/>
                  </a:lnTo>
                  <a:lnTo>
                    <a:pt x="285" y="39"/>
                  </a:lnTo>
                  <a:lnTo>
                    <a:pt x="387" y="39"/>
                  </a:lnTo>
                  <a:lnTo>
                    <a:pt x="387" y="39"/>
                  </a:lnTo>
                  <a:lnTo>
                    <a:pt x="421" y="39"/>
                  </a:ln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53" name="Freeform 297"/>
            <p:cNvSpPr/>
            <p:nvPr/>
          </p:nvSpPr>
          <p:spPr bwMode="auto">
            <a:xfrm>
              <a:off x="4769859" y="2338891"/>
              <a:ext cx="720725" cy="153988"/>
            </a:xfrm>
            <a:custGeom>
              <a:gdLst>
                <a:gd fmla="*/ 275 w 454" name="T0"/>
                <a:gd fmla="*/ 0 h 97" name="T1"/>
                <a:gd fmla="*/ 174 w 454" name="T2"/>
                <a:gd fmla="*/ 0 h 97" name="T3"/>
                <a:gd fmla="*/ 174 w 454" name="T4"/>
                <a:gd fmla="*/ 58 h 97" name="T5"/>
                <a:gd fmla="*/ 0 w 454" name="T6"/>
                <a:gd fmla="*/ 58 h 97" name="T7"/>
                <a:gd fmla="*/ 0 w 454" name="T8"/>
                <a:gd fmla="*/ 97 h 97" name="T9"/>
                <a:gd fmla="*/ 82 w 454" name="T10"/>
                <a:gd fmla="*/ 97 h 97" name="T11"/>
                <a:gd fmla="*/ 82 w 454" name="T12"/>
                <a:gd fmla="*/ 97 h 97" name="T13"/>
                <a:gd fmla="*/ 236 w 454" name="T14"/>
                <a:gd fmla="*/ 97 h 97" name="T15"/>
                <a:gd fmla="*/ 236 w 454" name="T16"/>
                <a:gd fmla="*/ 97 h 97" name="T17"/>
                <a:gd fmla="*/ 454 w 454" name="T18"/>
                <a:gd fmla="*/ 97 h 97" name="T19"/>
                <a:gd fmla="*/ 454 w 454" name="T20"/>
                <a:gd fmla="*/ 58 h 97" name="T21"/>
                <a:gd fmla="*/ 275 w 454" name="T22"/>
                <a:gd fmla="*/ 58 h 97" name="T23"/>
                <a:gd fmla="*/ 275 w 454" name="T24"/>
                <a:gd fmla="*/ 0 h 97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97" w="452">
                  <a:moveTo>
                    <a:pt x="275" y="0"/>
                  </a:moveTo>
                  <a:lnTo>
                    <a:pt x="174" y="0"/>
                  </a:lnTo>
                  <a:lnTo>
                    <a:pt x="174" y="58"/>
                  </a:lnTo>
                  <a:lnTo>
                    <a:pt x="0" y="58"/>
                  </a:lnTo>
                  <a:lnTo>
                    <a:pt x="0" y="97"/>
                  </a:lnTo>
                  <a:lnTo>
                    <a:pt x="82" y="97"/>
                  </a:lnTo>
                  <a:lnTo>
                    <a:pt x="82" y="97"/>
                  </a:lnTo>
                  <a:lnTo>
                    <a:pt x="236" y="97"/>
                  </a:lnTo>
                  <a:lnTo>
                    <a:pt x="236" y="97"/>
                  </a:lnTo>
                  <a:lnTo>
                    <a:pt x="454" y="97"/>
                  </a:lnTo>
                  <a:lnTo>
                    <a:pt x="454" y="58"/>
                  </a:lnTo>
                  <a:lnTo>
                    <a:pt x="275" y="58"/>
                  </a:lnTo>
                  <a:lnTo>
                    <a:pt x="275" y="0"/>
                  </a:ln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54" name="Freeform 298"/>
            <p:cNvSpPr/>
            <p:nvPr/>
          </p:nvSpPr>
          <p:spPr bwMode="auto">
            <a:xfrm>
              <a:off x="4776209" y="2623053"/>
              <a:ext cx="601663" cy="506413"/>
            </a:xfrm>
            <a:custGeom>
              <a:gdLst>
                <a:gd fmla="*/ 5 w 313" name="T0"/>
                <a:gd fmla="*/ 92 h 264" name="T1"/>
                <a:gd fmla="*/ 4 w 313" name="T2"/>
                <a:gd fmla="*/ 108 h 264" name="T3"/>
                <a:gd fmla="*/ 20 w 313" name="T4"/>
                <a:gd fmla="*/ 116 h 264" name="T5"/>
                <a:gd fmla="*/ 141 w 313" name="T6"/>
                <a:gd fmla="*/ 116 h 264" name="T7"/>
                <a:gd fmla="*/ 0 w 313" name="T8"/>
                <a:gd fmla="*/ 264 h 264" name="T9"/>
                <a:gd fmla="*/ 110 w 313" name="T10"/>
                <a:gd fmla="*/ 264 h 264" name="T11"/>
                <a:gd fmla="*/ 313 w 313" name="T12"/>
                <a:gd fmla="*/ 4 h 264" name="T13"/>
                <a:gd fmla="*/ 219 w 313" name="T14"/>
                <a:gd fmla="*/ 4 h 264" name="T15"/>
                <a:gd fmla="*/ 166 w 313" name="T16"/>
                <a:gd fmla="*/ 84 h 264" name="T17"/>
                <a:gd fmla="*/ 116 w 313" name="T18"/>
                <a:gd fmla="*/ 84 h 264" name="T19"/>
                <a:gd fmla="*/ 111 w 313" name="T20"/>
                <a:gd fmla="*/ 81 h 264" name="T21"/>
                <a:gd fmla="*/ 111 w 313" name="T22"/>
                <a:gd fmla="*/ 76 h 264" name="T23"/>
                <a:gd fmla="*/ 159 w 313" name="T24"/>
                <a:gd fmla="*/ 0 h 264" name="T25"/>
                <a:gd fmla="*/ 69 w 313" name="T26"/>
                <a:gd fmla="*/ 0 h 264" name="T27"/>
                <a:gd fmla="*/ 5 w 313" name="T28"/>
                <a:gd fmla="*/ 92 h 264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264" w="313">
                  <a:moveTo>
                    <a:pt x="5" y="92"/>
                  </a:moveTo>
                  <a:cubicBezTo>
                    <a:pt x="2" y="98"/>
                    <a:pt x="1" y="103"/>
                    <a:pt x="4" y="108"/>
                  </a:cubicBezTo>
                  <a:cubicBezTo>
                    <a:pt x="7" y="113"/>
                    <a:pt x="13" y="116"/>
                    <a:pt x="20" y="116"/>
                  </a:cubicBezTo>
                  <a:cubicBezTo>
                    <a:pt x="141" y="116"/>
                    <a:pt x="141" y="116"/>
                    <a:pt x="141" y="116"/>
                  </a:cubicBezTo>
                  <a:cubicBezTo>
                    <a:pt x="98" y="168"/>
                    <a:pt x="50" y="216"/>
                    <a:pt x="0" y="264"/>
                  </a:cubicBezTo>
                  <a:cubicBezTo>
                    <a:pt x="110" y="264"/>
                    <a:pt x="110" y="264"/>
                    <a:pt x="110" y="264"/>
                  </a:cubicBezTo>
                  <a:cubicBezTo>
                    <a:pt x="193" y="188"/>
                    <a:pt x="256" y="96"/>
                    <a:pt x="313" y="4"/>
                  </a:cubicBezTo>
                  <a:cubicBezTo>
                    <a:pt x="219" y="4"/>
                    <a:pt x="219" y="4"/>
                    <a:pt x="219" y="4"/>
                  </a:cubicBezTo>
                  <a:cubicBezTo>
                    <a:pt x="203" y="32"/>
                    <a:pt x="185" y="60"/>
                    <a:pt x="166" y="84"/>
                  </a:cubicBezTo>
                  <a:cubicBezTo>
                    <a:pt x="116" y="84"/>
                    <a:pt x="116" y="84"/>
                    <a:pt x="116" y="84"/>
                  </a:cubicBezTo>
                  <a:cubicBezTo>
                    <a:pt x="114" y="84"/>
                    <a:pt x="112" y="83"/>
                    <a:pt x="111" y="81"/>
                  </a:cubicBezTo>
                  <a:cubicBezTo>
                    <a:pt x="110" y="80"/>
                    <a:pt x="110" y="78"/>
                    <a:pt x="111" y="76"/>
                  </a:cubicBezTo>
                  <a:cubicBezTo>
                    <a:pt x="128" y="52"/>
                    <a:pt x="144" y="24"/>
                    <a:pt x="159" y="0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49" y="32"/>
                    <a:pt x="27" y="62"/>
                    <a:pt x="5" y="92"/>
                  </a:cubicBez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55" name="Freeform 299"/>
            <p:cNvSpPr/>
            <p:nvPr/>
          </p:nvSpPr>
          <p:spPr bwMode="auto">
            <a:xfrm>
              <a:off x="4874634" y="2907216"/>
              <a:ext cx="614363" cy="452438"/>
            </a:xfrm>
            <a:custGeom>
              <a:gdLst>
                <a:gd fmla="*/ 315 w 320" name="T0"/>
                <a:gd fmla="*/ 0 h 236" name="T1"/>
                <a:gd fmla="*/ 219 w 320" name="T2"/>
                <a:gd fmla="*/ 0 h 236" name="T3"/>
                <a:gd fmla="*/ 0 w 320" name="T4"/>
                <a:gd fmla="*/ 236 h 236" name="T5"/>
                <a:gd fmla="*/ 110 w 320" name="T6"/>
                <a:gd fmla="*/ 236 h 236" name="T7"/>
                <a:gd fmla="*/ 179 w 320" name="T8"/>
                <a:gd fmla="*/ 169 h 236" name="T9"/>
                <a:gd fmla="*/ 226 w 320" name="T10"/>
                <a:gd fmla="*/ 236 h 236" name="T11"/>
                <a:gd fmla="*/ 320 w 320" name="T12"/>
                <a:gd fmla="*/ 236 h 236" name="T13"/>
                <a:gd fmla="*/ 231 w 320" name="T14"/>
                <a:gd fmla="*/ 109 h 236" name="T15"/>
                <a:gd fmla="*/ 315 w 320" name="T16"/>
                <a:gd fmla="*/ 0 h 23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36" w="320">
                  <a:moveTo>
                    <a:pt x="315" y="0"/>
                  </a:moveTo>
                  <a:cubicBezTo>
                    <a:pt x="219" y="0"/>
                    <a:pt x="219" y="0"/>
                    <a:pt x="219" y="0"/>
                  </a:cubicBezTo>
                  <a:cubicBezTo>
                    <a:pt x="158" y="88"/>
                    <a:pt x="81" y="164"/>
                    <a:pt x="0" y="236"/>
                  </a:cubicBezTo>
                  <a:cubicBezTo>
                    <a:pt x="110" y="236"/>
                    <a:pt x="110" y="236"/>
                    <a:pt x="110" y="236"/>
                  </a:cubicBezTo>
                  <a:cubicBezTo>
                    <a:pt x="134" y="216"/>
                    <a:pt x="157" y="193"/>
                    <a:pt x="179" y="169"/>
                  </a:cubicBezTo>
                  <a:cubicBezTo>
                    <a:pt x="226" y="236"/>
                    <a:pt x="226" y="236"/>
                    <a:pt x="226" y="236"/>
                  </a:cubicBezTo>
                  <a:cubicBezTo>
                    <a:pt x="320" y="236"/>
                    <a:pt x="320" y="236"/>
                    <a:pt x="320" y="236"/>
                  </a:cubicBezTo>
                  <a:cubicBezTo>
                    <a:pt x="231" y="109"/>
                    <a:pt x="231" y="109"/>
                    <a:pt x="231" y="109"/>
                  </a:cubicBezTo>
                  <a:cubicBezTo>
                    <a:pt x="260" y="74"/>
                    <a:pt x="287" y="36"/>
                    <a:pt x="315" y="0"/>
                  </a:cubicBez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56" name="Freeform 300"/>
            <p:cNvSpPr/>
            <p:nvPr/>
          </p:nvSpPr>
          <p:spPr bwMode="auto">
            <a:xfrm>
              <a:off x="4469822" y="2592891"/>
              <a:ext cx="292100" cy="766763"/>
            </a:xfrm>
            <a:custGeom>
              <a:gdLst>
                <a:gd fmla="*/ 120 w 152" name="T0"/>
                <a:gd fmla="*/ 347 h 400" name="T1"/>
                <a:gd fmla="*/ 120 w 152" name="T2"/>
                <a:gd fmla="*/ 39 h 400" name="T3"/>
                <a:gd fmla="*/ 81 w 152" name="T4"/>
                <a:gd fmla="*/ 0 h 400" name="T5"/>
                <a:gd fmla="*/ 0 w 152" name="T6"/>
                <a:gd fmla="*/ 0 h 400" name="T7"/>
                <a:gd fmla="*/ 0 w 152" name="T8"/>
                <a:gd fmla="*/ 32 h 400" name="T9"/>
                <a:gd fmla="*/ 12 w 152" name="T10"/>
                <a:gd fmla="*/ 32 h 400" name="T11"/>
                <a:gd fmla="*/ 32 w 152" name="T12"/>
                <a:gd fmla="*/ 54 h 400" name="T13"/>
                <a:gd fmla="*/ 32 w 152" name="T14"/>
                <a:gd fmla="*/ 363 h 400" name="T15"/>
                <a:gd fmla="*/ 71 w 152" name="T16"/>
                <a:gd fmla="*/ 400 h 400" name="T17"/>
                <a:gd fmla="*/ 152 w 152" name="T18"/>
                <a:gd fmla="*/ 400 h 400" name="T19"/>
                <a:gd fmla="*/ 152 w 152" name="T20"/>
                <a:gd fmla="*/ 368 h 400" name="T21"/>
                <a:gd fmla="*/ 141 w 152" name="T22"/>
                <a:gd fmla="*/ 368 h 400" name="T23"/>
                <a:gd fmla="*/ 120 w 152" name="T24"/>
                <a:gd fmla="*/ 347 h 40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400" w="152">
                  <a:moveTo>
                    <a:pt x="120" y="347"/>
                  </a:moveTo>
                  <a:cubicBezTo>
                    <a:pt x="120" y="39"/>
                    <a:pt x="120" y="39"/>
                    <a:pt x="120" y="39"/>
                  </a:cubicBezTo>
                  <a:cubicBezTo>
                    <a:pt x="120" y="18"/>
                    <a:pt x="102" y="0"/>
                    <a:pt x="8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24" y="32"/>
                    <a:pt x="32" y="43"/>
                    <a:pt x="32" y="54"/>
                  </a:cubicBezTo>
                  <a:cubicBezTo>
                    <a:pt x="32" y="363"/>
                    <a:pt x="32" y="363"/>
                    <a:pt x="32" y="363"/>
                  </a:cubicBezTo>
                  <a:cubicBezTo>
                    <a:pt x="32" y="384"/>
                    <a:pt x="50" y="400"/>
                    <a:pt x="71" y="400"/>
                  </a:cubicBezTo>
                  <a:cubicBezTo>
                    <a:pt x="152" y="400"/>
                    <a:pt x="152" y="400"/>
                    <a:pt x="152" y="400"/>
                  </a:cubicBezTo>
                  <a:cubicBezTo>
                    <a:pt x="152" y="368"/>
                    <a:pt x="152" y="368"/>
                    <a:pt x="152" y="368"/>
                  </a:cubicBezTo>
                  <a:cubicBezTo>
                    <a:pt x="141" y="368"/>
                    <a:pt x="141" y="368"/>
                    <a:pt x="141" y="368"/>
                  </a:cubicBezTo>
                  <a:cubicBezTo>
                    <a:pt x="129" y="368"/>
                    <a:pt x="120" y="359"/>
                    <a:pt x="120" y="347"/>
                  </a:cubicBez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57" name="Freeform 301"/>
            <p:cNvSpPr/>
            <p:nvPr/>
          </p:nvSpPr>
          <p:spPr bwMode="auto">
            <a:xfrm>
              <a:off x="4479347" y="2338891"/>
              <a:ext cx="207963" cy="192088"/>
            </a:xfrm>
            <a:custGeom>
              <a:gdLst>
                <a:gd fmla="*/ 131 w 131" name="T0"/>
                <a:gd fmla="*/ 121 h 121" name="T1"/>
                <a:gd fmla="*/ 110 w 131" name="T2"/>
                <a:gd fmla="*/ 0 h 121" name="T3"/>
                <a:gd fmla="*/ 0 w 131" name="T4"/>
                <a:gd fmla="*/ 0 h 121" name="T5"/>
                <a:gd fmla="*/ 22 w 131" name="T6"/>
                <a:gd fmla="*/ 121 h 121" name="T7"/>
                <a:gd fmla="*/ 131 w 131" name="T8"/>
                <a:gd fmla="*/ 121 h 1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0" w="131">
                  <a:moveTo>
                    <a:pt x="131" y="121"/>
                  </a:moveTo>
                  <a:lnTo>
                    <a:pt x="110" y="0"/>
                  </a:lnTo>
                  <a:lnTo>
                    <a:pt x="0" y="0"/>
                  </a:lnTo>
                  <a:lnTo>
                    <a:pt x="22" y="121"/>
                  </a:lnTo>
                  <a:lnTo>
                    <a:pt x="131" y="121"/>
                  </a:ln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58" name="Freeform 302"/>
            <p:cNvSpPr/>
            <p:nvPr/>
          </p:nvSpPr>
          <p:spPr bwMode="auto">
            <a:xfrm>
              <a:off x="6057322" y="2446841"/>
              <a:ext cx="498475" cy="912813"/>
            </a:xfrm>
            <a:custGeom>
              <a:gdLst>
                <a:gd fmla="*/ 222 w 260" name="T0"/>
                <a:gd fmla="*/ 0 h 476" name="T1"/>
                <a:gd fmla="*/ 40 w 260" name="T2"/>
                <a:gd fmla="*/ 0 h 476" name="T3"/>
                <a:gd fmla="*/ 0 w 260" name="T4"/>
                <a:gd fmla="*/ 36 h 476" name="T5"/>
                <a:gd fmla="*/ 0 w 260" name="T6"/>
                <a:gd fmla="*/ 438 h 476" name="T7"/>
                <a:gd fmla="*/ 40 w 260" name="T8"/>
                <a:gd fmla="*/ 476 h 476" name="T9"/>
                <a:gd fmla="*/ 112 w 260" name="T10"/>
                <a:gd fmla="*/ 476 h 476" name="T11"/>
                <a:gd fmla="*/ 112 w 260" name="T12"/>
                <a:gd fmla="*/ 444 h 476" name="T13"/>
                <a:gd fmla="*/ 103 w 260" name="T14"/>
                <a:gd fmla="*/ 444 h 476" name="T15"/>
                <a:gd fmla="*/ 88 w 260" name="T16"/>
                <a:gd fmla="*/ 428 h 476" name="T17"/>
                <a:gd fmla="*/ 88 w 260" name="T18"/>
                <a:gd fmla="*/ 48 h 476" name="T19"/>
                <a:gd fmla="*/ 103 w 260" name="T20"/>
                <a:gd fmla="*/ 32 h 476" name="T21"/>
                <a:gd fmla="*/ 159 w 260" name="T22"/>
                <a:gd fmla="*/ 32 h 476" name="T23"/>
                <a:gd fmla="*/ 176 w 260" name="T24"/>
                <a:gd fmla="*/ 48 h 476" name="T25"/>
                <a:gd fmla="*/ 176 w 260" name="T26"/>
                <a:gd fmla="*/ 384 h 476" name="T27"/>
                <a:gd fmla="*/ 176 w 260" name="T28"/>
                <a:gd fmla="*/ 428 h 476" name="T29"/>
                <a:gd fmla="*/ 176 w 260" name="T30"/>
                <a:gd fmla="*/ 476 h 476" name="T31"/>
                <a:gd fmla="*/ 222 w 260" name="T32"/>
                <a:gd fmla="*/ 476 h 476" name="T33"/>
                <a:gd fmla="*/ 260 w 260" name="T34"/>
                <a:gd fmla="*/ 438 h 476" name="T35"/>
                <a:gd fmla="*/ 260 w 260" name="T36"/>
                <a:gd fmla="*/ 36 h 476" name="T37"/>
                <a:gd fmla="*/ 222 w 260" name="T38"/>
                <a:gd fmla="*/ 0 h 476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476" w="260">
                  <a:moveTo>
                    <a:pt x="222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5" y="0"/>
                    <a:pt x="0" y="16"/>
                    <a:pt x="0" y="36"/>
                  </a:cubicBezTo>
                  <a:cubicBezTo>
                    <a:pt x="0" y="438"/>
                    <a:pt x="0" y="438"/>
                    <a:pt x="0" y="438"/>
                  </a:cubicBezTo>
                  <a:cubicBezTo>
                    <a:pt x="0" y="459"/>
                    <a:pt x="15" y="476"/>
                    <a:pt x="40" y="476"/>
                  </a:cubicBezTo>
                  <a:cubicBezTo>
                    <a:pt x="112" y="476"/>
                    <a:pt x="112" y="476"/>
                    <a:pt x="112" y="476"/>
                  </a:cubicBezTo>
                  <a:cubicBezTo>
                    <a:pt x="112" y="444"/>
                    <a:pt x="112" y="444"/>
                    <a:pt x="112" y="444"/>
                  </a:cubicBezTo>
                  <a:cubicBezTo>
                    <a:pt x="103" y="444"/>
                    <a:pt x="103" y="444"/>
                    <a:pt x="103" y="444"/>
                  </a:cubicBezTo>
                  <a:cubicBezTo>
                    <a:pt x="92" y="444"/>
                    <a:pt x="88" y="436"/>
                    <a:pt x="88" y="428"/>
                  </a:cubicBezTo>
                  <a:cubicBezTo>
                    <a:pt x="88" y="48"/>
                    <a:pt x="88" y="48"/>
                    <a:pt x="88" y="48"/>
                  </a:cubicBezTo>
                  <a:cubicBezTo>
                    <a:pt x="88" y="38"/>
                    <a:pt x="92" y="32"/>
                    <a:pt x="103" y="32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69" y="32"/>
                    <a:pt x="176" y="38"/>
                    <a:pt x="176" y="48"/>
                  </a:cubicBezTo>
                  <a:cubicBezTo>
                    <a:pt x="176" y="384"/>
                    <a:pt x="176" y="384"/>
                    <a:pt x="176" y="384"/>
                  </a:cubicBezTo>
                  <a:cubicBezTo>
                    <a:pt x="176" y="428"/>
                    <a:pt x="176" y="428"/>
                    <a:pt x="176" y="428"/>
                  </a:cubicBezTo>
                  <a:cubicBezTo>
                    <a:pt x="176" y="476"/>
                    <a:pt x="176" y="476"/>
                    <a:pt x="176" y="476"/>
                  </a:cubicBezTo>
                  <a:cubicBezTo>
                    <a:pt x="222" y="476"/>
                    <a:pt x="222" y="476"/>
                    <a:pt x="222" y="476"/>
                  </a:cubicBezTo>
                  <a:cubicBezTo>
                    <a:pt x="246" y="476"/>
                    <a:pt x="260" y="459"/>
                    <a:pt x="260" y="438"/>
                  </a:cubicBezTo>
                  <a:cubicBezTo>
                    <a:pt x="260" y="36"/>
                    <a:pt x="260" y="36"/>
                    <a:pt x="260" y="36"/>
                  </a:cubicBezTo>
                  <a:cubicBezTo>
                    <a:pt x="260" y="16"/>
                    <a:pt x="246" y="0"/>
                    <a:pt x="222" y="0"/>
                  </a:cubicBez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59" name="Freeform 303"/>
            <p:cNvSpPr>
              <a:spLocks noEditPoints="1"/>
            </p:cNvSpPr>
            <p:nvPr/>
          </p:nvSpPr>
          <p:spPr bwMode="auto">
            <a:xfrm>
              <a:off x="5552497" y="2338891"/>
              <a:ext cx="466725" cy="1020763"/>
            </a:xfrm>
            <a:custGeom>
              <a:gdLst>
                <a:gd fmla="*/ 215 w 244" name="T0"/>
                <a:gd fmla="*/ 80 h 532" name="T1"/>
                <a:gd fmla="*/ 120 w 244" name="T2"/>
                <a:gd fmla="*/ 80 h 532" name="T3"/>
                <a:gd fmla="*/ 131 w 244" name="T4"/>
                <a:gd fmla="*/ 0 h 532" name="T5"/>
                <a:gd fmla="*/ 46 w 244" name="T6"/>
                <a:gd fmla="*/ 0 h 532" name="T7"/>
                <a:gd fmla="*/ 34 w 244" name="T8"/>
                <a:gd fmla="*/ 80 h 532" name="T9"/>
                <a:gd fmla="*/ 0 w 244" name="T10"/>
                <a:gd fmla="*/ 80 h 532" name="T11"/>
                <a:gd fmla="*/ 0 w 244" name="T12"/>
                <a:gd fmla="*/ 112 h 532" name="T13"/>
                <a:gd fmla="*/ 29 w 244" name="T14"/>
                <a:gd fmla="*/ 112 h 532" name="T15"/>
                <a:gd fmla="*/ 6 w 244" name="T16"/>
                <a:gd fmla="*/ 271 h 532" name="T17"/>
                <a:gd fmla="*/ 12 w 244" name="T18"/>
                <a:gd fmla="*/ 301 h 532" name="T19"/>
                <a:gd fmla="*/ 69 w 244" name="T20"/>
                <a:gd fmla="*/ 399 h 532" name="T21"/>
                <a:gd fmla="*/ 5 w 244" name="T22"/>
                <a:gd fmla="*/ 532 h 532" name="T23"/>
                <a:gd fmla="*/ 95 w 244" name="T24"/>
                <a:gd fmla="*/ 532 h 532" name="T25"/>
                <a:gd fmla="*/ 120 w 244" name="T26"/>
                <a:gd fmla="*/ 486 h 532" name="T27"/>
                <a:gd fmla="*/ 146 w 244" name="T28"/>
                <a:gd fmla="*/ 532 h 532" name="T29"/>
                <a:gd fmla="*/ 243 w 244" name="T30"/>
                <a:gd fmla="*/ 532 h 532" name="T31"/>
                <a:gd fmla="*/ 163 w 244" name="T32"/>
                <a:gd fmla="*/ 392 h 532" name="T33"/>
                <a:gd fmla="*/ 243 w 244" name="T34"/>
                <a:gd fmla="*/ 110 h 532" name="T35"/>
                <a:gd fmla="*/ 235 w 244" name="T36"/>
                <a:gd fmla="*/ 90 h 532" name="T37"/>
                <a:gd fmla="*/ 215 w 244" name="T38"/>
                <a:gd fmla="*/ 80 h 532" name="T39"/>
                <a:gd fmla="*/ 153 w 244" name="T40"/>
                <a:gd fmla="*/ 124 h 532" name="T41"/>
                <a:gd fmla="*/ 109 w 244" name="T42"/>
                <a:gd fmla="*/ 297 h 532" name="T43"/>
                <a:gd fmla="*/ 98 w 244" name="T44"/>
                <a:gd fmla="*/ 277 h 532" name="T45"/>
                <a:gd fmla="*/ 91 w 244" name="T46"/>
                <a:gd fmla="*/ 246 h 532" name="T47"/>
                <a:gd fmla="*/ 115 w 244" name="T48"/>
                <a:gd fmla="*/ 112 h 532" name="T49"/>
                <a:gd fmla="*/ 142 w 244" name="T50"/>
                <a:gd fmla="*/ 112 h 532" name="T51"/>
                <a:gd fmla="*/ 150 w 244" name="T52"/>
                <a:gd fmla="*/ 116 h 532" name="T53"/>
                <a:gd fmla="*/ 153 w 244" name="T54"/>
                <a:gd fmla="*/ 124 h 532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532" w="244">
                  <a:moveTo>
                    <a:pt x="215" y="80"/>
                  </a:moveTo>
                  <a:cubicBezTo>
                    <a:pt x="120" y="80"/>
                    <a:pt x="120" y="80"/>
                    <a:pt x="120" y="80"/>
                  </a:cubicBezTo>
                  <a:cubicBezTo>
                    <a:pt x="124" y="56"/>
                    <a:pt x="127" y="28"/>
                    <a:pt x="13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29" y="112"/>
                    <a:pt x="29" y="112"/>
                    <a:pt x="29" y="112"/>
                  </a:cubicBezTo>
                  <a:cubicBezTo>
                    <a:pt x="6" y="271"/>
                    <a:pt x="6" y="271"/>
                    <a:pt x="6" y="271"/>
                  </a:cubicBezTo>
                  <a:cubicBezTo>
                    <a:pt x="4" y="282"/>
                    <a:pt x="6" y="292"/>
                    <a:pt x="12" y="301"/>
                  </a:cubicBezTo>
                  <a:cubicBezTo>
                    <a:pt x="69" y="399"/>
                    <a:pt x="69" y="399"/>
                    <a:pt x="69" y="399"/>
                  </a:cubicBezTo>
                  <a:cubicBezTo>
                    <a:pt x="51" y="440"/>
                    <a:pt x="30" y="484"/>
                    <a:pt x="5" y="532"/>
                  </a:cubicBezTo>
                  <a:cubicBezTo>
                    <a:pt x="95" y="532"/>
                    <a:pt x="95" y="532"/>
                    <a:pt x="95" y="532"/>
                  </a:cubicBezTo>
                  <a:cubicBezTo>
                    <a:pt x="120" y="486"/>
                    <a:pt x="120" y="486"/>
                    <a:pt x="120" y="486"/>
                  </a:cubicBezTo>
                  <a:cubicBezTo>
                    <a:pt x="146" y="532"/>
                    <a:pt x="146" y="532"/>
                    <a:pt x="146" y="532"/>
                  </a:cubicBezTo>
                  <a:cubicBezTo>
                    <a:pt x="243" y="532"/>
                    <a:pt x="243" y="532"/>
                    <a:pt x="243" y="532"/>
                  </a:cubicBezTo>
                  <a:cubicBezTo>
                    <a:pt x="163" y="392"/>
                    <a:pt x="163" y="392"/>
                    <a:pt x="163" y="392"/>
                  </a:cubicBezTo>
                  <a:cubicBezTo>
                    <a:pt x="201" y="301"/>
                    <a:pt x="226" y="209"/>
                    <a:pt x="243" y="110"/>
                  </a:cubicBezTo>
                  <a:cubicBezTo>
                    <a:pt x="244" y="102"/>
                    <a:pt x="241" y="95"/>
                    <a:pt x="235" y="90"/>
                  </a:cubicBezTo>
                  <a:cubicBezTo>
                    <a:pt x="231" y="83"/>
                    <a:pt x="224" y="80"/>
                    <a:pt x="215" y="80"/>
                  </a:cubicBezTo>
                  <a:close/>
                  <a:moveTo>
                    <a:pt x="153" y="124"/>
                  </a:moveTo>
                  <a:cubicBezTo>
                    <a:pt x="143" y="186"/>
                    <a:pt x="129" y="241"/>
                    <a:pt x="109" y="297"/>
                  </a:cubicBezTo>
                  <a:cubicBezTo>
                    <a:pt x="98" y="277"/>
                    <a:pt x="98" y="277"/>
                    <a:pt x="98" y="277"/>
                  </a:cubicBezTo>
                  <a:cubicBezTo>
                    <a:pt x="92" y="268"/>
                    <a:pt x="89" y="258"/>
                    <a:pt x="91" y="246"/>
                  </a:cubicBezTo>
                  <a:cubicBezTo>
                    <a:pt x="100" y="199"/>
                    <a:pt x="108" y="156"/>
                    <a:pt x="115" y="112"/>
                  </a:cubicBezTo>
                  <a:cubicBezTo>
                    <a:pt x="142" y="112"/>
                    <a:pt x="142" y="112"/>
                    <a:pt x="142" y="112"/>
                  </a:cubicBezTo>
                  <a:cubicBezTo>
                    <a:pt x="145" y="112"/>
                    <a:pt x="148" y="113"/>
                    <a:pt x="150" y="116"/>
                  </a:cubicBezTo>
                  <a:cubicBezTo>
                    <a:pt x="153" y="118"/>
                    <a:pt x="154" y="122"/>
                    <a:pt x="153" y="124"/>
                  </a:cubicBez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60" name="Freeform 304"/>
            <p:cNvSpPr>
              <a:spLocks noEditPoints="1"/>
            </p:cNvSpPr>
            <p:nvPr/>
          </p:nvSpPr>
          <p:spPr bwMode="auto">
            <a:xfrm>
              <a:off x="7001884" y="2546853"/>
              <a:ext cx="368300" cy="650875"/>
            </a:xfrm>
            <a:custGeom>
              <a:gdLst>
                <a:gd fmla="*/ 192 w 192" name="T0"/>
                <a:gd fmla="*/ 303 h 340" name="T1"/>
                <a:gd fmla="*/ 192 w 192" name="T2"/>
                <a:gd fmla="*/ 39 h 340" name="T3"/>
                <a:gd fmla="*/ 154 w 192" name="T4"/>
                <a:gd fmla="*/ 0 h 340" name="T5"/>
                <a:gd fmla="*/ 36 w 192" name="T6"/>
                <a:gd fmla="*/ 0 h 340" name="T7"/>
                <a:gd fmla="*/ 0 w 192" name="T8"/>
                <a:gd fmla="*/ 39 h 340" name="T9"/>
                <a:gd fmla="*/ 0 w 192" name="T10"/>
                <a:gd fmla="*/ 303 h 340" name="T11"/>
                <a:gd fmla="*/ 36 w 192" name="T12"/>
                <a:gd fmla="*/ 340 h 340" name="T13"/>
                <a:gd fmla="*/ 154 w 192" name="T14"/>
                <a:gd fmla="*/ 340 h 340" name="T15"/>
                <a:gd fmla="*/ 192 w 192" name="T16"/>
                <a:gd fmla="*/ 303 h 340" name="T17"/>
                <a:gd fmla="*/ 116 w 192" name="T18"/>
                <a:gd fmla="*/ 297 h 340" name="T19"/>
                <a:gd fmla="*/ 106 w 192" name="T20"/>
                <a:gd fmla="*/ 308 h 340" name="T21"/>
                <a:gd fmla="*/ 84 w 192" name="T22"/>
                <a:gd fmla="*/ 308 h 340" name="T23"/>
                <a:gd fmla="*/ 72 w 192" name="T24"/>
                <a:gd fmla="*/ 297 h 340" name="T25"/>
                <a:gd fmla="*/ 72 w 192" name="T26"/>
                <a:gd fmla="*/ 44 h 340" name="T27"/>
                <a:gd fmla="*/ 84 w 192" name="T28"/>
                <a:gd fmla="*/ 32 h 340" name="T29"/>
                <a:gd fmla="*/ 106 w 192" name="T30"/>
                <a:gd fmla="*/ 32 h 340" name="T31"/>
                <a:gd fmla="*/ 116 w 192" name="T32"/>
                <a:gd fmla="*/ 44 h 340" name="T33"/>
                <a:gd fmla="*/ 116 w 192" name="T34"/>
                <a:gd fmla="*/ 297 h 34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40" w="192">
                  <a:moveTo>
                    <a:pt x="192" y="303"/>
                  </a:moveTo>
                  <a:cubicBezTo>
                    <a:pt x="192" y="39"/>
                    <a:pt x="192" y="39"/>
                    <a:pt x="192" y="39"/>
                  </a:cubicBezTo>
                  <a:cubicBezTo>
                    <a:pt x="192" y="18"/>
                    <a:pt x="175" y="0"/>
                    <a:pt x="154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15" y="0"/>
                    <a:pt x="0" y="18"/>
                    <a:pt x="0" y="39"/>
                  </a:cubicBezTo>
                  <a:cubicBezTo>
                    <a:pt x="0" y="303"/>
                    <a:pt x="0" y="303"/>
                    <a:pt x="0" y="303"/>
                  </a:cubicBezTo>
                  <a:cubicBezTo>
                    <a:pt x="0" y="323"/>
                    <a:pt x="15" y="340"/>
                    <a:pt x="36" y="340"/>
                  </a:cubicBezTo>
                  <a:cubicBezTo>
                    <a:pt x="154" y="340"/>
                    <a:pt x="154" y="340"/>
                    <a:pt x="154" y="340"/>
                  </a:cubicBezTo>
                  <a:cubicBezTo>
                    <a:pt x="175" y="340"/>
                    <a:pt x="192" y="323"/>
                    <a:pt x="192" y="303"/>
                  </a:cubicBezTo>
                  <a:close/>
                  <a:moveTo>
                    <a:pt x="116" y="297"/>
                  </a:moveTo>
                  <a:cubicBezTo>
                    <a:pt x="116" y="304"/>
                    <a:pt x="112" y="308"/>
                    <a:pt x="106" y="308"/>
                  </a:cubicBezTo>
                  <a:cubicBezTo>
                    <a:pt x="84" y="308"/>
                    <a:pt x="84" y="308"/>
                    <a:pt x="84" y="308"/>
                  </a:cubicBezTo>
                  <a:cubicBezTo>
                    <a:pt x="78" y="308"/>
                    <a:pt x="72" y="304"/>
                    <a:pt x="72" y="297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2" y="38"/>
                    <a:pt x="78" y="32"/>
                    <a:pt x="84" y="32"/>
                  </a:cubicBezTo>
                  <a:cubicBezTo>
                    <a:pt x="106" y="32"/>
                    <a:pt x="106" y="32"/>
                    <a:pt x="106" y="32"/>
                  </a:cubicBezTo>
                  <a:cubicBezTo>
                    <a:pt x="112" y="32"/>
                    <a:pt x="116" y="38"/>
                    <a:pt x="116" y="44"/>
                  </a:cubicBezTo>
                  <a:lnTo>
                    <a:pt x="116" y="297"/>
                  </a:ln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61" name="Freeform 305"/>
            <p:cNvSpPr/>
            <p:nvPr/>
          </p:nvSpPr>
          <p:spPr bwMode="auto">
            <a:xfrm>
              <a:off x="6617709" y="2346828"/>
              <a:ext cx="336550" cy="1012825"/>
            </a:xfrm>
            <a:custGeom>
              <a:gdLst>
                <a:gd fmla="*/ 89 w 175" name="T0"/>
                <a:gd fmla="*/ 0 h 528" name="T1"/>
                <a:gd fmla="*/ 0 w 175" name="T2"/>
                <a:gd fmla="*/ 284 h 528" name="T3"/>
                <a:gd fmla="*/ 72 w 175" name="T4"/>
                <a:gd fmla="*/ 284 h 528" name="T5"/>
                <a:gd fmla="*/ 72 w 175" name="T6"/>
                <a:gd fmla="*/ 528 h 528" name="T7"/>
                <a:gd fmla="*/ 156 w 175" name="T8"/>
                <a:gd fmla="*/ 528 h 528" name="T9"/>
                <a:gd fmla="*/ 156 w 175" name="T10"/>
                <a:gd fmla="*/ 148 h 528" name="T11"/>
                <a:gd fmla="*/ 137 w 175" name="T12"/>
                <a:gd fmla="*/ 148 h 528" name="T13"/>
                <a:gd fmla="*/ 175 w 175" name="T14"/>
                <a:gd fmla="*/ 0 h 528" name="T15"/>
                <a:gd fmla="*/ 89 w 175" name="T16"/>
                <a:gd fmla="*/ 0 h 52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28" w="175">
                  <a:moveTo>
                    <a:pt x="89" y="0"/>
                  </a:moveTo>
                  <a:cubicBezTo>
                    <a:pt x="69" y="92"/>
                    <a:pt x="40" y="188"/>
                    <a:pt x="0" y="284"/>
                  </a:cubicBezTo>
                  <a:cubicBezTo>
                    <a:pt x="72" y="284"/>
                    <a:pt x="72" y="284"/>
                    <a:pt x="72" y="284"/>
                  </a:cubicBezTo>
                  <a:cubicBezTo>
                    <a:pt x="72" y="528"/>
                    <a:pt x="72" y="528"/>
                    <a:pt x="72" y="528"/>
                  </a:cubicBezTo>
                  <a:cubicBezTo>
                    <a:pt x="156" y="528"/>
                    <a:pt x="156" y="528"/>
                    <a:pt x="156" y="528"/>
                  </a:cubicBezTo>
                  <a:cubicBezTo>
                    <a:pt x="156" y="148"/>
                    <a:pt x="156" y="148"/>
                    <a:pt x="156" y="148"/>
                  </a:cubicBezTo>
                  <a:cubicBezTo>
                    <a:pt x="137" y="148"/>
                    <a:pt x="137" y="148"/>
                    <a:pt x="137" y="148"/>
                  </a:cubicBezTo>
                  <a:cubicBezTo>
                    <a:pt x="153" y="100"/>
                    <a:pt x="165" y="52"/>
                    <a:pt x="175" y="0"/>
                  </a:cubicBezTo>
                  <a:lnTo>
                    <a:pt x="89" y="0"/>
                  </a:ln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62" name="Freeform 306"/>
            <p:cNvSpPr/>
            <p:nvPr/>
          </p:nvSpPr>
          <p:spPr bwMode="auto">
            <a:xfrm>
              <a:off x="7300334" y="2577016"/>
              <a:ext cx="284163" cy="782638"/>
            </a:xfrm>
            <a:custGeom>
              <a:gdLst>
                <a:gd fmla="*/ 64 w 148" name="T0"/>
                <a:gd fmla="*/ 353 h 408" name="T1"/>
                <a:gd fmla="*/ 44 w 148" name="T2"/>
                <a:gd fmla="*/ 376 h 408" name="T3"/>
                <a:gd fmla="*/ 0 w 148" name="T4"/>
                <a:gd fmla="*/ 376 h 408" name="T5"/>
                <a:gd fmla="*/ 0 w 148" name="T6"/>
                <a:gd fmla="*/ 408 h 408" name="T7"/>
                <a:gd fmla="*/ 111 w 148" name="T8"/>
                <a:gd fmla="*/ 408 h 408" name="T9"/>
                <a:gd fmla="*/ 148 w 148" name="T10"/>
                <a:gd fmla="*/ 370 h 408" name="T11"/>
                <a:gd fmla="*/ 148 w 148" name="T12"/>
                <a:gd fmla="*/ 0 h 408" name="T13"/>
                <a:gd fmla="*/ 64 w 148" name="T14"/>
                <a:gd fmla="*/ 0 h 408" name="T15"/>
                <a:gd fmla="*/ 64 w 148" name="T16"/>
                <a:gd fmla="*/ 353 h 40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08" w="148">
                  <a:moveTo>
                    <a:pt x="64" y="353"/>
                  </a:moveTo>
                  <a:cubicBezTo>
                    <a:pt x="64" y="365"/>
                    <a:pt x="56" y="376"/>
                    <a:pt x="44" y="376"/>
                  </a:cubicBezTo>
                  <a:cubicBezTo>
                    <a:pt x="0" y="376"/>
                    <a:pt x="0" y="376"/>
                    <a:pt x="0" y="376"/>
                  </a:cubicBezTo>
                  <a:cubicBezTo>
                    <a:pt x="0" y="408"/>
                    <a:pt x="0" y="408"/>
                    <a:pt x="0" y="408"/>
                  </a:cubicBezTo>
                  <a:cubicBezTo>
                    <a:pt x="111" y="408"/>
                    <a:pt x="111" y="408"/>
                    <a:pt x="111" y="408"/>
                  </a:cubicBezTo>
                  <a:cubicBezTo>
                    <a:pt x="132" y="408"/>
                    <a:pt x="148" y="390"/>
                    <a:pt x="148" y="370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64" y="0"/>
                    <a:pt x="64" y="0"/>
                    <a:pt x="64" y="0"/>
                  </a:cubicBezTo>
                  <a:lnTo>
                    <a:pt x="64" y="353"/>
                  </a:ln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63" name="Freeform 307"/>
            <p:cNvSpPr/>
            <p:nvPr/>
          </p:nvSpPr>
          <p:spPr bwMode="auto">
            <a:xfrm>
              <a:off x="6970134" y="2392866"/>
              <a:ext cx="668338" cy="61913"/>
            </a:xfrm>
            <a:custGeom>
              <a:gdLst>
                <a:gd fmla="*/ 421 w 421" name="T0"/>
                <a:gd fmla="*/ 39 h 39" name="T1"/>
                <a:gd fmla="*/ 421 w 421" name="T2"/>
                <a:gd fmla="*/ 0 h 39" name="T3"/>
                <a:gd fmla="*/ 0 w 421" name="T4"/>
                <a:gd fmla="*/ 0 h 39" name="T5"/>
                <a:gd fmla="*/ 0 w 421" name="T6"/>
                <a:gd fmla="*/ 39 h 39" name="T7"/>
                <a:gd fmla="*/ 285 w 421" name="T8"/>
                <a:gd fmla="*/ 39 h 39" name="T9"/>
                <a:gd fmla="*/ 285 w 421" name="T10"/>
                <a:gd fmla="*/ 39 h 39" name="T11"/>
                <a:gd fmla="*/ 387 w 421" name="T12"/>
                <a:gd fmla="*/ 39 h 39" name="T13"/>
                <a:gd fmla="*/ 387 w 421" name="T14"/>
                <a:gd fmla="*/ 39 h 39" name="T15"/>
                <a:gd fmla="*/ 421 w 421" name="T16"/>
                <a:gd fmla="*/ 39 h 3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9" w="421">
                  <a:moveTo>
                    <a:pt x="421" y="39"/>
                  </a:moveTo>
                  <a:lnTo>
                    <a:pt x="421" y="0"/>
                  </a:lnTo>
                  <a:lnTo>
                    <a:pt x="0" y="0"/>
                  </a:lnTo>
                  <a:lnTo>
                    <a:pt x="0" y="39"/>
                  </a:lnTo>
                  <a:lnTo>
                    <a:pt x="285" y="39"/>
                  </a:lnTo>
                  <a:lnTo>
                    <a:pt x="285" y="39"/>
                  </a:lnTo>
                  <a:lnTo>
                    <a:pt x="387" y="39"/>
                  </a:lnTo>
                  <a:lnTo>
                    <a:pt x="387" y="39"/>
                  </a:lnTo>
                  <a:lnTo>
                    <a:pt x="421" y="39"/>
                  </a:ln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949" name="组合 948"/>
          <p:cNvGrpSpPr/>
          <p:nvPr/>
        </p:nvGrpSpPr>
        <p:grpSpPr>
          <a:xfrm>
            <a:off x="7774995" y="2060302"/>
            <a:ext cx="1558925" cy="1491166"/>
            <a:chOff x="7774995" y="2162175"/>
            <a:chExt cx="1558925" cy="1491166"/>
          </a:xfrm>
        </p:grpSpPr>
        <p:sp>
          <p:nvSpPr>
            <p:cNvPr id="455" name="Freeform 308"/>
            <p:cNvSpPr/>
            <p:nvPr/>
          </p:nvSpPr>
          <p:spPr bwMode="auto">
            <a:xfrm>
              <a:off x="7822620" y="2523041"/>
              <a:ext cx="1454150" cy="1130300"/>
            </a:xfrm>
            <a:custGeom>
              <a:gdLst>
                <a:gd fmla="*/ 360 w 758" name="T0"/>
                <a:gd fmla="*/ 175 h 590" name="T1"/>
                <a:gd fmla="*/ 511 w 758" name="T2"/>
                <a:gd fmla="*/ 200 h 590" name="T3"/>
                <a:gd fmla="*/ 373 w 758" name="T4"/>
                <a:gd fmla="*/ 370 h 590" name="T5"/>
                <a:gd fmla="*/ 296 w 758" name="T6"/>
                <a:gd fmla="*/ 165 h 590" name="T7"/>
                <a:gd fmla="*/ 296 w 758" name="T8"/>
                <a:gd fmla="*/ 165 h 590" name="T9"/>
                <a:gd fmla="*/ 297 w 758" name="T10"/>
                <a:gd fmla="*/ 151 h 590" name="T11"/>
                <a:gd fmla="*/ 298 w 758" name="T12"/>
                <a:gd fmla="*/ 145 h 590" name="T13"/>
                <a:gd fmla="*/ 301 w 758" name="T14"/>
                <a:gd fmla="*/ 122 h 590" name="T15"/>
                <a:gd fmla="*/ 318 w 758" name="T16"/>
                <a:gd fmla="*/ 18 h 590" name="T17"/>
                <a:gd fmla="*/ 213 w 758" name="T18"/>
                <a:gd fmla="*/ 0 h 590" name="T19"/>
                <a:gd fmla="*/ 196 w 758" name="T20"/>
                <a:gd fmla="*/ 105 h 590" name="T21"/>
                <a:gd fmla="*/ 64 w 758" name="T22"/>
                <a:gd fmla="*/ 84 h 590" name="T23"/>
                <a:gd fmla="*/ 57 w 758" name="T24"/>
                <a:gd fmla="*/ 125 h 590" name="T25"/>
                <a:gd fmla="*/ 191 w 758" name="T26"/>
                <a:gd fmla="*/ 147 h 590" name="T27"/>
                <a:gd fmla="*/ 269 w 758" name="T28"/>
                <a:gd fmla="*/ 403 h 590" name="T29"/>
                <a:gd fmla="*/ 12 w 758" name="T30"/>
                <a:gd fmla="*/ 402 h 590" name="T31"/>
                <a:gd fmla="*/ 0 w 758" name="T32"/>
                <a:gd fmla="*/ 476 h 590" name="T33"/>
                <a:gd fmla="*/ 355 w 758" name="T34"/>
                <a:gd fmla="*/ 475 h 590" name="T35"/>
                <a:gd fmla="*/ 694 w 758" name="T36"/>
                <a:gd fmla="*/ 590 h 590" name="T37"/>
                <a:gd fmla="*/ 706 w 758" name="T38"/>
                <a:gd fmla="*/ 516 h 590" name="T39"/>
                <a:gd fmla="*/ 460 w 758" name="T40"/>
                <a:gd fmla="*/ 434 h 590" name="T41"/>
                <a:gd fmla="*/ 617 w 758" name="T42"/>
                <a:gd fmla="*/ 217 h 590" name="T43"/>
                <a:gd fmla="*/ 751 w 758" name="T44"/>
                <a:gd fmla="*/ 239 h 590" name="T45"/>
                <a:gd fmla="*/ 758 w 758" name="T46"/>
                <a:gd fmla="*/ 197 h 590" name="T47"/>
                <a:gd fmla="*/ 367 w 758" name="T48"/>
                <a:gd fmla="*/ 133 h 590" name="T49"/>
                <a:gd fmla="*/ 360 w 758" name="T50"/>
                <a:gd fmla="*/ 175 h 590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590" w="758">
                  <a:moveTo>
                    <a:pt x="360" y="175"/>
                  </a:moveTo>
                  <a:cubicBezTo>
                    <a:pt x="511" y="200"/>
                    <a:pt x="511" y="200"/>
                    <a:pt x="511" y="200"/>
                  </a:cubicBezTo>
                  <a:cubicBezTo>
                    <a:pt x="488" y="283"/>
                    <a:pt x="440" y="337"/>
                    <a:pt x="373" y="370"/>
                  </a:cubicBezTo>
                  <a:cubicBezTo>
                    <a:pt x="321" y="318"/>
                    <a:pt x="293" y="251"/>
                    <a:pt x="296" y="165"/>
                  </a:cubicBezTo>
                  <a:cubicBezTo>
                    <a:pt x="296" y="165"/>
                    <a:pt x="296" y="165"/>
                    <a:pt x="296" y="165"/>
                  </a:cubicBezTo>
                  <a:cubicBezTo>
                    <a:pt x="297" y="151"/>
                    <a:pt x="297" y="151"/>
                    <a:pt x="297" y="151"/>
                  </a:cubicBezTo>
                  <a:cubicBezTo>
                    <a:pt x="298" y="145"/>
                    <a:pt x="298" y="145"/>
                    <a:pt x="298" y="145"/>
                  </a:cubicBezTo>
                  <a:cubicBezTo>
                    <a:pt x="301" y="122"/>
                    <a:pt x="301" y="122"/>
                    <a:pt x="301" y="122"/>
                  </a:cubicBezTo>
                  <a:cubicBezTo>
                    <a:pt x="318" y="18"/>
                    <a:pt x="318" y="18"/>
                    <a:pt x="318" y="18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196" y="105"/>
                    <a:pt x="196" y="105"/>
                    <a:pt x="196" y="105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57" y="125"/>
                    <a:pt x="57" y="125"/>
                    <a:pt x="57" y="125"/>
                  </a:cubicBezTo>
                  <a:cubicBezTo>
                    <a:pt x="191" y="147"/>
                    <a:pt x="191" y="147"/>
                    <a:pt x="191" y="147"/>
                  </a:cubicBezTo>
                  <a:cubicBezTo>
                    <a:pt x="181" y="254"/>
                    <a:pt x="212" y="338"/>
                    <a:pt x="269" y="403"/>
                  </a:cubicBezTo>
                  <a:cubicBezTo>
                    <a:pt x="195" y="416"/>
                    <a:pt x="107" y="415"/>
                    <a:pt x="12" y="402"/>
                  </a:cubicBezTo>
                  <a:cubicBezTo>
                    <a:pt x="0" y="476"/>
                    <a:pt x="0" y="476"/>
                    <a:pt x="0" y="476"/>
                  </a:cubicBezTo>
                  <a:cubicBezTo>
                    <a:pt x="130" y="497"/>
                    <a:pt x="253" y="500"/>
                    <a:pt x="355" y="475"/>
                  </a:cubicBezTo>
                  <a:cubicBezTo>
                    <a:pt x="444" y="532"/>
                    <a:pt x="562" y="568"/>
                    <a:pt x="694" y="590"/>
                  </a:cubicBezTo>
                  <a:cubicBezTo>
                    <a:pt x="706" y="516"/>
                    <a:pt x="706" y="516"/>
                    <a:pt x="706" y="516"/>
                  </a:cubicBezTo>
                  <a:cubicBezTo>
                    <a:pt x="611" y="497"/>
                    <a:pt x="527" y="471"/>
                    <a:pt x="460" y="434"/>
                  </a:cubicBezTo>
                  <a:cubicBezTo>
                    <a:pt x="536" y="391"/>
                    <a:pt x="591" y="321"/>
                    <a:pt x="617" y="217"/>
                  </a:cubicBezTo>
                  <a:cubicBezTo>
                    <a:pt x="751" y="239"/>
                    <a:pt x="751" y="239"/>
                    <a:pt x="751" y="239"/>
                  </a:cubicBezTo>
                  <a:cubicBezTo>
                    <a:pt x="758" y="197"/>
                    <a:pt x="758" y="197"/>
                    <a:pt x="758" y="197"/>
                  </a:cubicBezTo>
                  <a:cubicBezTo>
                    <a:pt x="367" y="133"/>
                    <a:pt x="367" y="133"/>
                    <a:pt x="367" y="133"/>
                  </a:cubicBezTo>
                  <a:lnTo>
                    <a:pt x="360" y="175"/>
                  </a:ln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6" name="Freeform 309"/>
            <p:cNvSpPr/>
            <p:nvPr/>
          </p:nvSpPr>
          <p:spPr bwMode="auto">
            <a:xfrm>
              <a:off x="7976607" y="2197603"/>
              <a:ext cx="1357313" cy="552450"/>
            </a:xfrm>
            <a:custGeom>
              <a:gdLst>
                <a:gd fmla="*/ 663 w 708" name="T0"/>
                <a:gd fmla="*/ 134 h 288" name="T1"/>
                <a:gd fmla="*/ 423 w 708" name="T2"/>
                <a:gd fmla="*/ 95 h 288" name="T3"/>
                <a:gd fmla="*/ 436 w 708" name="T4"/>
                <a:gd fmla="*/ 19 h 288" name="T5"/>
                <a:gd fmla="*/ 324 w 708" name="T6"/>
                <a:gd fmla="*/ 0 h 288" name="T7"/>
                <a:gd fmla="*/ 312 w 708" name="T8"/>
                <a:gd fmla="*/ 77 h 288" name="T9"/>
                <a:gd fmla="*/ 72 w 708" name="T10"/>
                <a:gd fmla="*/ 37 h 288" name="T11"/>
                <a:gd fmla="*/ 16 w 708" name="T12"/>
                <a:gd fmla="*/ 78 h 288" name="T13"/>
                <a:gd fmla="*/ 0 w 708" name="T14"/>
                <a:gd fmla="*/ 175 h 288" name="T15"/>
                <a:gd fmla="*/ 111 w 708" name="T16"/>
                <a:gd fmla="*/ 194 h 288" name="T17"/>
                <a:gd fmla="*/ 124 w 708" name="T18"/>
                <a:gd fmla="*/ 117 h 288" name="T19"/>
                <a:gd fmla="*/ 156 w 708" name="T20"/>
                <a:gd fmla="*/ 93 h 288" name="T21"/>
                <a:gd fmla="*/ 566 w 708" name="T22"/>
                <a:gd fmla="*/ 160 h 288" name="T23"/>
                <a:gd fmla="*/ 589 w 708" name="T24"/>
                <a:gd fmla="*/ 193 h 288" name="T25"/>
                <a:gd fmla="*/ 576 w 708" name="T26"/>
                <a:gd fmla="*/ 270 h 288" name="T27"/>
                <a:gd fmla="*/ 688 w 708" name="T28"/>
                <a:gd fmla="*/ 288 h 288" name="T29"/>
                <a:gd fmla="*/ 704 w 708" name="T30"/>
                <a:gd fmla="*/ 191 h 288" name="T31"/>
                <a:gd fmla="*/ 663 w 708" name="T32"/>
                <a:gd fmla="*/ 134 h 288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88" w="708">
                  <a:moveTo>
                    <a:pt x="663" y="134"/>
                  </a:moveTo>
                  <a:cubicBezTo>
                    <a:pt x="423" y="95"/>
                    <a:pt x="423" y="95"/>
                    <a:pt x="423" y="95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324" y="0"/>
                    <a:pt x="324" y="0"/>
                    <a:pt x="324" y="0"/>
                  </a:cubicBezTo>
                  <a:cubicBezTo>
                    <a:pt x="312" y="77"/>
                    <a:pt x="312" y="77"/>
                    <a:pt x="312" y="77"/>
                  </a:cubicBezTo>
                  <a:cubicBezTo>
                    <a:pt x="72" y="37"/>
                    <a:pt x="72" y="37"/>
                    <a:pt x="72" y="37"/>
                  </a:cubicBezTo>
                  <a:cubicBezTo>
                    <a:pt x="45" y="33"/>
                    <a:pt x="20" y="51"/>
                    <a:pt x="16" y="78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111" y="194"/>
                    <a:pt x="111" y="194"/>
                    <a:pt x="111" y="194"/>
                  </a:cubicBezTo>
                  <a:cubicBezTo>
                    <a:pt x="124" y="117"/>
                    <a:pt x="124" y="117"/>
                    <a:pt x="124" y="117"/>
                  </a:cubicBezTo>
                  <a:cubicBezTo>
                    <a:pt x="126" y="102"/>
                    <a:pt x="141" y="91"/>
                    <a:pt x="156" y="93"/>
                  </a:cubicBezTo>
                  <a:cubicBezTo>
                    <a:pt x="566" y="160"/>
                    <a:pt x="566" y="160"/>
                    <a:pt x="566" y="160"/>
                  </a:cubicBezTo>
                  <a:cubicBezTo>
                    <a:pt x="581" y="163"/>
                    <a:pt x="591" y="178"/>
                    <a:pt x="589" y="193"/>
                  </a:cubicBezTo>
                  <a:cubicBezTo>
                    <a:pt x="576" y="270"/>
                    <a:pt x="576" y="270"/>
                    <a:pt x="576" y="270"/>
                  </a:cubicBezTo>
                  <a:cubicBezTo>
                    <a:pt x="688" y="288"/>
                    <a:pt x="688" y="288"/>
                    <a:pt x="688" y="288"/>
                  </a:cubicBezTo>
                  <a:cubicBezTo>
                    <a:pt x="704" y="191"/>
                    <a:pt x="704" y="191"/>
                    <a:pt x="704" y="191"/>
                  </a:cubicBezTo>
                  <a:cubicBezTo>
                    <a:pt x="708" y="164"/>
                    <a:pt x="690" y="139"/>
                    <a:pt x="663" y="134"/>
                  </a:cubicBez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7" name="Freeform 310"/>
            <p:cNvSpPr/>
            <p:nvPr/>
          </p:nvSpPr>
          <p:spPr bwMode="auto">
            <a:xfrm>
              <a:off x="8400470" y="2754816"/>
              <a:ext cx="3175" cy="3175"/>
            </a:xfrm>
            <a:custGeom>
              <a:gdLst>
                <a:gd fmla="*/ 2 w 2" name="T0"/>
                <a:gd fmla="*/ 0 h 2" name="T1"/>
                <a:gd fmla="*/ 2 w 2" name="T2"/>
                <a:gd fmla="*/ 0 h 2" name="T3"/>
                <a:gd fmla="*/ 0 w 2" name="T4"/>
                <a:gd fmla="*/ 1 h 2" name="T5"/>
                <a:gd fmla="*/ 2 w 2" name="T6"/>
                <a:gd fmla="*/ 2 h 2" name="T7"/>
                <a:gd fmla="*/ 2 w 2" name="T8"/>
                <a:gd fmla="*/ 0 h 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" w="2">
                  <a:moveTo>
                    <a:pt x="2" y="0"/>
                  </a:moveTo>
                  <a:lnTo>
                    <a:pt x="2" y="0"/>
                  </a:lnTo>
                  <a:lnTo>
                    <a:pt x="0" y="1"/>
                  </a:lnTo>
                  <a:lnTo>
                    <a:pt x="2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8" name="Rectangle 311"/>
            <p:cNvSpPr>
              <a:spLocks noChangeArrowheads="1"/>
            </p:cNvSpPr>
            <p:nvPr/>
          </p:nvSpPr>
          <p:spPr bwMode="auto">
            <a:xfrm>
              <a:off x="8390945" y="2838953"/>
              <a:ext cx="1588" cy="1588"/>
            </a:xfrm>
            <a:prstGeom prst="rect">
              <a:avLst/>
            </a:pr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9" name="Rectangle 312"/>
            <p:cNvSpPr>
              <a:spLocks noChangeArrowheads="1"/>
            </p:cNvSpPr>
            <p:nvPr/>
          </p:nvSpPr>
          <p:spPr bwMode="auto">
            <a:xfrm>
              <a:off x="8390945" y="2838953"/>
              <a:ext cx="6350" cy="1588"/>
            </a:xfrm>
            <a:prstGeom prst="rect">
              <a:avLst/>
            </a:pr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0" name="Freeform 313"/>
            <p:cNvSpPr/>
            <p:nvPr/>
          </p:nvSpPr>
          <p:spPr bwMode="auto">
            <a:xfrm>
              <a:off x="8403645" y="2754816"/>
              <a:ext cx="19050" cy="4763"/>
            </a:xfrm>
            <a:custGeom>
              <a:gdLst>
                <a:gd fmla="*/ 12 w 12" name="T0"/>
                <a:gd fmla="*/ 3 h 3" name="T1"/>
                <a:gd fmla="*/ 12 w 12" name="T2"/>
                <a:gd fmla="*/ 3 h 3" name="T3"/>
                <a:gd fmla="*/ 0 w 12" name="T4"/>
                <a:gd fmla="*/ 0 h 3" name="T5"/>
                <a:gd fmla="*/ 0 w 12" name="T6"/>
                <a:gd fmla="*/ 2 h 3" name="T7"/>
                <a:gd fmla="*/ 12 w 12" name="T8"/>
                <a:gd fmla="*/ 3 h 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" w="12">
                  <a:moveTo>
                    <a:pt x="12" y="3"/>
                  </a:moveTo>
                  <a:lnTo>
                    <a:pt x="12" y="3"/>
                  </a:lnTo>
                  <a:lnTo>
                    <a:pt x="0" y="0"/>
                  </a:lnTo>
                  <a:lnTo>
                    <a:pt x="0" y="2"/>
                  </a:lnTo>
                  <a:lnTo>
                    <a:pt x="12" y="3"/>
                  </a:lnTo>
                  <a:close/>
                </a:path>
              </a:pathLst>
            </a:custGeom>
            <a:solidFill>
              <a:srgbClr val="E2C09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64" name="Freeform 308"/>
            <p:cNvSpPr/>
            <p:nvPr/>
          </p:nvSpPr>
          <p:spPr bwMode="auto">
            <a:xfrm>
              <a:off x="7774995" y="2487613"/>
              <a:ext cx="1454150" cy="1130300"/>
            </a:xfrm>
            <a:custGeom>
              <a:gdLst>
                <a:gd fmla="*/ 360 w 758" name="T0"/>
                <a:gd fmla="*/ 175 h 590" name="T1"/>
                <a:gd fmla="*/ 511 w 758" name="T2"/>
                <a:gd fmla="*/ 200 h 590" name="T3"/>
                <a:gd fmla="*/ 373 w 758" name="T4"/>
                <a:gd fmla="*/ 370 h 590" name="T5"/>
                <a:gd fmla="*/ 296 w 758" name="T6"/>
                <a:gd fmla="*/ 165 h 590" name="T7"/>
                <a:gd fmla="*/ 296 w 758" name="T8"/>
                <a:gd fmla="*/ 165 h 590" name="T9"/>
                <a:gd fmla="*/ 297 w 758" name="T10"/>
                <a:gd fmla="*/ 151 h 590" name="T11"/>
                <a:gd fmla="*/ 298 w 758" name="T12"/>
                <a:gd fmla="*/ 145 h 590" name="T13"/>
                <a:gd fmla="*/ 301 w 758" name="T14"/>
                <a:gd fmla="*/ 122 h 590" name="T15"/>
                <a:gd fmla="*/ 318 w 758" name="T16"/>
                <a:gd fmla="*/ 18 h 590" name="T17"/>
                <a:gd fmla="*/ 213 w 758" name="T18"/>
                <a:gd fmla="*/ 0 h 590" name="T19"/>
                <a:gd fmla="*/ 196 w 758" name="T20"/>
                <a:gd fmla="*/ 105 h 590" name="T21"/>
                <a:gd fmla="*/ 64 w 758" name="T22"/>
                <a:gd fmla="*/ 84 h 590" name="T23"/>
                <a:gd fmla="*/ 57 w 758" name="T24"/>
                <a:gd fmla="*/ 125 h 590" name="T25"/>
                <a:gd fmla="*/ 191 w 758" name="T26"/>
                <a:gd fmla="*/ 147 h 590" name="T27"/>
                <a:gd fmla="*/ 269 w 758" name="T28"/>
                <a:gd fmla="*/ 403 h 590" name="T29"/>
                <a:gd fmla="*/ 12 w 758" name="T30"/>
                <a:gd fmla="*/ 402 h 590" name="T31"/>
                <a:gd fmla="*/ 0 w 758" name="T32"/>
                <a:gd fmla="*/ 476 h 590" name="T33"/>
                <a:gd fmla="*/ 355 w 758" name="T34"/>
                <a:gd fmla="*/ 475 h 590" name="T35"/>
                <a:gd fmla="*/ 694 w 758" name="T36"/>
                <a:gd fmla="*/ 590 h 590" name="T37"/>
                <a:gd fmla="*/ 706 w 758" name="T38"/>
                <a:gd fmla="*/ 516 h 590" name="T39"/>
                <a:gd fmla="*/ 460 w 758" name="T40"/>
                <a:gd fmla="*/ 434 h 590" name="T41"/>
                <a:gd fmla="*/ 617 w 758" name="T42"/>
                <a:gd fmla="*/ 217 h 590" name="T43"/>
                <a:gd fmla="*/ 751 w 758" name="T44"/>
                <a:gd fmla="*/ 239 h 590" name="T45"/>
                <a:gd fmla="*/ 758 w 758" name="T46"/>
                <a:gd fmla="*/ 197 h 590" name="T47"/>
                <a:gd fmla="*/ 367 w 758" name="T48"/>
                <a:gd fmla="*/ 133 h 590" name="T49"/>
                <a:gd fmla="*/ 360 w 758" name="T50"/>
                <a:gd fmla="*/ 175 h 590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590" w="758">
                  <a:moveTo>
                    <a:pt x="360" y="175"/>
                  </a:moveTo>
                  <a:cubicBezTo>
                    <a:pt x="511" y="200"/>
                    <a:pt x="511" y="200"/>
                    <a:pt x="511" y="200"/>
                  </a:cubicBezTo>
                  <a:cubicBezTo>
                    <a:pt x="488" y="283"/>
                    <a:pt x="440" y="337"/>
                    <a:pt x="373" y="370"/>
                  </a:cubicBezTo>
                  <a:cubicBezTo>
                    <a:pt x="321" y="318"/>
                    <a:pt x="293" y="251"/>
                    <a:pt x="296" y="165"/>
                  </a:cubicBezTo>
                  <a:cubicBezTo>
                    <a:pt x="296" y="165"/>
                    <a:pt x="296" y="165"/>
                    <a:pt x="296" y="165"/>
                  </a:cubicBezTo>
                  <a:cubicBezTo>
                    <a:pt x="297" y="151"/>
                    <a:pt x="297" y="151"/>
                    <a:pt x="297" y="151"/>
                  </a:cubicBezTo>
                  <a:cubicBezTo>
                    <a:pt x="298" y="145"/>
                    <a:pt x="298" y="145"/>
                    <a:pt x="298" y="145"/>
                  </a:cubicBezTo>
                  <a:cubicBezTo>
                    <a:pt x="301" y="122"/>
                    <a:pt x="301" y="122"/>
                    <a:pt x="301" y="122"/>
                  </a:cubicBezTo>
                  <a:cubicBezTo>
                    <a:pt x="318" y="18"/>
                    <a:pt x="318" y="18"/>
                    <a:pt x="318" y="18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196" y="105"/>
                    <a:pt x="196" y="105"/>
                    <a:pt x="196" y="105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57" y="125"/>
                    <a:pt x="57" y="125"/>
                    <a:pt x="57" y="125"/>
                  </a:cubicBezTo>
                  <a:cubicBezTo>
                    <a:pt x="191" y="147"/>
                    <a:pt x="191" y="147"/>
                    <a:pt x="191" y="147"/>
                  </a:cubicBezTo>
                  <a:cubicBezTo>
                    <a:pt x="181" y="254"/>
                    <a:pt x="212" y="338"/>
                    <a:pt x="269" y="403"/>
                  </a:cubicBezTo>
                  <a:cubicBezTo>
                    <a:pt x="195" y="416"/>
                    <a:pt x="107" y="415"/>
                    <a:pt x="12" y="402"/>
                  </a:cubicBezTo>
                  <a:cubicBezTo>
                    <a:pt x="0" y="476"/>
                    <a:pt x="0" y="476"/>
                    <a:pt x="0" y="476"/>
                  </a:cubicBezTo>
                  <a:cubicBezTo>
                    <a:pt x="130" y="497"/>
                    <a:pt x="253" y="500"/>
                    <a:pt x="355" y="475"/>
                  </a:cubicBezTo>
                  <a:cubicBezTo>
                    <a:pt x="444" y="532"/>
                    <a:pt x="562" y="568"/>
                    <a:pt x="694" y="590"/>
                  </a:cubicBezTo>
                  <a:cubicBezTo>
                    <a:pt x="706" y="516"/>
                    <a:pt x="706" y="516"/>
                    <a:pt x="706" y="516"/>
                  </a:cubicBezTo>
                  <a:cubicBezTo>
                    <a:pt x="611" y="497"/>
                    <a:pt x="527" y="471"/>
                    <a:pt x="460" y="434"/>
                  </a:cubicBezTo>
                  <a:cubicBezTo>
                    <a:pt x="536" y="391"/>
                    <a:pt x="591" y="321"/>
                    <a:pt x="617" y="217"/>
                  </a:cubicBezTo>
                  <a:cubicBezTo>
                    <a:pt x="751" y="239"/>
                    <a:pt x="751" y="239"/>
                    <a:pt x="751" y="239"/>
                  </a:cubicBezTo>
                  <a:cubicBezTo>
                    <a:pt x="758" y="197"/>
                    <a:pt x="758" y="197"/>
                    <a:pt x="758" y="197"/>
                  </a:cubicBezTo>
                  <a:cubicBezTo>
                    <a:pt x="367" y="133"/>
                    <a:pt x="367" y="133"/>
                    <a:pt x="367" y="133"/>
                  </a:cubicBezTo>
                  <a:lnTo>
                    <a:pt x="360" y="175"/>
                  </a:ln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65" name="Freeform 309"/>
            <p:cNvSpPr/>
            <p:nvPr/>
          </p:nvSpPr>
          <p:spPr bwMode="auto">
            <a:xfrm>
              <a:off x="7928982" y="2162175"/>
              <a:ext cx="1357313" cy="552450"/>
            </a:xfrm>
            <a:custGeom>
              <a:gdLst>
                <a:gd fmla="*/ 663 w 708" name="T0"/>
                <a:gd fmla="*/ 134 h 288" name="T1"/>
                <a:gd fmla="*/ 423 w 708" name="T2"/>
                <a:gd fmla="*/ 95 h 288" name="T3"/>
                <a:gd fmla="*/ 436 w 708" name="T4"/>
                <a:gd fmla="*/ 19 h 288" name="T5"/>
                <a:gd fmla="*/ 324 w 708" name="T6"/>
                <a:gd fmla="*/ 0 h 288" name="T7"/>
                <a:gd fmla="*/ 312 w 708" name="T8"/>
                <a:gd fmla="*/ 77 h 288" name="T9"/>
                <a:gd fmla="*/ 72 w 708" name="T10"/>
                <a:gd fmla="*/ 37 h 288" name="T11"/>
                <a:gd fmla="*/ 16 w 708" name="T12"/>
                <a:gd fmla="*/ 78 h 288" name="T13"/>
                <a:gd fmla="*/ 0 w 708" name="T14"/>
                <a:gd fmla="*/ 175 h 288" name="T15"/>
                <a:gd fmla="*/ 111 w 708" name="T16"/>
                <a:gd fmla="*/ 194 h 288" name="T17"/>
                <a:gd fmla="*/ 124 w 708" name="T18"/>
                <a:gd fmla="*/ 117 h 288" name="T19"/>
                <a:gd fmla="*/ 156 w 708" name="T20"/>
                <a:gd fmla="*/ 93 h 288" name="T21"/>
                <a:gd fmla="*/ 566 w 708" name="T22"/>
                <a:gd fmla="*/ 160 h 288" name="T23"/>
                <a:gd fmla="*/ 589 w 708" name="T24"/>
                <a:gd fmla="*/ 193 h 288" name="T25"/>
                <a:gd fmla="*/ 576 w 708" name="T26"/>
                <a:gd fmla="*/ 270 h 288" name="T27"/>
                <a:gd fmla="*/ 688 w 708" name="T28"/>
                <a:gd fmla="*/ 288 h 288" name="T29"/>
                <a:gd fmla="*/ 704 w 708" name="T30"/>
                <a:gd fmla="*/ 191 h 288" name="T31"/>
                <a:gd fmla="*/ 663 w 708" name="T32"/>
                <a:gd fmla="*/ 134 h 288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88" w="708">
                  <a:moveTo>
                    <a:pt x="663" y="134"/>
                  </a:moveTo>
                  <a:cubicBezTo>
                    <a:pt x="423" y="95"/>
                    <a:pt x="423" y="95"/>
                    <a:pt x="423" y="95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324" y="0"/>
                    <a:pt x="324" y="0"/>
                    <a:pt x="324" y="0"/>
                  </a:cubicBezTo>
                  <a:cubicBezTo>
                    <a:pt x="312" y="77"/>
                    <a:pt x="312" y="77"/>
                    <a:pt x="312" y="77"/>
                  </a:cubicBezTo>
                  <a:cubicBezTo>
                    <a:pt x="72" y="37"/>
                    <a:pt x="72" y="37"/>
                    <a:pt x="72" y="37"/>
                  </a:cubicBezTo>
                  <a:cubicBezTo>
                    <a:pt x="45" y="33"/>
                    <a:pt x="20" y="51"/>
                    <a:pt x="16" y="78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111" y="194"/>
                    <a:pt x="111" y="194"/>
                    <a:pt x="111" y="194"/>
                  </a:cubicBezTo>
                  <a:cubicBezTo>
                    <a:pt x="124" y="117"/>
                    <a:pt x="124" y="117"/>
                    <a:pt x="124" y="117"/>
                  </a:cubicBezTo>
                  <a:cubicBezTo>
                    <a:pt x="126" y="102"/>
                    <a:pt x="141" y="91"/>
                    <a:pt x="156" y="93"/>
                  </a:cubicBezTo>
                  <a:cubicBezTo>
                    <a:pt x="566" y="160"/>
                    <a:pt x="566" y="160"/>
                    <a:pt x="566" y="160"/>
                  </a:cubicBezTo>
                  <a:cubicBezTo>
                    <a:pt x="581" y="163"/>
                    <a:pt x="591" y="178"/>
                    <a:pt x="589" y="193"/>
                  </a:cubicBezTo>
                  <a:cubicBezTo>
                    <a:pt x="576" y="270"/>
                    <a:pt x="576" y="270"/>
                    <a:pt x="576" y="270"/>
                  </a:cubicBezTo>
                  <a:cubicBezTo>
                    <a:pt x="688" y="288"/>
                    <a:pt x="688" y="288"/>
                    <a:pt x="688" y="288"/>
                  </a:cubicBezTo>
                  <a:cubicBezTo>
                    <a:pt x="704" y="191"/>
                    <a:pt x="704" y="191"/>
                    <a:pt x="704" y="191"/>
                  </a:cubicBezTo>
                  <a:cubicBezTo>
                    <a:pt x="708" y="164"/>
                    <a:pt x="690" y="139"/>
                    <a:pt x="663" y="134"/>
                  </a:cubicBezTo>
                  <a:close/>
                </a:path>
              </a:pathLst>
            </a:custGeom>
            <a:solidFill>
              <a:srgbClr val="BF7F5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66" name="Freeform 310"/>
            <p:cNvSpPr/>
            <p:nvPr/>
          </p:nvSpPr>
          <p:spPr bwMode="auto">
            <a:xfrm>
              <a:off x="8352845" y="2719388"/>
              <a:ext cx="3175" cy="3175"/>
            </a:xfrm>
            <a:custGeom>
              <a:gdLst>
                <a:gd fmla="*/ 2 w 2" name="T0"/>
                <a:gd fmla="*/ 0 h 2" name="T1"/>
                <a:gd fmla="*/ 2 w 2" name="T2"/>
                <a:gd fmla="*/ 0 h 2" name="T3"/>
                <a:gd fmla="*/ 0 w 2" name="T4"/>
                <a:gd fmla="*/ 1 h 2" name="T5"/>
                <a:gd fmla="*/ 2 w 2" name="T6"/>
                <a:gd fmla="*/ 2 h 2" name="T7"/>
                <a:gd fmla="*/ 2 w 2" name="T8"/>
                <a:gd fmla="*/ 0 h 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" w="2">
                  <a:moveTo>
                    <a:pt x="2" y="0"/>
                  </a:moveTo>
                  <a:lnTo>
                    <a:pt x="2" y="0"/>
                  </a:lnTo>
                  <a:lnTo>
                    <a:pt x="0" y="1"/>
                  </a:lnTo>
                  <a:lnTo>
                    <a:pt x="2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EEE8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67" name="Rectangle 311"/>
            <p:cNvSpPr>
              <a:spLocks noChangeArrowheads="1"/>
            </p:cNvSpPr>
            <p:nvPr/>
          </p:nvSpPr>
          <p:spPr bwMode="auto">
            <a:xfrm>
              <a:off x="8343320" y="2803525"/>
              <a:ext cx="1588" cy="1588"/>
            </a:xfrm>
            <a:prstGeom prst="rect">
              <a:avLst/>
            </a:prstGeom>
            <a:solidFill>
              <a:srgbClr val="EEE8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68" name="Rectangle 312"/>
            <p:cNvSpPr>
              <a:spLocks noChangeArrowheads="1"/>
            </p:cNvSpPr>
            <p:nvPr/>
          </p:nvSpPr>
          <p:spPr bwMode="auto">
            <a:xfrm>
              <a:off x="8343320" y="2803525"/>
              <a:ext cx="6350" cy="1588"/>
            </a:xfrm>
            <a:prstGeom prst="rect">
              <a:avLst/>
            </a:prstGeom>
            <a:solidFill>
              <a:srgbClr val="EEE8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69" name="Freeform 313"/>
            <p:cNvSpPr/>
            <p:nvPr/>
          </p:nvSpPr>
          <p:spPr bwMode="auto">
            <a:xfrm>
              <a:off x="8356020" y="2719388"/>
              <a:ext cx="19050" cy="4763"/>
            </a:xfrm>
            <a:custGeom>
              <a:gdLst>
                <a:gd fmla="*/ 12 w 12" name="T0"/>
                <a:gd fmla="*/ 3 h 3" name="T1"/>
                <a:gd fmla="*/ 12 w 12" name="T2"/>
                <a:gd fmla="*/ 3 h 3" name="T3"/>
                <a:gd fmla="*/ 0 w 12" name="T4"/>
                <a:gd fmla="*/ 0 h 3" name="T5"/>
                <a:gd fmla="*/ 0 w 12" name="T6"/>
                <a:gd fmla="*/ 2 h 3" name="T7"/>
                <a:gd fmla="*/ 12 w 12" name="T8"/>
                <a:gd fmla="*/ 3 h 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" w="12">
                  <a:moveTo>
                    <a:pt x="12" y="3"/>
                  </a:moveTo>
                  <a:lnTo>
                    <a:pt x="12" y="3"/>
                  </a:lnTo>
                  <a:lnTo>
                    <a:pt x="0" y="0"/>
                  </a:lnTo>
                  <a:lnTo>
                    <a:pt x="0" y="2"/>
                  </a:lnTo>
                  <a:lnTo>
                    <a:pt x="12" y="3"/>
                  </a:lnTo>
                  <a:close/>
                </a:path>
              </a:pathLst>
            </a:custGeom>
            <a:solidFill>
              <a:srgbClr val="EEE8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950" name="组合 949"/>
          <p:cNvGrpSpPr/>
          <p:nvPr/>
        </p:nvGrpSpPr>
        <p:grpSpPr>
          <a:xfrm>
            <a:off x="9310107" y="1966137"/>
            <a:ext cx="1635125" cy="1599115"/>
            <a:chOff x="9310107" y="2068010"/>
            <a:chExt cx="1635125" cy="1599115"/>
          </a:xfrm>
        </p:grpSpPr>
        <p:grpSp>
          <p:nvGrpSpPr>
            <p:cNvPr id="879" name="组合 878"/>
            <p:cNvGrpSpPr/>
            <p:nvPr/>
          </p:nvGrpSpPr>
          <p:grpSpPr>
            <a:xfrm>
              <a:off x="9354557" y="2097087"/>
              <a:ext cx="1590675" cy="1570038"/>
              <a:chOff x="9551988" y="1908175"/>
              <a:chExt cx="1590675" cy="1570038"/>
            </a:xfrm>
            <a:solidFill>
              <a:srgbClr val="E2C092"/>
            </a:solidFill>
          </p:grpSpPr>
          <p:sp>
            <p:nvSpPr>
              <p:cNvPr id="876" name="Freeform 317"/>
              <p:cNvSpPr/>
              <p:nvPr/>
            </p:nvSpPr>
            <p:spPr bwMode="auto">
              <a:xfrm>
                <a:off x="9551988" y="1978025"/>
                <a:ext cx="712788" cy="1500188"/>
              </a:xfrm>
              <a:custGeom>
                <a:gdLst>
                  <a:gd fmla="*/ 153 w 349" name="T0"/>
                  <a:gd fmla="*/ 192 h 735" name="T1"/>
                  <a:gd fmla="*/ 153 w 349" name="T2"/>
                  <a:gd fmla="*/ 192 h 735" name="T3"/>
                  <a:gd fmla="*/ 145 w 349" name="T4"/>
                  <a:gd fmla="*/ 137 h 735" name="T5"/>
                  <a:gd fmla="*/ 349 w 349" name="T6"/>
                  <a:gd fmla="*/ 110 h 735" name="T7"/>
                  <a:gd fmla="*/ 343 w 349" name="T8"/>
                  <a:gd fmla="*/ 69 h 735" name="T9"/>
                  <a:gd fmla="*/ 234 w 349" name="T10"/>
                  <a:gd fmla="*/ 83 h 735" name="T11"/>
                  <a:gd fmla="*/ 222 w 349" name="T12"/>
                  <a:gd fmla="*/ 0 h 735" name="T13"/>
                  <a:gd fmla="*/ 105 w 349" name="T14"/>
                  <a:gd fmla="*/ 15 h 735" name="T15"/>
                  <a:gd fmla="*/ 116 w 349" name="T16"/>
                  <a:gd fmla="*/ 99 h 735" name="T17"/>
                  <a:gd fmla="*/ 0 w 349" name="T18"/>
                  <a:gd fmla="*/ 114 h 735" name="T19"/>
                  <a:gd fmla="*/ 5 w 349" name="T20"/>
                  <a:gd fmla="*/ 155 h 735" name="T21"/>
                  <a:gd fmla="*/ 37 w 349" name="T22"/>
                  <a:gd fmla="*/ 151 h 735" name="T23"/>
                  <a:gd fmla="*/ 71 w 349" name="T24"/>
                  <a:gd fmla="*/ 407 h 735" name="T25"/>
                  <a:gd fmla="*/ 82 w 349" name="T26"/>
                  <a:gd fmla="*/ 735 h 735" name="T27"/>
                  <a:gd fmla="*/ 192 w 349" name="T28"/>
                  <a:gd fmla="*/ 721 h 735" name="T29"/>
                  <a:gd fmla="*/ 177 w 349" name="T30"/>
                  <a:gd fmla="*/ 373 h 735" name="T31"/>
                  <a:gd fmla="*/ 175 w 349" name="T32"/>
                  <a:gd fmla="*/ 358 h 735" name="T33"/>
                  <a:gd fmla="*/ 153 w 349" name="T34"/>
                  <a:gd fmla="*/ 192 h 735" name="T3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b="b" l="0" r="r" t="0"/>
                <a:pathLst>
                  <a:path h="735" w="349">
                    <a:moveTo>
                      <a:pt x="153" y="192"/>
                    </a:moveTo>
                    <a:cubicBezTo>
                      <a:pt x="153" y="192"/>
                      <a:pt x="153" y="192"/>
                      <a:pt x="153" y="192"/>
                    </a:cubicBezTo>
                    <a:cubicBezTo>
                      <a:pt x="145" y="137"/>
                      <a:pt x="145" y="137"/>
                      <a:pt x="145" y="137"/>
                    </a:cubicBezTo>
                    <a:cubicBezTo>
                      <a:pt x="349" y="110"/>
                      <a:pt x="349" y="110"/>
                      <a:pt x="349" y="110"/>
                    </a:cubicBezTo>
                    <a:cubicBezTo>
                      <a:pt x="343" y="69"/>
                      <a:pt x="343" y="69"/>
                      <a:pt x="343" y="69"/>
                    </a:cubicBezTo>
                    <a:cubicBezTo>
                      <a:pt x="234" y="83"/>
                      <a:pt x="234" y="83"/>
                      <a:pt x="234" y="83"/>
                    </a:cubicBezTo>
                    <a:cubicBezTo>
                      <a:pt x="222" y="0"/>
                      <a:pt x="222" y="0"/>
                      <a:pt x="222" y="0"/>
                    </a:cubicBezTo>
                    <a:cubicBezTo>
                      <a:pt x="105" y="15"/>
                      <a:pt x="105" y="15"/>
                      <a:pt x="105" y="15"/>
                    </a:cubicBezTo>
                    <a:cubicBezTo>
                      <a:pt x="116" y="99"/>
                      <a:pt x="116" y="99"/>
                      <a:pt x="116" y="99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5" y="155"/>
                      <a:pt x="5" y="155"/>
                      <a:pt x="5" y="155"/>
                    </a:cubicBezTo>
                    <a:cubicBezTo>
                      <a:pt x="37" y="151"/>
                      <a:pt x="37" y="151"/>
                      <a:pt x="37" y="151"/>
                    </a:cubicBezTo>
                    <a:cubicBezTo>
                      <a:pt x="71" y="407"/>
                      <a:pt x="71" y="407"/>
                      <a:pt x="71" y="407"/>
                    </a:cubicBezTo>
                    <a:cubicBezTo>
                      <a:pt x="90" y="553"/>
                      <a:pt x="95" y="639"/>
                      <a:pt x="82" y="735"/>
                    </a:cubicBezTo>
                    <a:cubicBezTo>
                      <a:pt x="192" y="721"/>
                      <a:pt x="192" y="721"/>
                      <a:pt x="192" y="721"/>
                    </a:cubicBezTo>
                    <a:cubicBezTo>
                      <a:pt x="201" y="625"/>
                      <a:pt x="195" y="514"/>
                      <a:pt x="177" y="373"/>
                    </a:cubicBezTo>
                    <a:cubicBezTo>
                      <a:pt x="175" y="358"/>
                      <a:pt x="175" y="358"/>
                      <a:pt x="175" y="358"/>
                    </a:cubicBezTo>
                    <a:lnTo>
                      <a:pt x="153" y="19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77" name="Freeform 318"/>
              <p:cNvSpPr/>
              <p:nvPr/>
            </p:nvSpPr>
            <p:spPr bwMode="auto">
              <a:xfrm>
                <a:off x="10004425" y="2406650"/>
                <a:ext cx="381000" cy="1031875"/>
              </a:xfrm>
              <a:custGeom>
                <a:gdLst>
                  <a:gd fmla="*/ 131 w 186" name="T0"/>
                  <a:gd fmla="*/ 46 h 505" name="T1"/>
                  <a:gd fmla="*/ 73 w 186" name="T2"/>
                  <a:gd fmla="*/ 4 h 505" name="T3"/>
                  <a:gd fmla="*/ 0 w 186" name="T4"/>
                  <a:gd fmla="*/ 13 h 505" name="T5"/>
                  <a:gd fmla="*/ 5 w 186" name="T6"/>
                  <a:gd fmla="*/ 56 h 505" name="T7"/>
                  <a:gd fmla="*/ 25 w 186" name="T8"/>
                  <a:gd fmla="*/ 74 h 505" name="T9"/>
                  <a:gd fmla="*/ 73 w 186" name="T10"/>
                  <a:gd fmla="*/ 432 h 505" name="T11"/>
                  <a:gd fmla="*/ 54 w 186" name="T12"/>
                  <a:gd fmla="*/ 457 h 505" name="T13"/>
                  <a:gd fmla="*/ 6 w 186" name="T14"/>
                  <a:gd fmla="*/ 463 h 505" name="T15"/>
                  <a:gd fmla="*/ 11 w 186" name="T16"/>
                  <a:gd fmla="*/ 505 h 505" name="T17"/>
                  <a:gd fmla="*/ 137 w 186" name="T18"/>
                  <a:gd fmla="*/ 488 h 505" name="T19"/>
                  <a:gd fmla="*/ 182 w 186" name="T20"/>
                  <a:gd fmla="*/ 432 h 505" name="T21"/>
                  <a:gd fmla="*/ 131 w 186" name="T22"/>
                  <a:gd fmla="*/ 46 h 505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505" w="186">
                    <a:moveTo>
                      <a:pt x="131" y="46"/>
                    </a:moveTo>
                    <a:cubicBezTo>
                      <a:pt x="128" y="20"/>
                      <a:pt x="102" y="0"/>
                      <a:pt x="73" y="4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5" y="56"/>
                      <a:pt x="5" y="56"/>
                      <a:pt x="5" y="56"/>
                    </a:cubicBezTo>
                    <a:cubicBezTo>
                      <a:pt x="16" y="57"/>
                      <a:pt x="24" y="65"/>
                      <a:pt x="25" y="74"/>
                    </a:cubicBezTo>
                    <a:cubicBezTo>
                      <a:pt x="73" y="432"/>
                      <a:pt x="73" y="432"/>
                      <a:pt x="73" y="432"/>
                    </a:cubicBezTo>
                    <a:cubicBezTo>
                      <a:pt x="74" y="444"/>
                      <a:pt x="66" y="455"/>
                      <a:pt x="54" y="457"/>
                    </a:cubicBezTo>
                    <a:cubicBezTo>
                      <a:pt x="6" y="463"/>
                      <a:pt x="6" y="463"/>
                      <a:pt x="6" y="463"/>
                    </a:cubicBezTo>
                    <a:cubicBezTo>
                      <a:pt x="11" y="505"/>
                      <a:pt x="11" y="505"/>
                      <a:pt x="11" y="505"/>
                    </a:cubicBezTo>
                    <a:cubicBezTo>
                      <a:pt x="137" y="488"/>
                      <a:pt x="137" y="488"/>
                      <a:pt x="137" y="488"/>
                    </a:cubicBezTo>
                    <a:cubicBezTo>
                      <a:pt x="166" y="485"/>
                      <a:pt x="186" y="459"/>
                      <a:pt x="182" y="432"/>
                    </a:cubicBezTo>
                    <a:lnTo>
                      <a:pt x="131" y="4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78" name="Freeform 319"/>
              <p:cNvSpPr/>
              <p:nvPr/>
            </p:nvSpPr>
            <p:spPr bwMode="auto">
              <a:xfrm>
                <a:off x="10320338" y="1908175"/>
                <a:ext cx="822325" cy="1474788"/>
              </a:xfrm>
              <a:custGeom>
                <a:gdLst>
                  <a:gd fmla="*/ 261 w 403" name="T0"/>
                  <a:gd fmla="*/ 463 h 722" name="T1"/>
                  <a:gd fmla="*/ 298 w 403" name="T2"/>
                  <a:gd fmla="*/ 195 h 722" name="T3"/>
                  <a:gd fmla="*/ 207 w 403" name="T4"/>
                  <a:gd fmla="*/ 206 h 722" name="T5"/>
                  <a:gd fmla="*/ 189 w 403" name="T6"/>
                  <a:gd fmla="*/ 326 h 722" name="T7"/>
                  <a:gd fmla="*/ 123 w 403" name="T8"/>
                  <a:gd fmla="*/ 151 h 722" name="T9"/>
                  <a:gd fmla="*/ 199 w 403" name="T10"/>
                  <a:gd fmla="*/ 141 h 722" name="T11"/>
                  <a:gd fmla="*/ 199 w 403" name="T12"/>
                  <a:gd fmla="*/ 141 h 722" name="T13"/>
                  <a:gd fmla="*/ 305 w 403" name="T14"/>
                  <a:gd fmla="*/ 127 h 722" name="T15"/>
                  <a:gd fmla="*/ 331 w 403" name="T16"/>
                  <a:gd fmla="*/ 123 h 722" name="T17"/>
                  <a:gd fmla="*/ 326 w 403" name="T18"/>
                  <a:gd fmla="*/ 81 h 722" name="T19"/>
                  <a:gd fmla="*/ 123 w 403" name="T20"/>
                  <a:gd fmla="*/ 108 h 722" name="T21"/>
                  <a:gd fmla="*/ 126 w 403" name="T22"/>
                  <a:gd fmla="*/ 0 h 722" name="T23"/>
                  <a:gd fmla="*/ 33 w 403" name="T24"/>
                  <a:gd fmla="*/ 13 h 722" name="T25"/>
                  <a:gd fmla="*/ 0 w 403" name="T26"/>
                  <a:gd fmla="*/ 397 h 722" name="T27"/>
                  <a:gd fmla="*/ 94 w 403" name="T28"/>
                  <a:gd fmla="*/ 385 h 722" name="T29"/>
                  <a:gd fmla="*/ 99 w 403" name="T30"/>
                  <a:gd fmla="*/ 338 h 722" name="T31"/>
                  <a:gd fmla="*/ 158 w 403" name="T32"/>
                  <a:gd fmla="*/ 469 h 722" name="T33"/>
                  <a:gd fmla="*/ 70 w 403" name="T34"/>
                  <a:gd fmla="*/ 722 h 722" name="T35"/>
                  <a:gd fmla="*/ 182 w 403" name="T36"/>
                  <a:gd fmla="*/ 707 h 722" name="T37"/>
                  <a:gd fmla="*/ 226 w 403" name="T38"/>
                  <a:gd fmla="*/ 592 h 722" name="T39"/>
                  <a:gd fmla="*/ 295 w 403" name="T40"/>
                  <a:gd fmla="*/ 692 h 722" name="T41"/>
                  <a:gd fmla="*/ 403 w 403" name="T42"/>
                  <a:gd fmla="*/ 678 h 722" name="T43"/>
                  <a:gd fmla="*/ 261 w 403" name="T44"/>
                  <a:gd fmla="*/ 463 h 722" name="T4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722" w="402">
                    <a:moveTo>
                      <a:pt x="261" y="463"/>
                    </a:moveTo>
                    <a:cubicBezTo>
                      <a:pt x="279" y="381"/>
                      <a:pt x="292" y="292"/>
                      <a:pt x="298" y="195"/>
                    </a:cubicBezTo>
                    <a:cubicBezTo>
                      <a:pt x="207" y="206"/>
                      <a:pt x="207" y="206"/>
                      <a:pt x="207" y="206"/>
                    </a:cubicBezTo>
                    <a:cubicBezTo>
                      <a:pt x="204" y="246"/>
                      <a:pt x="198" y="286"/>
                      <a:pt x="189" y="326"/>
                    </a:cubicBezTo>
                    <a:cubicBezTo>
                      <a:pt x="156" y="271"/>
                      <a:pt x="139" y="208"/>
                      <a:pt x="123" y="151"/>
                    </a:cubicBezTo>
                    <a:cubicBezTo>
                      <a:pt x="199" y="141"/>
                      <a:pt x="199" y="141"/>
                      <a:pt x="199" y="141"/>
                    </a:cubicBezTo>
                    <a:cubicBezTo>
                      <a:pt x="199" y="141"/>
                      <a:pt x="199" y="141"/>
                      <a:pt x="199" y="141"/>
                    </a:cubicBezTo>
                    <a:cubicBezTo>
                      <a:pt x="305" y="127"/>
                      <a:pt x="305" y="127"/>
                      <a:pt x="305" y="127"/>
                    </a:cubicBezTo>
                    <a:cubicBezTo>
                      <a:pt x="331" y="123"/>
                      <a:pt x="331" y="123"/>
                      <a:pt x="331" y="123"/>
                    </a:cubicBezTo>
                    <a:cubicBezTo>
                      <a:pt x="326" y="81"/>
                      <a:pt x="326" y="81"/>
                      <a:pt x="326" y="81"/>
                    </a:cubicBezTo>
                    <a:cubicBezTo>
                      <a:pt x="123" y="108"/>
                      <a:pt x="123" y="108"/>
                      <a:pt x="123" y="108"/>
                    </a:cubicBezTo>
                    <a:cubicBezTo>
                      <a:pt x="125" y="73"/>
                      <a:pt x="126" y="37"/>
                      <a:pt x="126" y="0"/>
                    </a:cubicBezTo>
                    <a:cubicBezTo>
                      <a:pt x="33" y="13"/>
                      <a:pt x="33" y="13"/>
                      <a:pt x="33" y="13"/>
                    </a:cubicBezTo>
                    <a:cubicBezTo>
                      <a:pt x="35" y="142"/>
                      <a:pt x="23" y="271"/>
                      <a:pt x="0" y="397"/>
                    </a:cubicBezTo>
                    <a:cubicBezTo>
                      <a:pt x="94" y="385"/>
                      <a:pt x="94" y="385"/>
                      <a:pt x="94" y="385"/>
                    </a:cubicBezTo>
                    <a:cubicBezTo>
                      <a:pt x="99" y="338"/>
                      <a:pt x="99" y="338"/>
                      <a:pt x="99" y="338"/>
                    </a:cubicBezTo>
                    <a:cubicBezTo>
                      <a:pt x="112" y="378"/>
                      <a:pt x="137" y="429"/>
                      <a:pt x="158" y="469"/>
                    </a:cubicBezTo>
                    <a:cubicBezTo>
                      <a:pt x="137" y="552"/>
                      <a:pt x="107" y="640"/>
                      <a:pt x="70" y="722"/>
                    </a:cubicBezTo>
                    <a:cubicBezTo>
                      <a:pt x="182" y="707"/>
                      <a:pt x="182" y="707"/>
                      <a:pt x="182" y="707"/>
                    </a:cubicBezTo>
                    <a:cubicBezTo>
                      <a:pt x="198" y="671"/>
                      <a:pt x="214" y="632"/>
                      <a:pt x="226" y="592"/>
                    </a:cubicBezTo>
                    <a:cubicBezTo>
                      <a:pt x="248" y="627"/>
                      <a:pt x="271" y="661"/>
                      <a:pt x="295" y="692"/>
                    </a:cubicBezTo>
                    <a:cubicBezTo>
                      <a:pt x="403" y="678"/>
                      <a:pt x="403" y="678"/>
                      <a:pt x="403" y="678"/>
                    </a:cubicBezTo>
                    <a:cubicBezTo>
                      <a:pt x="351" y="610"/>
                      <a:pt x="303" y="539"/>
                      <a:pt x="261" y="4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  <p:grpSp>
          <p:nvGrpSpPr>
            <p:cNvPr id="470" name="组合 469"/>
            <p:cNvGrpSpPr/>
            <p:nvPr/>
          </p:nvGrpSpPr>
          <p:grpSpPr>
            <a:xfrm>
              <a:off x="9310107" y="2068010"/>
              <a:ext cx="1590675" cy="1570038"/>
              <a:chOff x="9551988" y="1908175"/>
              <a:chExt cx="1590675" cy="1570038"/>
            </a:xfrm>
          </p:grpSpPr>
          <p:sp>
            <p:nvSpPr>
              <p:cNvPr id="471" name="Freeform 317"/>
              <p:cNvSpPr/>
              <p:nvPr/>
            </p:nvSpPr>
            <p:spPr bwMode="auto">
              <a:xfrm>
                <a:off x="9551988" y="1978025"/>
                <a:ext cx="712788" cy="1500188"/>
              </a:xfrm>
              <a:custGeom>
                <a:gdLst>
                  <a:gd fmla="*/ 153 w 349" name="T0"/>
                  <a:gd fmla="*/ 192 h 735" name="T1"/>
                  <a:gd fmla="*/ 153 w 349" name="T2"/>
                  <a:gd fmla="*/ 192 h 735" name="T3"/>
                  <a:gd fmla="*/ 145 w 349" name="T4"/>
                  <a:gd fmla="*/ 137 h 735" name="T5"/>
                  <a:gd fmla="*/ 349 w 349" name="T6"/>
                  <a:gd fmla="*/ 110 h 735" name="T7"/>
                  <a:gd fmla="*/ 343 w 349" name="T8"/>
                  <a:gd fmla="*/ 69 h 735" name="T9"/>
                  <a:gd fmla="*/ 234 w 349" name="T10"/>
                  <a:gd fmla="*/ 83 h 735" name="T11"/>
                  <a:gd fmla="*/ 222 w 349" name="T12"/>
                  <a:gd fmla="*/ 0 h 735" name="T13"/>
                  <a:gd fmla="*/ 105 w 349" name="T14"/>
                  <a:gd fmla="*/ 15 h 735" name="T15"/>
                  <a:gd fmla="*/ 116 w 349" name="T16"/>
                  <a:gd fmla="*/ 99 h 735" name="T17"/>
                  <a:gd fmla="*/ 0 w 349" name="T18"/>
                  <a:gd fmla="*/ 114 h 735" name="T19"/>
                  <a:gd fmla="*/ 5 w 349" name="T20"/>
                  <a:gd fmla="*/ 155 h 735" name="T21"/>
                  <a:gd fmla="*/ 37 w 349" name="T22"/>
                  <a:gd fmla="*/ 151 h 735" name="T23"/>
                  <a:gd fmla="*/ 71 w 349" name="T24"/>
                  <a:gd fmla="*/ 407 h 735" name="T25"/>
                  <a:gd fmla="*/ 82 w 349" name="T26"/>
                  <a:gd fmla="*/ 735 h 735" name="T27"/>
                  <a:gd fmla="*/ 192 w 349" name="T28"/>
                  <a:gd fmla="*/ 721 h 735" name="T29"/>
                  <a:gd fmla="*/ 177 w 349" name="T30"/>
                  <a:gd fmla="*/ 373 h 735" name="T31"/>
                  <a:gd fmla="*/ 175 w 349" name="T32"/>
                  <a:gd fmla="*/ 358 h 735" name="T33"/>
                  <a:gd fmla="*/ 153 w 349" name="T34"/>
                  <a:gd fmla="*/ 192 h 735" name="T3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b="b" l="0" r="r" t="0"/>
                <a:pathLst>
                  <a:path h="735" w="349">
                    <a:moveTo>
                      <a:pt x="153" y="192"/>
                    </a:moveTo>
                    <a:cubicBezTo>
                      <a:pt x="153" y="192"/>
                      <a:pt x="153" y="192"/>
                      <a:pt x="153" y="192"/>
                    </a:cubicBezTo>
                    <a:cubicBezTo>
                      <a:pt x="145" y="137"/>
                      <a:pt x="145" y="137"/>
                      <a:pt x="145" y="137"/>
                    </a:cubicBezTo>
                    <a:cubicBezTo>
                      <a:pt x="349" y="110"/>
                      <a:pt x="349" y="110"/>
                      <a:pt x="349" y="110"/>
                    </a:cubicBezTo>
                    <a:cubicBezTo>
                      <a:pt x="343" y="69"/>
                      <a:pt x="343" y="69"/>
                      <a:pt x="343" y="69"/>
                    </a:cubicBezTo>
                    <a:cubicBezTo>
                      <a:pt x="234" y="83"/>
                      <a:pt x="234" y="83"/>
                      <a:pt x="234" y="83"/>
                    </a:cubicBezTo>
                    <a:cubicBezTo>
                      <a:pt x="222" y="0"/>
                      <a:pt x="222" y="0"/>
                      <a:pt x="222" y="0"/>
                    </a:cubicBezTo>
                    <a:cubicBezTo>
                      <a:pt x="105" y="15"/>
                      <a:pt x="105" y="15"/>
                      <a:pt x="105" y="15"/>
                    </a:cubicBezTo>
                    <a:cubicBezTo>
                      <a:pt x="116" y="99"/>
                      <a:pt x="116" y="99"/>
                      <a:pt x="116" y="99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5" y="155"/>
                      <a:pt x="5" y="155"/>
                      <a:pt x="5" y="155"/>
                    </a:cubicBezTo>
                    <a:cubicBezTo>
                      <a:pt x="37" y="151"/>
                      <a:pt x="37" y="151"/>
                      <a:pt x="37" y="151"/>
                    </a:cubicBezTo>
                    <a:cubicBezTo>
                      <a:pt x="71" y="407"/>
                      <a:pt x="71" y="407"/>
                      <a:pt x="71" y="407"/>
                    </a:cubicBezTo>
                    <a:cubicBezTo>
                      <a:pt x="90" y="553"/>
                      <a:pt x="95" y="639"/>
                      <a:pt x="82" y="735"/>
                    </a:cubicBezTo>
                    <a:cubicBezTo>
                      <a:pt x="192" y="721"/>
                      <a:pt x="192" y="721"/>
                      <a:pt x="192" y="721"/>
                    </a:cubicBezTo>
                    <a:cubicBezTo>
                      <a:pt x="201" y="625"/>
                      <a:pt x="195" y="514"/>
                      <a:pt x="177" y="373"/>
                    </a:cubicBezTo>
                    <a:cubicBezTo>
                      <a:pt x="175" y="358"/>
                      <a:pt x="175" y="358"/>
                      <a:pt x="175" y="358"/>
                    </a:cubicBezTo>
                    <a:lnTo>
                      <a:pt x="153" y="192"/>
                    </a:lnTo>
                    <a:close/>
                  </a:path>
                </a:pathLst>
              </a:custGeom>
              <a:solidFill>
                <a:srgbClr val="BF7F5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72" name="Freeform 318"/>
              <p:cNvSpPr/>
              <p:nvPr/>
            </p:nvSpPr>
            <p:spPr bwMode="auto">
              <a:xfrm>
                <a:off x="10004425" y="2406650"/>
                <a:ext cx="381000" cy="1031875"/>
              </a:xfrm>
              <a:custGeom>
                <a:gdLst>
                  <a:gd fmla="*/ 131 w 186" name="T0"/>
                  <a:gd fmla="*/ 46 h 505" name="T1"/>
                  <a:gd fmla="*/ 73 w 186" name="T2"/>
                  <a:gd fmla="*/ 4 h 505" name="T3"/>
                  <a:gd fmla="*/ 0 w 186" name="T4"/>
                  <a:gd fmla="*/ 13 h 505" name="T5"/>
                  <a:gd fmla="*/ 5 w 186" name="T6"/>
                  <a:gd fmla="*/ 56 h 505" name="T7"/>
                  <a:gd fmla="*/ 25 w 186" name="T8"/>
                  <a:gd fmla="*/ 74 h 505" name="T9"/>
                  <a:gd fmla="*/ 73 w 186" name="T10"/>
                  <a:gd fmla="*/ 432 h 505" name="T11"/>
                  <a:gd fmla="*/ 54 w 186" name="T12"/>
                  <a:gd fmla="*/ 457 h 505" name="T13"/>
                  <a:gd fmla="*/ 6 w 186" name="T14"/>
                  <a:gd fmla="*/ 463 h 505" name="T15"/>
                  <a:gd fmla="*/ 11 w 186" name="T16"/>
                  <a:gd fmla="*/ 505 h 505" name="T17"/>
                  <a:gd fmla="*/ 137 w 186" name="T18"/>
                  <a:gd fmla="*/ 488 h 505" name="T19"/>
                  <a:gd fmla="*/ 182 w 186" name="T20"/>
                  <a:gd fmla="*/ 432 h 505" name="T21"/>
                  <a:gd fmla="*/ 131 w 186" name="T22"/>
                  <a:gd fmla="*/ 46 h 505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505" w="186">
                    <a:moveTo>
                      <a:pt x="131" y="46"/>
                    </a:moveTo>
                    <a:cubicBezTo>
                      <a:pt x="128" y="20"/>
                      <a:pt x="102" y="0"/>
                      <a:pt x="73" y="4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5" y="56"/>
                      <a:pt x="5" y="56"/>
                      <a:pt x="5" y="56"/>
                    </a:cubicBezTo>
                    <a:cubicBezTo>
                      <a:pt x="16" y="57"/>
                      <a:pt x="24" y="65"/>
                      <a:pt x="25" y="74"/>
                    </a:cubicBezTo>
                    <a:cubicBezTo>
                      <a:pt x="73" y="432"/>
                      <a:pt x="73" y="432"/>
                      <a:pt x="73" y="432"/>
                    </a:cubicBezTo>
                    <a:cubicBezTo>
                      <a:pt x="74" y="444"/>
                      <a:pt x="66" y="455"/>
                      <a:pt x="54" y="457"/>
                    </a:cubicBezTo>
                    <a:cubicBezTo>
                      <a:pt x="6" y="463"/>
                      <a:pt x="6" y="463"/>
                      <a:pt x="6" y="463"/>
                    </a:cubicBezTo>
                    <a:cubicBezTo>
                      <a:pt x="11" y="505"/>
                      <a:pt x="11" y="505"/>
                      <a:pt x="11" y="505"/>
                    </a:cubicBezTo>
                    <a:cubicBezTo>
                      <a:pt x="137" y="488"/>
                      <a:pt x="137" y="488"/>
                      <a:pt x="137" y="488"/>
                    </a:cubicBezTo>
                    <a:cubicBezTo>
                      <a:pt x="166" y="485"/>
                      <a:pt x="186" y="459"/>
                      <a:pt x="182" y="432"/>
                    </a:cubicBezTo>
                    <a:lnTo>
                      <a:pt x="131" y="46"/>
                    </a:lnTo>
                    <a:close/>
                  </a:path>
                </a:pathLst>
              </a:custGeom>
              <a:solidFill>
                <a:srgbClr val="BF7F5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73" name="Freeform 319"/>
              <p:cNvSpPr/>
              <p:nvPr/>
            </p:nvSpPr>
            <p:spPr bwMode="auto">
              <a:xfrm>
                <a:off x="10320338" y="1908175"/>
                <a:ext cx="822325" cy="1474788"/>
              </a:xfrm>
              <a:custGeom>
                <a:gdLst>
                  <a:gd fmla="*/ 261 w 403" name="T0"/>
                  <a:gd fmla="*/ 463 h 722" name="T1"/>
                  <a:gd fmla="*/ 298 w 403" name="T2"/>
                  <a:gd fmla="*/ 195 h 722" name="T3"/>
                  <a:gd fmla="*/ 207 w 403" name="T4"/>
                  <a:gd fmla="*/ 206 h 722" name="T5"/>
                  <a:gd fmla="*/ 189 w 403" name="T6"/>
                  <a:gd fmla="*/ 326 h 722" name="T7"/>
                  <a:gd fmla="*/ 123 w 403" name="T8"/>
                  <a:gd fmla="*/ 151 h 722" name="T9"/>
                  <a:gd fmla="*/ 199 w 403" name="T10"/>
                  <a:gd fmla="*/ 141 h 722" name="T11"/>
                  <a:gd fmla="*/ 199 w 403" name="T12"/>
                  <a:gd fmla="*/ 141 h 722" name="T13"/>
                  <a:gd fmla="*/ 305 w 403" name="T14"/>
                  <a:gd fmla="*/ 127 h 722" name="T15"/>
                  <a:gd fmla="*/ 331 w 403" name="T16"/>
                  <a:gd fmla="*/ 123 h 722" name="T17"/>
                  <a:gd fmla="*/ 326 w 403" name="T18"/>
                  <a:gd fmla="*/ 81 h 722" name="T19"/>
                  <a:gd fmla="*/ 123 w 403" name="T20"/>
                  <a:gd fmla="*/ 108 h 722" name="T21"/>
                  <a:gd fmla="*/ 126 w 403" name="T22"/>
                  <a:gd fmla="*/ 0 h 722" name="T23"/>
                  <a:gd fmla="*/ 33 w 403" name="T24"/>
                  <a:gd fmla="*/ 13 h 722" name="T25"/>
                  <a:gd fmla="*/ 0 w 403" name="T26"/>
                  <a:gd fmla="*/ 397 h 722" name="T27"/>
                  <a:gd fmla="*/ 94 w 403" name="T28"/>
                  <a:gd fmla="*/ 385 h 722" name="T29"/>
                  <a:gd fmla="*/ 99 w 403" name="T30"/>
                  <a:gd fmla="*/ 338 h 722" name="T31"/>
                  <a:gd fmla="*/ 158 w 403" name="T32"/>
                  <a:gd fmla="*/ 469 h 722" name="T33"/>
                  <a:gd fmla="*/ 70 w 403" name="T34"/>
                  <a:gd fmla="*/ 722 h 722" name="T35"/>
                  <a:gd fmla="*/ 182 w 403" name="T36"/>
                  <a:gd fmla="*/ 707 h 722" name="T37"/>
                  <a:gd fmla="*/ 226 w 403" name="T38"/>
                  <a:gd fmla="*/ 592 h 722" name="T39"/>
                  <a:gd fmla="*/ 295 w 403" name="T40"/>
                  <a:gd fmla="*/ 692 h 722" name="T41"/>
                  <a:gd fmla="*/ 403 w 403" name="T42"/>
                  <a:gd fmla="*/ 678 h 722" name="T43"/>
                  <a:gd fmla="*/ 261 w 403" name="T44"/>
                  <a:gd fmla="*/ 463 h 722" name="T4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722" w="402">
                    <a:moveTo>
                      <a:pt x="261" y="463"/>
                    </a:moveTo>
                    <a:cubicBezTo>
                      <a:pt x="279" y="381"/>
                      <a:pt x="292" y="292"/>
                      <a:pt x="298" y="195"/>
                    </a:cubicBezTo>
                    <a:cubicBezTo>
                      <a:pt x="207" y="206"/>
                      <a:pt x="207" y="206"/>
                      <a:pt x="207" y="206"/>
                    </a:cubicBezTo>
                    <a:cubicBezTo>
                      <a:pt x="204" y="246"/>
                      <a:pt x="198" y="286"/>
                      <a:pt x="189" y="326"/>
                    </a:cubicBezTo>
                    <a:cubicBezTo>
                      <a:pt x="156" y="271"/>
                      <a:pt x="139" y="208"/>
                      <a:pt x="123" y="151"/>
                    </a:cubicBezTo>
                    <a:cubicBezTo>
                      <a:pt x="199" y="141"/>
                      <a:pt x="199" y="141"/>
                      <a:pt x="199" y="141"/>
                    </a:cubicBezTo>
                    <a:cubicBezTo>
                      <a:pt x="199" y="141"/>
                      <a:pt x="199" y="141"/>
                      <a:pt x="199" y="141"/>
                    </a:cubicBezTo>
                    <a:cubicBezTo>
                      <a:pt x="305" y="127"/>
                      <a:pt x="305" y="127"/>
                      <a:pt x="305" y="127"/>
                    </a:cubicBezTo>
                    <a:cubicBezTo>
                      <a:pt x="331" y="123"/>
                      <a:pt x="331" y="123"/>
                      <a:pt x="331" y="123"/>
                    </a:cubicBezTo>
                    <a:cubicBezTo>
                      <a:pt x="326" y="81"/>
                      <a:pt x="326" y="81"/>
                      <a:pt x="326" y="81"/>
                    </a:cubicBezTo>
                    <a:cubicBezTo>
                      <a:pt x="123" y="108"/>
                      <a:pt x="123" y="108"/>
                      <a:pt x="123" y="108"/>
                    </a:cubicBezTo>
                    <a:cubicBezTo>
                      <a:pt x="125" y="73"/>
                      <a:pt x="126" y="37"/>
                      <a:pt x="126" y="0"/>
                    </a:cubicBezTo>
                    <a:cubicBezTo>
                      <a:pt x="33" y="13"/>
                      <a:pt x="33" y="13"/>
                      <a:pt x="33" y="13"/>
                    </a:cubicBezTo>
                    <a:cubicBezTo>
                      <a:pt x="35" y="142"/>
                      <a:pt x="23" y="271"/>
                      <a:pt x="0" y="397"/>
                    </a:cubicBezTo>
                    <a:cubicBezTo>
                      <a:pt x="94" y="385"/>
                      <a:pt x="94" y="385"/>
                      <a:pt x="94" y="385"/>
                    </a:cubicBezTo>
                    <a:cubicBezTo>
                      <a:pt x="99" y="338"/>
                      <a:pt x="99" y="338"/>
                      <a:pt x="99" y="338"/>
                    </a:cubicBezTo>
                    <a:cubicBezTo>
                      <a:pt x="112" y="378"/>
                      <a:pt x="137" y="429"/>
                      <a:pt x="158" y="469"/>
                    </a:cubicBezTo>
                    <a:cubicBezTo>
                      <a:pt x="137" y="552"/>
                      <a:pt x="107" y="640"/>
                      <a:pt x="70" y="722"/>
                    </a:cubicBezTo>
                    <a:cubicBezTo>
                      <a:pt x="182" y="707"/>
                      <a:pt x="182" y="707"/>
                      <a:pt x="182" y="707"/>
                    </a:cubicBezTo>
                    <a:cubicBezTo>
                      <a:pt x="198" y="671"/>
                      <a:pt x="214" y="632"/>
                      <a:pt x="226" y="592"/>
                    </a:cubicBezTo>
                    <a:cubicBezTo>
                      <a:pt x="248" y="627"/>
                      <a:pt x="271" y="661"/>
                      <a:pt x="295" y="692"/>
                    </a:cubicBezTo>
                    <a:cubicBezTo>
                      <a:pt x="403" y="678"/>
                      <a:pt x="403" y="678"/>
                      <a:pt x="403" y="678"/>
                    </a:cubicBezTo>
                    <a:cubicBezTo>
                      <a:pt x="351" y="610"/>
                      <a:pt x="303" y="539"/>
                      <a:pt x="261" y="463"/>
                    </a:cubicBezTo>
                    <a:close/>
                  </a:path>
                </a:pathLst>
              </a:custGeom>
              <a:solidFill>
                <a:srgbClr val="BF7F5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id="740" name="Rectangle 161"/>
          <p:cNvSpPr>
            <a:spLocks noChangeArrowheads="1"/>
          </p:cNvSpPr>
          <p:nvPr/>
        </p:nvSpPr>
        <p:spPr bwMode="auto">
          <a:xfrm>
            <a:off x="1588" y="5440866"/>
            <a:ext cx="12190413" cy="1417134"/>
          </a:xfrm>
          <a:prstGeom prst="rect">
            <a:avLst/>
          </a:prstGeom>
          <a:solidFill>
            <a:srgbClr val="8EB185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41" name="Freeform 162"/>
          <p:cNvSpPr/>
          <p:nvPr/>
        </p:nvSpPr>
        <p:spPr bwMode="auto">
          <a:xfrm>
            <a:off x="2092325" y="5745666"/>
            <a:ext cx="973138" cy="298450"/>
          </a:xfrm>
          <a:custGeom>
            <a:gdLst>
              <a:gd fmla="*/ 511 w 511" name="T0"/>
              <a:gd fmla="*/ 131 h 157" name="T1"/>
              <a:gd fmla="*/ 485 w 511" name="T2"/>
              <a:gd fmla="*/ 105 h 157" name="T3"/>
              <a:gd fmla="*/ 332 w 511" name="T4"/>
              <a:gd fmla="*/ 105 h 157" name="T5"/>
              <a:gd fmla="*/ 304 w 511" name="T6"/>
              <a:gd fmla="*/ 105 h 157" name="T7"/>
              <a:gd fmla="*/ 278 w 511" name="T8"/>
              <a:gd fmla="*/ 79 h 157" name="T9"/>
              <a:gd fmla="*/ 304 w 511" name="T10"/>
              <a:gd fmla="*/ 53 h 157" name="T11"/>
              <a:gd fmla="*/ 332 w 511" name="T12"/>
              <a:gd fmla="*/ 53 h 157" name="T13"/>
              <a:gd fmla="*/ 358 w 511" name="T14"/>
              <a:gd fmla="*/ 27 h 157" name="T15"/>
              <a:gd fmla="*/ 332 w 511" name="T16"/>
              <a:gd fmla="*/ 0 h 157" name="T17"/>
              <a:gd fmla="*/ 99 w 511" name="T18"/>
              <a:gd fmla="*/ 0 h 157" name="T19"/>
              <a:gd fmla="*/ 73 w 511" name="T20"/>
              <a:gd fmla="*/ 27 h 157" name="T21"/>
              <a:gd fmla="*/ 99 w 511" name="T22"/>
              <a:gd fmla="*/ 53 h 157" name="T23"/>
              <a:gd fmla="*/ 123 w 511" name="T24"/>
              <a:gd fmla="*/ 53 h 157" name="T25"/>
              <a:gd fmla="*/ 149 w 511" name="T26"/>
              <a:gd fmla="*/ 79 h 157" name="T27"/>
              <a:gd fmla="*/ 123 w 511" name="T28"/>
              <a:gd fmla="*/ 105 h 157" name="T29"/>
              <a:gd fmla="*/ 26 w 511" name="T30"/>
              <a:gd fmla="*/ 105 h 157" name="T31"/>
              <a:gd fmla="*/ 0 w 511" name="T32"/>
              <a:gd fmla="*/ 131 h 157" name="T33"/>
              <a:gd fmla="*/ 26 w 511" name="T34"/>
              <a:gd fmla="*/ 157 h 157" name="T35"/>
              <a:gd fmla="*/ 485 w 511" name="T36"/>
              <a:gd fmla="*/ 157 h 157" name="T37"/>
              <a:gd fmla="*/ 511 w 511" name="T38"/>
              <a:gd fmla="*/ 131 h 157" name="T3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b="b" l="0" r="r" t="0"/>
            <a:pathLst>
              <a:path h="157" w="511">
                <a:moveTo>
                  <a:pt x="511" y="131"/>
                </a:moveTo>
                <a:cubicBezTo>
                  <a:pt x="511" y="117"/>
                  <a:pt x="500" y="105"/>
                  <a:pt x="485" y="105"/>
                </a:cubicBezTo>
                <a:cubicBezTo>
                  <a:pt x="332" y="105"/>
                  <a:pt x="332" y="105"/>
                  <a:pt x="332" y="105"/>
                </a:cubicBezTo>
                <a:cubicBezTo>
                  <a:pt x="304" y="105"/>
                  <a:pt x="304" y="105"/>
                  <a:pt x="304" y="105"/>
                </a:cubicBezTo>
                <a:cubicBezTo>
                  <a:pt x="290" y="105"/>
                  <a:pt x="278" y="93"/>
                  <a:pt x="278" y="79"/>
                </a:cubicBezTo>
                <a:cubicBezTo>
                  <a:pt x="278" y="64"/>
                  <a:pt x="290" y="53"/>
                  <a:pt x="304" y="53"/>
                </a:cubicBezTo>
                <a:cubicBezTo>
                  <a:pt x="332" y="53"/>
                  <a:pt x="332" y="53"/>
                  <a:pt x="332" y="53"/>
                </a:cubicBezTo>
                <a:cubicBezTo>
                  <a:pt x="347" y="53"/>
                  <a:pt x="358" y="41"/>
                  <a:pt x="358" y="27"/>
                </a:cubicBezTo>
                <a:cubicBezTo>
                  <a:pt x="358" y="12"/>
                  <a:pt x="347" y="0"/>
                  <a:pt x="332" y="0"/>
                </a:cubicBezTo>
                <a:cubicBezTo>
                  <a:pt x="99" y="0"/>
                  <a:pt x="99" y="0"/>
                  <a:pt x="99" y="0"/>
                </a:cubicBezTo>
                <a:cubicBezTo>
                  <a:pt x="85" y="0"/>
                  <a:pt x="73" y="12"/>
                  <a:pt x="73" y="27"/>
                </a:cubicBezTo>
                <a:cubicBezTo>
                  <a:pt x="73" y="41"/>
                  <a:pt x="85" y="53"/>
                  <a:pt x="99" y="53"/>
                </a:cubicBezTo>
                <a:cubicBezTo>
                  <a:pt x="123" y="53"/>
                  <a:pt x="123" y="53"/>
                  <a:pt x="123" y="53"/>
                </a:cubicBezTo>
                <a:cubicBezTo>
                  <a:pt x="138" y="53"/>
                  <a:pt x="149" y="64"/>
                  <a:pt x="149" y="79"/>
                </a:cubicBezTo>
                <a:cubicBezTo>
                  <a:pt x="149" y="93"/>
                  <a:pt x="138" y="105"/>
                  <a:pt x="123" y="105"/>
                </a:cubicBezTo>
                <a:cubicBezTo>
                  <a:pt x="26" y="105"/>
                  <a:pt x="26" y="105"/>
                  <a:pt x="26" y="105"/>
                </a:cubicBezTo>
                <a:cubicBezTo>
                  <a:pt x="11" y="105"/>
                  <a:pt x="0" y="117"/>
                  <a:pt x="0" y="131"/>
                </a:cubicBezTo>
                <a:cubicBezTo>
                  <a:pt x="0" y="145"/>
                  <a:pt x="11" y="157"/>
                  <a:pt x="26" y="157"/>
                </a:cubicBezTo>
                <a:cubicBezTo>
                  <a:pt x="485" y="157"/>
                  <a:pt x="485" y="157"/>
                  <a:pt x="485" y="157"/>
                </a:cubicBezTo>
                <a:cubicBezTo>
                  <a:pt x="500" y="157"/>
                  <a:pt x="511" y="145"/>
                  <a:pt x="511" y="131"/>
                </a:cubicBezTo>
                <a:close/>
              </a:path>
            </a:pathLst>
          </a:custGeom>
          <a:solidFill>
            <a:srgbClr val="709B64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42" name="Freeform 163"/>
          <p:cNvSpPr/>
          <p:nvPr/>
        </p:nvSpPr>
        <p:spPr bwMode="auto">
          <a:xfrm>
            <a:off x="417513" y="5685341"/>
            <a:ext cx="695325" cy="296863"/>
          </a:xfrm>
          <a:custGeom>
            <a:gdLst>
              <a:gd fmla="*/ 365 w 365" name="T0"/>
              <a:gd fmla="*/ 130 h 156" name="T1"/>
              <a:gd fmla="*/ 339 w 365" name="T2"/>
              <a:gd fmla="*/ 104 h 156" name="T3"/>
              <a:gd fmla="*/ 252 w 365" name="T4"/>
              <a:gd fmla="*/ 104 h 156" name="T5"/>
              <a:gd fmla="*/ 226 w 365" name="T6"/>
              <a:gd fmla="*/ 78 h 156" name="T7"/>
              <a:gd fmla="*/ 252 w 365" name="T8"/>
              <a:gd fmla="*/ 52 h 156" name="T9"/>
              <a:gd fmla="*/ 262 w 365" name="T10"/>
              <a:gd fmla="*/ 52 h 156" name="T11"/>
              <a:gd fmla="*/ 289 w 365" name="T12"/>
              <a:gd fmla="*/ 26 h 156" name="T13"/>
              <a:gd fmla="*/ 262 w 365" name="T14"/>
              <a:gd fmla="*/ 0 h 156" name="T15"/>
              <a:gd fmla="*/ 26 w 365" name="T16"/>
              <a:gd fmla="*/ 0 h 156" name="T17"/>
              <a:gd fmla="*/ 0 w 365" name="T18"/>
              <a:gd fmla="*/ 26 h 156" name="T19"/>
              <a:gd fmla="*/ 26 w 365" name="T20"/>
              <a:gd fmla="*/ 52 h 156" name="T21"/>
              <a:gd fmla="*/ 102 w 365" name="T22"/>
              <a:gd fmla="*/ 52 h 156" name="T23"/>
              <a:gd fmla="*/ 128 w 365" name="T24"/>
              <a:gd fmla="*/ 78 h 156" name="T25"/>
              <a:gd fmla="*/ 102 w 365" name="T26"/>
              <a:gd fmla="*/ 104 h 156" name="T27"/>
              <a:gd fmla="*/ 74 w 365" name="T28"/>
              <a:gd fmla="*/ 104 h 156" name="T29"/>
              <a:gd fmla="*/ 48 w 365" name="T30"/>
              <a:gd fmla="*/ 130 h 156" name="T31"/>
              <a:gd fmla="*/ 74 w 365" name="T32"/>
              <a:gd fmla="*/ 156 h 156" name="T33"/>
              <a:gd fmla="*/ 339 w 365" name="T34"/>
              <a:gd fmla="*/ 156 h 156" name="T35"/>
              <a:gd fmla="*/ 365 w 365" name="T36"/>
              <a:gd fmla="*/ 130 h 156" name="T3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b="b" l="0" r="r" t="0"/>
            <a:pathLst>
              <a:path h="156" w="365">
                <a:moveTo>
                  <a:pt x="365" y="130"/>
                </a:moveTo>
                <a:cubicBezTo>
                  <a:pt x="365" y="116"/>
                  <a:pt x="353" y="104"/>
                  <a:pt x="339" y="104"/>
                </a:cubicBezTo>
                <a:cubicBezTo>
                  <a:pt x="252" y="104"/>
                  <a:pt x="252" y="104"/>
                  <a:pt x="252" y="104"/>
                </a:cubicBezTo>
                <a:cubicBezTo>
                  <a:pt x="238" y="104"/>
                  <a:pt x="226" y="92"/>
                  <a:pt x="226" y="78"/>
                </a:cubicBezTo>
                <a:cubicBezTo>
                  <a:pt x="226" y="63"/>
                  <a:pt x="238" y="52"/>
                  <a:pt x="25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77" y="52"/>
                  <a:pt x="289" y="40"/>
                  <a:pt x="289" y="26"/>
                </a:cubicBezTo>
                <a:cubicBezTo>
                  <a:pt x="289" y="11"/>
                  <a:pt x="277" y="0"/>
                  <a:pt x="262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11" y="0"/>
                  <a:pt x="0" y="11"/>
                  <a:pt x="0" y="26"/>
                </a:cubicBezTo>
                <a:cubicBezTo>
                  <a:pt x="0" y="40"/>
                  <a:pt x="11" y="52"/>
                  <a:pt x="26" y="52"/>
                </a:cubicBezTo>
                <a:cubicBezTo>
                  <a:pt x="102" y="52"/>
                  <a:pt x="102" y="52"/>
                  <a:pt x="102" y="52"/>
                </a:cubicBezTo>
                <a:cubicBezTo>
                  <a:pt x="117" y="52"/>
                  <a:pt x="128" y="63"/>
                  <a:pt x="128" y="78"/>
                </a:cubicBezTo>
                <a:cubicBezTo>
                  <a:pt x="128" y="92"/>
                  <a:pt x="117" y="104"/>
                  <a:pt x="102" y="104"/>
                </a:cubicBezTo>
                <a:cubicBezTo>
                  <a:pt x="74" y="104"/>
                  <a:pt x="74" y="104"/>
                  <a:pt x="74" y="104"/>
                </a:cubicBezTo>
                <a:cubicBezTo>
                  <a:pt x="60" y="104"/>
                  <a:pt x="48" y="116"/>
                  <a:pt x="48" y="130"/>
                </a:cubicBezTo>
                <a:cubicBezTo>
                  <a:pt x="48" y="144"/>
                  <a:pt x="60" y="156"/>
                  <a:pt x="74" y="156"/>
                </a:cubicBezTo>
                <a:cubicBezTo>
                  <a:pt x="339" y="156"/>
                  <a:pt x="339" y="156"/>
                  <a:pt x="339" y="156"/>
                </a:cubicBezTo>
                <a:cubicBezTo>
                  <a:pt x="353" y="156"/>
                  <a:pt x="365" y="144"/>
                  <a:pt x="365" y="130"/>
                </a:cubicBezTo>
                <a:close/>
              </a:path>
            </a:pathLst>
          </a:custGeom>
          <a:solidFill>
            <a:srgbClr val="709B64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43" name="Freeform 164"/>
          <p:cNvSpPr/>
          <p:nvPr/>
        </p:nvSpPr>
        <p:spPr bwMode="auto">
          <a:xfrm>
            <a:off x="4860925" y="5883779"/>
            <a:ext cx="993775" cy="496888"/>
          </a:xfrm>
          <a:custGeom>
            <a:gdLst>
              <a:gd fmla="*/ 446 w 522" name="T0"/>
              <a:gd fmla="*/ 183 h 261" name="T1"/>
              <a:gd fmla="*/ 472 w 522" name="T2"/>
              <a:gd fmla="*/ 157 h 261" name="T3"/>
              <a:gd fmla="*/ 486 w 522" name="T4"/>
              <a:gd fmla="*/ 157 h 261" name="T5"/>
              <a:gd fmla="*/ 512 w 522" name="T6"/>
              <a:gd fmla="*/ 131 h 261" name="T7"/>
              <a:gd fmla="*/ 486 w 522" name="T8"/>
              <a:gd fmla="*/ 104 h 261" name="T9"/>
              <a:gd fmla="*/ 333 w 522" name="T10"/>
              <a:gd fmla="*/ 104 h 261" name="T11"/>
              <a:gd fmla="*/ 305 w 522" name="T12"/>
              <a:gd fmla="*/ 104 h 261" name="T13"/>
              <a:gd fmla="*/ 279 w 522" name="T14"/>
              <a:gd fmla="*/ 78 h 261" name="T15"/>
              <a:gd fmla="*/ 305 w 522" name="T16"/>
              <a:gd fmla="*/ 52 h 261" name="T17"/>
              <a:gd fmla="*/ 333 w 522" name="T18"/>
              <a:gd fmla="*/ 52 h 261" name="T19"/>
              <a:gd fmla="*/ 359 w 522" name="T20"/>
              <a:gd fmla="*/ 26 h 261" name="T21"/>
              <a:gd fmla="*/ 333 w 522" name="T22"/>
              <a:gd fmla="*/ 0 h 261" name="T23"/>
              <a:gd fmla="*/ 99 w 522" name="T24"/>
              <a:gd fmla="*/ 0 h 261" name="T25"/>
              <a:gd fmla="*/ 73 w 522" name="T26"/>
              <a:gd fmla="*/ 26 h 261" name="T27"/>
              <a:gd fmla="*/ 99 w 522" name="T28"/>
              <a:gd fmla="*/ 52 h 261" name="T29"/>
              <a:gd fmla="*/ 124 w 522" name="T30"/>
              <a:gd fmla="*/ 52 h 261" name="T31"/>
              <a:gd fmla="*/ 150 w 522" name="T32"/>
              <a:gd fmla="*/ 78 h 261" name="T33"/>
              <a:gd fmla="*/ 124 w 522" name="T34"/>
              <a:gd fmla="*/ 104 h 261" name="T35"/>
              <a:gd fmla="*/ 26 w 522" name="T36"/>
              <a:gd fmla="*/ 104 h 261" name="T37"/>
              <a:gd fmla="*/ 0 w 522" name="T38"/>
              <a:gd fmla="*/ 131 h 261" name="T39"/>
              <a:gd fmla="*/ 26 w 522" name="T40"/>
              <a:gd fmla="*/ 157 h 261" name="T41"/>
              <a:gd fmla="*/ 75 w 522" name="T42"/>
              <a:gd fmla="*/ 157 h 261" name="T43"/>
              <a:gd fmla="*/ 263 w 522" name="T44"/>
              <a:gd fmla="*/ 157 h 261" name="T45"/>
              <a:gd fmla="*/ 291 w 522" name="T46"/>
              <a:gd fmla="*/ 157 h 261" name="T47"/>
              <a:gd fmla="*/ 317 w 522" name="T48"/>
              <a:gd fmla="*/ 183 h 261" name="T49"/>
              <a:gd fmla="*/ 291 w 522" name="T50"/>
              <a:gd fmla="*/ 209 h 261" name="T51"/>
              <a:gd fmla="*/ 263 w 522" name="T52"/>
              <a:gd fmla="*/ 209 h 261" name="T53"/>
              <a:gd fmla="*/ 237 w 522" name="T54"/>
              <a:gd fmla="*/ 235 h 261" name="T55"/>
              <a:gd fmla="*/ 263 w 522" name="T56"/>
              <a:gd fmla="*/ 261 h 261" name="T57"/>
              <a:gd fmla="*/ 496 w 522" name="T58"/>
              <a:gd fmla="*/ 261 h 261" name="T59"/>
              <a:gd fmla="*/ 522 w 522" name="T60"/>
              <a:gd fmla="*/ 235 h 261" name="T61"/>
              <a:gd fmla="*/ 496 w 522" name="T62"/>
              <a:gd fmla="*/ 209 h 261" name="T63"/>
              <a:gd fmla="*/ 472 w 522" name="T64"/>
              <a:gd fmla="*/ 209 h 261" name="T65"/>
              <a:gd fmla="*/ 446 w 522" name="T66"/>
              <a:gd fmla="*/ 183 h 261" name="T6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b="b" l="0" r="r" t="0"/>
            <a:pathLst>
              <a:path h="261" w="522">
                <a:moveTo>
                  <a:pt x="446" y="183"/>
                </a:moveTo>
                <a:cubicBezTo>
                  <a:pt x="446" y="168"/>
                  <a:pt x="458" y="157"/>
                  <a:pt x="472" y="157"/>
                </a:cubicBezTo>
                <a:cubicBezTo>
                  <a:pt x="486" y="157"/>
                  <a:pt x="486" y="157"/>
                  <a:pt x="486" y="157"/>
                </a:cubicBezTo>
                <a:cubicBezTo>
                  <a:pt x="500" y="157"/>
                  <a:pt x="512" y="145"/>
                  <a:pt x="512" y="131"/>
                </a:cubicBezTo>
                <a:cubicBezTo>
                  <a:pt x="512" y="116"/>
                  <a:pt x="500" y="104"/>
                  <a:pt x="486" y="104"/>
                </a:cubicBezTo>
                <a:cubicBezTo>
                  <a:pt x="333" y="104"/>
                  <a:pt x="333" y="104"/>
                  <a:pt x="333" y="104"/>
                </a:cubicBezTo>
                <a:cubicBezTo>
                  <a:pt x="305" y="104"/>
                  <a:pt x="305" y="104"/>
                  <a:pt x="305" y="104"/>
                </a:cubicBezTo>
                <a:cubicBezTo>
                  <a:pt x="290" y="104"/>
                  <a:pt x="279" y="93"/>
                  <a:pt x="279" y="78"/>
                </a:cubicBezTo>
                <a:cubicBezTo>
                  <a:pt x="279" y="64"/>
                  <a:pt x="290" y="52"/>
                  <a:pt x="305" y="52"/>
                </a:cubicBezTo>
                <a:cubicBezTo>
                  <a:pt x="333" y="52"/>
                  <a:pt x="333" y="52"/>
                  <a:pt x="333" y="52"/>
                </a:cubicBezTo>
                <a:cubicBezTo>
                  <a:pt x="347" y="52"/>
                  <a:pt x="359" y="40"/>
                  <a:pt x="359" y="26"/>
                </a:cubicBezTo>
                <a:cubicBezTo>
                  <a:pt x="359" y="12"/>
                  <a:pt x="347" y="0"/>
                  <a:pt x="333" y="0"/>
                </a:cubicBezTo>
                <a:cubicBezTo>
                  <a:pt x="99" y="0"/>
                  <a:pt x="99" y="0"/>
                  <a:pt x="99" y="0"/>
                </a:cubicBezTo>
                <a:cubicBezTo>
                  <a:pt x="85" y="0"/>
                  <a:pt x="73" y="12"/>
                  <a:pt x="73" y="26"/>
                </a:cubicBezTo>
                <a:cubicBezTo>
                  <a:pt x="73" y="40"/>
                  <a:pt x="85" y="52"/>
                  <a:pt x="99" y="52"/>
                </a:cubicBezTo>
                <a:cubicBezTo>
                  <a:pt x="124" y="52"/>
                  <a:pt x="124" y="52"/>
                  <a:pt x="124" y="52"/>
                </a:cubicBezTo>
                <a:cubicBezTo>
                  <a:pt x="138" y="52"/>
                  <a:pt x="150" y="64"/>
                  <a:pt x="150" y="78"/>
                </a:cubicBezTo>
                <a:cubicBezTo>
                  <a:pt x="150" y="93"/>
                  <a:pt x="138" y="104"/>
                  <a:pt x="124" y="104"/>
                </a:cubicBezTo>
                <a:cubicBezTo>
                  <a:pt x="26" y="104"/>
                  <a:pt x="26" y="104"/>
                  <a:pt x="26" y="104"/>
                </a:cubicBezTo>
                <a:cubicBezTo>
                  <a:pt x="12" y="104"/>
                  <a:pt x="0" y="116"/>
                  <a:pt x="0" y="131"/>
                </a:cubicBezTo>
                <a:cubicBezTo>
                  <a:pt x="0" y="145"/>
                  <a:pt x="12" y="157"/>
                  <a:pt x="26" y="157"/>
                </a:cubicBezTo>
                <a:cubicBezTo>
                  <a:pt x="75" y="157"/>
                  <a:pt x="75" y="157"/>
                  <a:pt x="75" y="157"/>
                </a:cubicBezTo>
                <a:cubicBezTo>
                  <a:pt x="263" y="157"/>
                  <a:pt x="263" y="157"/>
                  <a:pt x="263" y="157"/>
                </a:cubicBezTo>
                <a:cubicBezTo>
                  <a:pt x="291" y="157"/>
                  <a:pt x="291" y="157"/>
                  <a:pt x="291" y="157"/>
                </a:cubicBezTo>
                <a:cubicBezTo>
                  <a:pt x="305" y="157"/>
                  <a:pt x="317" y="168"/>
                  <a:pt x="317" y="183"/>
                </a:cubicBezTo>
                <a:cubicBezTo>
                  <a:pt x="317" y="197"/>
                  <a:pt x="305" y="209"/>
                  <a:pt x="291" y="209"/>
                </a:cubicBezTo>
                <a:cubicBezTo>
                  <a:pt x="263" y="209"/>
                  <a:pt x="263" y="209"/>
                  <a:pt x="263" y="209"/>
                </a:cubicBezTo>
                <a:cubicBezTo>
                  <a:pt x="249" y="209"/>
                  <a:pt x="237" y="221"/>
                  <a:pt x="237" y="235"/>
                </a:cubicBezTo>
                <a:cubicBezTo>
                  <a:pt x="237" y="249"/>
                  <a:pt x="249" y="261"/>
                  <a:pt x="263" y="261"/>
                </a:cubicBezTo>
                <a:cubicBezTo>
                  <a:pt x="496" y="261"/>
                  <a:pt x="496" y="261"/>
                  <a:pt x="496" y="261"/>
                </a:cubicBezTo>
                <a:cubicBezTo>
                  <a:pt x="511" y="261"/>
                  <a:pt x="522" y="249"/>
                  <a:pt x="522" y="235"/>
                </a:cubicBezTo>
                <a:cubicBezTo>
                  <a:pt x="522" y="221"/>
                  <a:pt x="511" y="209"/>
                  <a:pt x="496" y="209"/>
                </a:cubicBezTo>
                <a:cubicBezTo>
                  <a:pt x="472" y="209"/>
                  <a:pt x="472" y="209"/>
                  <a:pt x="472" y="209"/>
                </a:cubicBezTo>
                <a:cubicBezTo>
                  <a:pt x="458" y="209"/>
                  <a:pt x="446" y="197"/>
                  <a:pt x="446" y="183"/>
                </a:cubicBezTo>
                <a:close/>
              </a:path>
            </a:pathLst>
          </a:custGeom>
          <a:solidFill>
            <a:srgbClr val="709B64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44" name="Freeform 165"/>
          <p:cNvSpPr/>
          <p:nvPr/>
        </p:nvSpPr>
        <p:spPr bwMode="auto">
          <a:xfrm>
            <a:off x="6526213" y="6217154"/>
            <a:ext cx="744538" cy="104775"/>
          </a:xfrm>
          <a:custGeom>
            <a:gdLst>
              <a:gd fmla="*/ 27 w 391" name="T0"/>
              <a:gd fmla="*/ 55 h 55" name="T1"/>
              <a:gd fmla="*/ 363 w 391" name="T2"/>
              <a:gd fmla="*/ 55 h 55" name="T3"/>
              <a:gd fmla="*/ 391 w 391" name="T4"/>
              <a:gd fmla="*/ 27 h 55" name="T5"/>
              <a:gd fmla="*/ 363 w 391" name="T6"/>
              <a:gd fmla="*/ 0 h 55" name="T7"/>
              <a:gd fmla="*/ 27 w 391" name="T8"/>
              <a:gd fmla="*/ 0 h 55" name="T9"/>
              <a:gd fmla="*/ 0 w 391" name="T10"/>
              <a:gd fmla="*/ 27 h 55" name="T11"/>
              <a:gd fmla="*/ 27 w 391" name="T12"/>
              <a:gd fmla="*/ 55 h 55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55" w="391">
                <a:moveTo>
                  <a:pt x="27" y="55"/>
                </a:moveTo>
                <a:cubicBezTo>
                  <a:pt x="363" y="55"/>
                  <a:pt x="363" y="55"/>
                  <a:pt x="363" y="55"/>
                </a:cubicBezTo>
                <a:cubicBezTo>
                  <a:pt x="379" y="55"/>
                  <a:pt x="391" y="43"/>
                  <a:pt x="391" y="27"/>
                </a:cubicBezTo>
                <a:cubicBezTo>
                  <a:pt x="391" y="12"/>
                  <a:pt x="379" y="0"/>
                  <a:pt x="363" y="0"/>
                </a:cubicBezTo>
                <a:cubicBezTo>
                  <a:pt x="27" y="0"/>
                  <a:pt x="27" y="0"/>
                  <a:pt x="27" y="0"/>
                </a:cubicBezTo>
                <a:cubicBezTo>
                  <a:pt x="12" y="0"/>
                  <a:pt x="0" y="12"/>
                  <a:pt x="0" y="27"/>
                </a:cubicBezTo>
                <a:cubicBezTo>
                  <a:pt x="0" y="43"/>
                  <a:pt x="12" y="55"/>
                  <a:pt x="27" y="55"/>
                </a:cubicBezTo>
              </a:path>
            </a:pathLst>
          </a:custGeom>
          <a:solidFill>
            <a:srgbClr val="709B64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45" name="Freeform 166"/>
          <p:cNvSpPr/>
          <p:nvPr/>
        </p:nvSpPr>
        <p:spPr bwMode="auto">
          <a:xfrm>
            <a:off x="6284913" y="5839329"/>
            <a:ext cx="450850" cy="104775"/>
          </a:xfrm>
          <a:custGeom>
            <a:gdLst>
              <a:gd fmla="*/ 28 w 237" name="T0"/>
              <a:gd fmla="*/ 55 h 55" name="T1"/>
              <a:gd fmla="*/ 210 w 237" name="T2"/>
              <a:gd fmla="*/ 55 h 55" name="T3"/>
              <a:gd fmla="*/ 237 w 237" name="T4"/>
              <a:gd fmla="*/ 27 h 55" name="T5"/>
              <a:gd fmla="*/ 210 w 237" name="T6"/>
              <a:gd fmla="*/ 0 h 55" name="T7"/>
              <a:gd fmla="*/ 28 w 237" name="T8"/>
              <a:gd fmla="*/ 0 h 55" name="T9"/>
              <a:gd fmla="*/ 0 w 237" name="T10"/>
              <a:gd fmla="*/ 27 h 55" name="T11"/>
              <a:gd fmla="*/ 28 w 237" name="T12"/>
              <a:gd fmla="*/ 55 h 55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55" w="236">
                <a:moveTo>
                  <a:pt x="28" y="55"/>
                </a:moveTo>
                <a:cubicBezTo>
                  <a:pt x="210" y="55"/>
                  <a:pt x="210" y="55"/>
                  <a:pt x="210" y="55"/>
                </a:cubicBezTo>
                <a:cubicBezTo>
                  <a:pt x="225" y="55"/>
                  <a:pt x="237" y="42"/>
                  <a:pt x="237" y="27"/>
                </a:cubicBezTo>
                <a:cubicBezTo>
                  <a:pt x="237" y="12"/>
                  <a:pt x="225" y="0"/>
                  <a:pt x="210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13" y="0"/>
                  <a:pt x="0" y="12"/>
                  <a:pt x="0" y="27"/>
                </a:cubicBezTo>
                <a:cubicBezTo>
                  <a:pt x="0" y="42"/>
                  <a:pt x="13" y="55"/>
                  <a:pt x="28" y="55"/>
                </a:cubicBezTo>
              </a:path>
            </a:pathLst>
          </a:custGeom>
          <a:solidFill>
            <a:srgbClr val="709B64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46" name="Freeform 167"/>
          <p:cNvSpPr/>
          <p:nvPr/>
        </p:nvSpPr>
        <p:spPr bwMode="auto">
          <a:xfrm>
            <a:off x="3706813" y="5652004"/>
            <a:ext cx="744538" cy="104775"/>
          </a:xfrm>
          <a:custGeom>
            <a:gdLst>
              <a:gd fmla="*/ 27 w 391" name="T0"/>
              <a:gd fmla="*/ 55 h 55" name="T1"/>
              <a:gd fmla="*/ 363 w 391" name="T2"/>
              <a:gd fmla="*/ 55 h 55" name="T3"/>
              <a:gd fmla="*/ 391 w 391" name="T4"/>
              <a:gd fmla="*/ 27 h 55" name="T5"/>
              <a:gd fmla="*/ 363 w 391" name="T6"/>
              <a:gd fmla="*/ 0 h 55" name="T7"/>
              <a:gd fmla="*/ 27 w 391" name="T8"/>
              <a:gd fmla="*/ 0 h 55" name="T9"/>
              <a:gd fmla="*/ 0 w 391" name="T10"/>
              <a:gd fmla="*/ 27 h 55" name="T11"/>
              <a:gd fmla="*/ 27 w 391" name="T12"/>
              <a:gd fmla="*/ 55 h 55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55" w="391">
                <a:moveTo>
                  <a:pt x="27" y="55"/>
                </a:moveTo>
                <a:cubicBezTo>
                  <a:pt x="363" y="55"/>
                  <a:pt x="363" y="55"/>
                  <a:pt x="363" y="55"/>
                </a:cubicBezTo>
                <a:cubicBezTo>
                  <a:pt x="378" y="55"/>
                  <a:pt x="391" y="42"/>
                  <a:pt x="391" y="27"/>
                </a:cubicBezTo>
                <a:cubicBezTo>
                  <a:pt x="391" y="12"/>
                  <a:pt x="378" y="0"/>
                  <a:pt x="363" y="0"/>
                </a:cubicBezTo>
                <a:cubicBezTo>
                  <a:pt x="27" y="0"/>
                  <a:pt x="27" y="0"/>
                  <a:pt x="27" y="0"/>
                </a:cubicBezTo>
                <a:cubicBezTo>
                  <a:pt x="12" y="0"/>
                  <a:pt x="0" y="12"/>
                  <a:pt x="0" y="27"/>
                </a:cubicBezTo>
                <a:cubicBezTo>
                  <a:pt x="0" y="42"/>
                  <a:pt x="12" y="55"/>
                  <a:pt x="27" y="55"/>
                </a:cubicBezTo>
              </a:path>
            </a:pathLst>
          </a:custGeom>
          <a:solidFill>
            <a:srgbClr val="709B64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47" name="Freeform 168"/>
          <p:cNvSpPr/>
          <p:nvPr/>
        </p:nvSpPr>
        <p:spPr bwMode="auto">
          <a:xfrm>
            <a:off x="1484313" y="6279066"/>
            <a:ext cx="450850" cy="104775"/>
          </a:xfrm>
          <a:custGeom>
            <a:gdLst>
              <a:gd fmla="*/ 28 w 237" name="T0"/>
              <a:gd fmla="*/ 55 h 55" name="T1"/>
              <a:gd fmla="*/ 210 w 237" name="T2"/>
              <a:gd fmla="*/ 55 h 55" name="T3"/>
              <a:gd fmla="*/ 237 w 237" name="T4"/>
              <a:gd fmla="*/ 27 h 55" name="T5"/>
              <a:gd fmla="*/ 210 w 237" name="T6"/>
              <a:gd fmla="*/ 0 h 55" name="T7"/>
              <a:gd fmla="*/ 28 w 237" name="T8"/>
              <a:gd fmla="*/ 0 h 55" name="T9"/>
              <a:gd fmla="*/ 0 w 237" name="T10"/>
              <a:gd fmla="*/ 27 h 55" name="T11"/>
              <a:gd fmla="*/ 28 w 237" name="T12"/>
              <a:gd fmla="*/ 55 h 55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55" w="236">
                <a:moveTo>
                  <a:pt x="28" y="55"/>
                </a:moveTo>
                <a:cubicBezTo>
                  <a:pt x="210" y="55"/>
                  <a:pt x="210" y="55"/>
                  <a:pt x="210" y="55"/>
                </a:cubicBezTo>
                <a:cubicBezTo>
                  <a:pt x="225" y="55"/>
                  <a:pt x="237" y="43"/>
                  <a:pt x="237" y="27"/>
                </a:cubicBezTo>
                <a:cubicBezTo>
                  <a:pt x="237" y="12"/>
                  <a:pt x="225" y="0"/>
                  <a:pt x="210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13" y="0"/>
                  <a:pt x="0" y="12"/>
                  <a:pt x="0" y="27"/>
                </a:cubicBezTo>
                <a:cubicBezTo>
                  <a:pt x="0" y="43"/>
                  <a:pt x="13" y="55"/>
                  <a:pt x="28" y="55"/>
                </a:cubicBezTo>
              </a:path>
            </a:pathLst>
          </a:custGeom>
          <a:solidFill>
            <a:srgbClr val="709B64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948" name="组合 947"/>
          <p:cNvGrpSpPr/>
          <p:nvPr/>
        </p:nvGrpSpPr>
        <p:grpSpPr>
          <a:xfrm>
            <a:off x="5055320" y="4212098"/>
            <a:ext cx="546490" cy="1387015"/>
            <a:chOff x="9836150" y="4116388"/>
            <a:chExt cx="584200" cy="1482725"/>
          </a:xfrm>
        </p:grpSpPr>
        <p:sp>
          <p:nvSpPr>
            <p:cNvPr id="483" name="Freeform 347"/>
            <p:cNvSpPr/>
            <p:nvPr/>
          </p:nvSpPr>
          <p:spPr bwMode="auto">
            <a:xfrm>
              <a:off x="9890125" y="5508625"/>
              <a:ext cx="212725" cy="90488"/>
            </a:xfrm>
            <a:custGeom>
              <a:gdLst>
                <a:gd fmla="*/ 83 w 122" name="T0"/>
                <a:gd fmla="*/ 7 h 52" name="T1"/>
                <a:gd fmla="*/ 54 w 122" name="T2"/>
                <a:gd fmla="*/ 6 h 52" name="T3"/>
                <a:gd fmla="*/ 7 w 122" name="T4"/>
                <a:gd fmla="*/ 19 h 52" name="T5"/>
                <a:gd fmla="*/ 16 w 122" name="T6"/>
                <a:gd fmla="*/ 46 h 52" name="T7"/>
                <a:gd fmla="*/ 120 w 122" name="T8"/>
                <a:gd fmla="*/ 52 h 52" name="T9"/>
                <a:gd fmla="*/ 122 w 122" name="T10"/>
                <a:gd fmla="*/ 46 h 52" name="T11"/>
                <a:gd fmla="*/ 117 w 122" name="T12"/>
                <a:gd fmla="*/ 29 h 52" name="T13"/>
                <a:gd fmla="*/ 83 w 122" name="T14"/>
                <a:gd fmla="*/ 7 h 5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2" w="122">
                  <a:moveTo>
                    <a:pt x="83" y="7"/>
                  </a:moveTo>
                  <a:cubicBezTo>
                    <a:pt x="54" y="6"/>
                    <a:pt x="54" y="6"/>
                    <a:pt x="54" y="6"/>
                  </a:cubicBezTo>
                  <a:cubicBezTo>
                    <a:pt x="54" y="6"/>
                    <a:pt x="13" y="0"/>
                    <a:pt x="7" y="19"/>
                  </a:cubicBezTo>
                  <a:cubicBezTo>
                    <a:pt x="0" y="39"/>
                    <a:pt x="9" y="44"/>
                    <a:pt x="16" y="46"/>
                  </a:cubicBezTo>
                  <a:cubicBezTo>
                    <a:pt x="23" y="47"/>
                    <a:pt x="120" y="52"/>
                    <a:pt x="120" y="52"/>
                  </a:cubicBezTo>
                  <a:cubicBezTo>
                    <a:pt x="122" y="46"/>
                    <a:pt x="122" y="46"/>
                    <a:pt x="122" y="46"/>
                  </a:cubicBezTo>
                  <a:cubicBezTo>
                    <a:pt x="117" y="29"/>
                    <a:pt x="117" y="29"/>
                    <a:pt x="117" y="29"/>
                  </a:cubicBezTo>
                  <a:lnTo>
                    <a:pt x="83" y="7"/>
                  </a:lnTo>
                  <a:close/>
                </a:path>
              </a:pathLst>
            </a:custGeom>
            <a:solidFill>
              <a:srgbClr val="4C301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4" name="Freeform 348"/>
            <p:cNvSpPr/>
            <p:nvPr/>
          </p:nvSpPr>
          <p:spPr bwMode="auto">
            <a:xfrm>
              <a:off x="10183813" y="5508625"/>
              <a:ext cx="211138" cy="90488"/>
            </a:xfrm>
            <a:custGeom>
              <a:gdLst>
                <a:gd fmla="*/ 39 w 121" name="T0"/>
                <a:gd fmla="*/ 7 h 52" name="T1"/>
                <a:gd fmla="*/ 68 w 121" name="T2"/>
                <a:gd fmla="*/ 6 h 52" name="T3"/>
                <a:gd fmla="*/ 115 w 121" name="T4"/>
                <a:gd fmla="*/ 19 h 52" name="T5"/>
                <a:gd fmla="*/ 106 w 121" name="T6"/>
                <a:gd fmla="*/ 46 h 52" name="T7"/>
                <a:gd fmla="*/ 1 w 121" name="T8"/>
                <a:gd fmla="*/ 52 h 52" name="T9"/>
                <a:gd fmla="*/ 0 w 121" name="T10"/>
                <a:gd fmla="*/ 46 h 52" name="T11"/>
                <a:gd fmla="*/ 5 w 121" name="T12"/>
                <a:gd fmla="*/ 29 h 52" name="T13"/>
                <a:gd fmla="*/ 39 w 121" name="T14"/>
                <a:gd fmla="*/ 7 h 5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2" w="120">
                  <a:moveTo>
                    <a:pt x="39" y="7"/>
                  </a:move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108" y="0"/>
                    <a:pt x="115" y="19"/>
                  </a:cubicBezTo>
                  <a:cubicBezTo>
                    <a:pt x="121" y="39"/>
                    <a:pt x="113" y="44"/>
                    <a:pt x="106" y="46"/>
                  </a:cubicBezTo>
                  <a:cubicBezTo>
                    <a:pt x="99" y="47"/>
                    <a:pt x="1" y="52"/>
                    <a:pt x="1" y="52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5" y="29"/>
                    <a:pt x="5" y="29"/>
                    <a:pt x="5" y="29"/>
                  </a:cubicBezTo>
                  <a:lnTo>
                    <a:pt x="39" y="7"/>
                  </a:lnTo>
                  <a:close/>
                </a:path>
              </a:pathLst>
            </a:custGeom>
            <a:solidFill>
              <a:srgbClr val="4C301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grpSp>
          <p:nvGrpSpPr>
            <p:cNvPr id="947" name="组合 946"/>
            <p:cNvGrpSpPr/>
            <p:nvPr/>
          </p:nvGrpSpPr>
          <p:grpSpPr>
            <a:xfrm>
              <a:off x="9836150" y="4116388"/>
              <a:ext cx="584200" cy="1471613"/>
              <a:chOff x="9836150" y="4116388"/>
              <a:chExt cx="584200" cy="1471613"/>
            </a:xfrm>
          </p:grpSpPr>
          <p:sp>
            <p:nvSpPr>
              <p:cNvPr id="482" name="Freeform 346"/>
              <p:cNvSpPr/>
              <p:nvPr/>
            </p:nvSpPr>
            <p:spPr bwMode="auto">
              <a:xfrm>
                <a:off x="10248900" y="4633913"/>
                <a:ext cx="171450" cy="430213"/>
              </a:xfrm>
              <a:custGeom>
                <a:gdLst>
                  <a:gd fmla="*/ 35 w 99" name="T0"/>
                  <a:gd fmla="*/ 246 h 246" name="T1"/>
                  <a:gd fmla="*/ 27 w 99" name="T2"/>
                  <a:gd fmla="*/ 244 h 246" name="T3"/>
                  <a:gd fmla="*/ 15 w 99" name="T4"/>
                  <a:gd fmla="*/ 216 h 246" name="T5"/>
                  <a:gd fmla="*/ 50 w 99" name="T6"/>
                  <a:gd fmla="*/ 129 h 246" name="T7"/>
                  <a:gd fmla="*/ 47 w 99" name="T8"/>
                  <a:gd fmla="*/ 101 h 246" name="T9"/>
                  <a:gd fmla="*/ 6 w 99" name="T10"/>
                  <a:gd fmla="*/ 36 h 246" name="T11"/>
                  <a:gd fmla="*/ 13 w 99" name="T12"/>
                  <a:gd fmla="*/ 7 h 246" name="T13"/>
                  <a:gd fmla="*/ 42 w 99" name="T14"/>
                  <a:gd fmla="*/ 13 h 246" name="T15"/>
                  <a:gd fmla="*/ 84 w 99" name="T16"/>
                  <a:gd fmla="*/ 78 h 246" name="T17"/>
                  <a:gd fmla="*/ 90 w 99" name="T18"/>
                  <a:gd fmla="*/ 145 h 246" name="T19"/>
                  <a:gd fmla="*/ 55 w 99" name="T20"/>
                  <a:gd fmla="*/ 232 h 246" name="T21"/>
                  <a:gd fmla="*/ 35 w 99" name="T22"/>
                  <a:gd fmla="*/ 246 h 246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246" w="99">
                    <a:moveTo>
                      <a:pt x="35" y="246"/>
                    </a:moveTo>
                    <a:cubicBezTo>
                      <a:pt x="32" y="246"/>
                      <a:pt x="30" y="245"/>
                      <a:pt x="27" y="244"/>
                    </a:cubicBezTo>
                    <a:cubicBezTo>
                      <a:pt x="16" y="240"/>
                      <a:pt x="11" y="227"/>
                      <a:pt x="15" y="216"/>
                    </a:cubicBezTo>
                    <a:cubicBezTo>
                      <a:pt x="50" y="129"/>
                      <a:pt x="50" y="129"/>
                      <a:pt x="50" y="129"/>
                    </a:cubicBezTo>
                    <a:cubicBezTo>
                      <a:pt x="54" y="120"/>
                      <a:pt x="53" y="109"/>
                      <a:pt x="47" y="101"/>
                    </a:cubicBezTo>
                    <a:cubicBezTo>
                      <a:pt x="6" y="36"/>
                      <a:pt x="6" y="36"/>
                      <a:pt x="6" y="36"/>
                    </a:cubicBezTo>
                    <a:cubicBezTo>
                      <a:pt x="0" y="26"/>
                      <a:pt x="3" y="13"/>
                      <a:pt x="13" y="7"/>
                    </a:cubicBezTo>
                    <a:cubicBezTo>
                      <a:pt x="23" y="0"/>
                      <a:pt x="36" y="3"/>
                      <a:pt x="42" y="13"/>
                    </a:cubicBezTo>
                    <a:cubicBezTo>
                      <a:pt x="84" y="78"/>
                      <a:pt x="84" y="78"/>
                      <a:pt x="84" y="78"/>
                    </a:cubicBezTo>
                    <a:cubicBezTo>
                      <a:pt x="96" y="98"/>
                      <a:pt x="99" y="123"/>
                      <a:pt x="90" y="145"/>
                    </a:cubicBezTo>
                    <a:cubicBezTo>
                      <a:pt x="55" y="232"/>
                      <a:pt x="55" y="232"/>
                      <a:pt x="55" y="232"/>
                    </a:cubicBezTo>
                    <a:cubicBezTo>
                      <a:pt x="52" y="240"/>
                      <a:pt x="44" y="246"/>
                      <a:pt x="35" y="246"/>
                    </a:cubicBezTo>
                    <a:close/>
                  </a:path>
                </a:pathLst>
              </a:custGeom>
              <a:solidFill>
                <a:srgbClr val="FBCA9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85" name="Freeform 349"/>
              <p:cNvSpPr/>
              <p:nvPr/>
            </p:nvSpPr>
            <p:spPr bwMode="auto">
              <a:xfrm>
                <a:off x="9910763" y="4705350"/>
                <a:ext cx="112713" cy="384175"/>
              </a:xfrm>
              <a:custGeom>
                <a:gdLst>
                  <a:gd fmla="*/ 18 w 64" name="T0"/>
                  <a:gd fmla="*/ 0 h 220" name="T1"/>
                  <a:gd fmla="*/ 4 w 64" name="T2"/>
                  <a:gd fmla="*/ 190 h 220" name="T3"/>
                  <a:gd fmla="*/ 25 w 64" name="T4"/>
                  <a:gd fmla="*/ 219 h 220" name="T5"/>
                  <a:gd fmla="*/ 54 w 64" name="T6"/>
                  <a:gd fmla="*/ 180 h 220" name="T7"/>
                  <a:gd fmla="*/ 64 w 64" name="T8"/>
                  <a:gd fmla="*/ 32 h 220" name="T9"/>
                  <a:gd fmla="*/ 18 w 64" name="T10"/>
                  <a:gd fmla="*/ 0 h 220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220" w="64">
                    <a:moveTo>
                      <a:pt x="18" y="0"/>
                    </a:moveTo>
                    <a:cubicBezTo>
                      <a:pt x="4" y="190"/>
                      <a:pt x="4" y="190"/>
                      <a:pt x="4" y="190"/>
                    </a:cubicBezTo>
                    <a:cubicBezTo>
                      <a:pt x="4" y="190"/>
                      <a:pt x="0" y="218"/>
                      <a:pt x="25" y="219"/>
                    </a:cubicBezTo>
                    <a:cubicBezTo>
                      <a:pt x="51" y="220"/>
                      <a:pt x="54" y="180"/>
                      <a:pt x="54" y="180"/>
                    </a:cubicBezTo>
                    <a:cubicBezTo>
                      <a:pt x="64" y="32"/>
                      <a:pt x="64" y="32"/>
                      <a:pt x="64" y="32"/>
                    </a:cubicBez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FBCA9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86" name="Freeform 350"/>
              <p:cNvSpPr/>
              <p:nvPr/>
            </p:nvSpPr>
            <p:spPr bwMode="auto">
              <a:xfrm>
                <a:off x="9983788" y="5008563"/>
                <a:ext cx="303213" cy="579438"/>
              </a:xfrm>
              <a:custGeom>
                <a:gdLst>
                  <a:gd fmla="*/ 32 w 191" name="T0"/>
                  <a:gd fmla="*/ 0 h 365" name="T1"/>
                  <a:gd fmla="*/ 11 w 191" name="T2"/>
                  <a:gd fmla="*/ 18 h 365" name="T3"/>
                  <a:gd fmla="*/ 0 w 191" name="T4"/>
                  <a:gd fmla="*/ 321 h 365" name="T5"/>
                  <a:gd fmla="*/ 75 w 191" name="T6"/>
                  <a:gd fmla="*/ 365 h 365" name="T7"/>
                  <a:gd fmla="*/ 91 w 191" name="T8"/>
                  <a:gd fmla="*/ 88 h 365" name="T9"/>
                  <a:gd fmla="*/ 98 w 191" name="T10"/>
                  <a:gd fmla="*/ 88 h 365" name="T11"/>
                  <a:gd fmla="*/ 126 w 191" name="T12"/>
                  <a:gd fmla="*/ 365 h 365" name="T13"/>
                  <a:gd fmla="*/ 191 w 191" name="T14"/>
                  <a:gd fmla="*/ 321 h 365" name="T15"/>
                  <a:gd fmla="*/ 181 w 191" name="T16"/>
                  <a:gd fmla="*/ 15 h 365" name="T17"/>
                  <a:gd fmla="*/ 165 w 191" name="T18"/>
                  <a:gd fmla="*/ 0 h 365" name="T19"/>
                  <a:gd fmla="*/ 32 w 191" name="T20"/>
                  <a:gd fmla="*/ 0 h 365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65" w="191">
                    <a:moveTo>
                      <a:pt x="32" y="0"/>
                    </a:moveTo>
                    <a:lnTo>
                      <a:pt x="11" y="18"/>
                    </a:lnTo>
                    <a:lnTo>
                      <a:pt x="0" y="321"/>
                    </a:lnTo>
                    <a:lnTo>
                      <a:pt x="75" y="365"/>
                    </a:lnTo>
                    <a:lnTo>
                      <a:pt x="91" y="88"/>
                    </a:lnTo>
                    <a:lnTo>
                      <a:pt x="98" y="88"/>
                    </a:lnTo>
                    <a:lnTo>
                      <a:pt x="126" y="365"/>
                    </a:lnTo>
                    <a:lnTo>
                      <a:pt x="191" y="321"/>
                    </a:lnTo>
                    <a:lnTo>
                      <a:pt x="181" y="15"/>
                    </a:lnTo>
                    <a:lnTo>
                      <a:pt x="165" y="0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2F3B4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87" name="Freeform 351"/>
              <p:cNvSpPr/>
              <p:nvPr/>
            </p:nvSpPr>
            <p:spPr bwMode="auto">
              <a:xfrm>
                <a:off x="9928225" y="4602163"/>
                <a:ext cx="420688" cy="434975"/>
              </a:xfrm>
              <a:custGeom>
                <a:gdLst>
                  <a:gd fmla="*/ 81 w 241" name="T0"/>
                  <a:gd fmla="*/ 2 h 249" name="T1"/>
                  <a:gd fmla="*/ 34 w 241" name="T2"/>
                  <a:gd fmla="*/ 7 h 249" name="T3"/>
                  <a:gd fmla="*/ 0 w 241" name="T4"/>
                  <a:gd fmla="*/ 70 h 249" name="T5"/>
                  <a:gd fmla="*/ 45 w 241" name="T6"/>
                  <a:gd fmla="*/ 98 h 249" name="T7"/>
                  <a:gd fmla="*/ 42 w 241" name="T8"/>
                  <a:gd fmla="*/ 249 h 249" name="T9"/>
                  <a:gd fmla="*/ 196 w 241" name="T10"/>
                  <a:gd fmla="*/ 246 h 249" name="T11"/>
                  <a:gd fmla="*/ 191 w 241" name="T12"/>
                  <a:gd fmla="*/ 68 h 249" name="T13"/>
                  <a:gd fmla="*/ 205 w 241" name="T14"/>
                  <a:gd fmla="*/ 89 h 249" name="T15"/>
                  <a:gd fmla="*/ 241 w 241" name="T16"/>
                  <a:gd fmla="*/ 47 h 249" name="T17"/>
                  <a:gd fmla="*/ 222 w 241" name="T18"/>
                  <a:gd fmla="*/ 18 h 249" name="T19"/>
                  <a:gd fmla="*/ 196 w 241" name="T20"/>
                  <a:gd fmla="*/ 2 h 249" name="T21"/>
                  <a:gd fmla="*/ 155 w 241" name="T22"/>
                  <a:gd fmla="*/ 2 h 249" name="T23"/>
                  <a:gd fmla="*/ 81 w 241" name="T24"/>
                  <a:gd fmla="*/ 2 h 249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249" w="241">
                    <a:moveTo>
                      <a:pt x="81" y="2"/>
                    </a:moveTo>
                    <a:cubicBezTo>
                      <a:pt x="81" y="2"/>
                      <a:pt x="45" y="2"/>
                      <a:pt x="34" y="7"/>
                    </a:cubicBezTo>
                    <a:cubicBezTo>
                      <a:pt x="26" y="11"/>
                      <a:pt x="13" y="35"/>
                      <a:pt x="0" y="70"/>
                    </a:cubicBezTo>
                    <a:cubicBezTo>
                      <a:pt x="45" y="98"/>
                      <a:pt x="45" y="98"/>
                      <a:pt x="45" y="98"/>
                    </a:cubicBezTo>
                    <a:cubicBezTo>
                      <a:pt x="42" y="249"/>
                      <a:pt x="42" y="249"/>
                      <a:pt x="42" y="249"/>
                    </a:cubicBezTo>
                    <a:cubicBezTo>
                      <a:pt x="196" y="246"/>
                      <a:pt x="196" y="246"/>
                      <a:pt x="196" y="246"/>
                    </a:cubicBezTo>
                    <a:cubicBezTo>
                      <a:pt x="191" y="68"/>
                      <a:pt x="191" y="68"/>
                      <a:pt x="191" y="68"/>
                    </a:cubicBezTo>
                    <a:cubicBezTo>
                      <a:pt x="205" y="89"/>
                      <a:pt x="205" y="89"/>
                      <a:pt x="205" y="89"/>
                    </a:cubicBezTo>
                    <a:cubicBezTo>
                      <a:pt x="241" y="47"/>
                      <a:pt x="241" y="47"/>
                      <a:pt x="241" y="47"/>
                    </a:cubicBezTo>
                    <a:cubicBezTo>
                      <a:pt x="222" y="18"/>
                      <a:pt x="222" y="18"/>
                      <a:pt x="222" y="18"/>
                    </a:cubicBezTo>
                    <a:cubicBezTo>
                      <a:pt x="222" y="18"/>
                      <a:pt x="215" y="5"/>
                      <a:pt x="196" y="2"/>
                    </a:cubicBezTo>
                    <a:cubicBezTo>
                      <a:pt x="178" y="0"/>
                      <a:pt x="155" y="2"/>
                      <a:pt x="155" y="2"/>
                    </a:cubicBezTo>
                    <a:lnTo>
                      <a:pt x="81" y="2"/>
                    </a:lnTo>
                    <a:close/>
                  </a:path>
                </a:pathLst>
              </a:custGeom>
              <a:solidFill>
                <a:srgbClr val="FBBA37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88" name="Freeform 352"/>
              <p:cNvSpPr/>
              <p:nvPr/>
            </p:nvSpPr>
            <p:spPr bwMode="auto">
              <a:xfrm>
                <a:off x="10058400" y="4605338"/>
                <a:ext cx="144463" cy="61913"/>
              </a:xfrm>
              <a:custGeom>
                <a:gdLst>
                  <a:gd fmla="*/ 7 w 83" name="T0"/>
                  <a:gd fmla="*/ 0 h 35" name="T1"/>
                  <a:gd fmla="*/ 81 w 83" name="T2"/>
                  <a:gd fmla="*/ 0 h 35" name="T3"/>
                  <a:gd fmla="*/ 42 w 83" name="T4"/>
                  <a:gd fmla="*/ 33 h 35" name="T5"/>
                  <a:gd fmla="*/ 7 w 83" name="T6"/>
                  <a:gd fmla="*/ 0 h 3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35" w="83">
                    <a:moveTo>
                      <a:pt x="7" y="0"/>
                    </a:moveTo>
                    <a:cubicBezTo>
                      <a:pt x="81" y="0"/>
                      <a:pt x="81" y="0"/>
                      <a:pt x="81" y="0"/>
                    </a:cubicBezTo>
                    <a:cubicBezTo>
                      <a:pt x="81" y="0"/>
                      <a:pt x="83" y="30"/>
                      <a:pt x="42" y="33"/>
                    </a:cubicBezTo>
                    <a:cubicBezTo>
                      <a:pt x="0" y="35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rgbClr val="EE7848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89" name="Freeform 353"/>
              <p:cNvSpPr/>
              <p:nvPr/>
            </p:nvSpPr>
            <p:spPr bwMode="auto">
              <a:xfrm>
                <a:off x="10096500" y="4541838"/>
                <a:ext cx="74613" cy="103188"/>
              </a:xfrm>
              <a:custGeom>
                <a:gdLst>
                  <a:gd fmla="*/ 1 w 43" name="T0"/>
                  <a:gd fmla="*/ 3 h 59" name="T1"/>
                  <a:gd fmla="*/ 1 w 43" name="T2"/>
                  <a:gd fmla="*/ 43 h 59" name="T3"/>
                  <a:gd fmla="*/ 19 w 43" name="T4"/>
                  <a:gd fmla="*/ 59 h 59" name="T5"/>
                  <a:gd fmla="*/ 42 w 43" name="T6"/>
                  <a:gd fmla="*/ 42 h 59" name="T7"/>
                  <a:gd fmla="*/ 42 w 43" name="T8"/>
                  <a:gd fmla="*/ 0 h 59" name="T9"/>
                  <a:gd fmla="*/ 1 w 43" name="T10"/>
                  <a:gd fmla="*/ 3 h 59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59" w="43">
                    <a:moveTo>
                      <a:pt x="1" y="3"/>
                    </a:moveTo>
                    <a:cubicBezTo>
                      <a:pt x="1" y="43"/>
                      <a:pt x="1" y="43"/>
                      <a:pt x="1" y="43"/>
                    </a:cubicBezTo>
                    <a:cubicBezTo>
                      <a:pt x="1" y="43"/>
                      <a:pt x="0" y="58"/>
                      <a:pt x="19" y="59"/>
                    </a:cubicBezTo>
                    <a:cubicBezTo>
                      <a:pt x="37" y="59"/>
                      <a:pt x="41" y="48"/>
                      <a:pt x="42" y="42"/>
                    </a:cubicBezTo>
                    <a:cubicBezTo>
                      <a:pt x="43" y="35"/>
                      <a:pt x="42" y="0"/>
                      <a:pt x="42" y="0"/>
                    </a:cubicBez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FBCA9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90" name="Freeform 354"/>
              <p:cNvSpPr/>
              <p:nvPr/>
            </p:nvSpPr>
            <p:spPr bwMode="auto">
              <a:xfrm>
                <a:off x="10098088" y="4541838"/>
                <a:ext cx="71438" cy="33338"/>
              </a:xfrm>
              <a:custGeom>
                <a:gdLst>
                  <a:gd fmla="*/ 41 w 41" name="T0"/>
                  <a:gd fmla="*/ 13 h 19" name="T1"/>
                  <a:gd fmla="*/ 41 w 41" name="T2"/>
                  <a:gd fmla="*/ 0 h 19" name="T3"/>
                  <a:gd fmla="*/ 0 w 41" name="T4"/>
                  <a:gd fmla="*/ 3 h 19" name="T5"/>
                  <a:gd fmla="*/ 0 w 41" name="T6"/>
                  <a:gd fmla="*/ 13 h 19" name="T7"/>
                  <a:gd fmla="*/ 41 w 41" name="T8"/>
                  <a:gd fmla="*/ 13 h 1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9" w="41">
                    <a:moveTo>
                      <a:pt x="41" y="13"/>
                    </a:moveTo>
                    <a:cubicBezTo>
                      <a:pt x="41" y="6"/>
                      <a:pt x="41" y="0"/>
                      <a:pt x="41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12" y="19"/>
                      <a:pt x="28" y="16"/>
                      <a:pt x="41" y="13"/>
                    </a:cubicBezTo>
                    <a:close/>
                  </a:path>
                </a:pathLst>
              </a:custGeom>
              <a:solidFill>
                <a:srgbClr val="EAB89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91" name="Freeform 355"/>
              <p:cNvSpPr/>
              <p:nvPr/>
            </p:nvSpPr>
            <p:spPr bwMode="auto">
              <a:xfrm>
                <a:off x="9836150" y="4116388"/>
                <a:ext cx="561975" cy="444500"/>
              </a:xfrm>
              <a:custGeom>
                <a:gdLst>
                  <a:gd fmla="*/ 116 w 322" name="T0"/>
                  <a:gd fmla="*/ 236 h 254" name="T1"/>
                  <a:gd fmla="*/ 68 w 322" name="T2"/>
                  <a:gd fmla="*/ 236 h 254" name="T3"/>
                  <a:gd fmla="*/ 24 w 322" name="T4"/>
                  <a:gd fmla="*/ 189 h 254" name="T5"/>
                  <a:gd fmla="*/ 25 w 322" name="T6"/>
                  <a:gd fmla="*/ 137 h 254" name="T7"/>
                  <a:gd fmla="*/ 0 w 322" name="T8"/>
                  <a:gd fmla="*/ 147 h 254" name="T9"/>
                  <a:gd fmla="*/ 20 w 322" name="T10"/>
                  <a:gd fmla="*/ 118 h 254" name="T11"/>
                  <a:gd fmla="*/ 162 w 322" name="T12"/>
                  <a:gd fmla="*/ 1 h 254" name="T13"/>
                  <a:gd fmla="*/ 286 w 322" name="T14"/>
                  <a:gd fmla="*/ 77 h 254" name="T15"/>
                  <a:gd fmla="*/ 322 w 322" name="T16"/>
                  <a:gd fmla="*/ 152 h 254" name="T17"/>
                  <a:gd fmla="*/ 301 w 322" name="T18"/>
                  <a:gd fmla="*/ 150 h 254" name="T19"/>
                  <a:gd fmla="*/ 296 w 322" name="T20"/>
                  <a:gd fmla="*/ 212 h 254" name="T21"/>
                  <a:gd fmla="*/ 212 w 322" name="T22"/>
                  <a:gd fmla="*/ 243 h 254" name="T23"/>
                  <a:gd fmla="*/ 116 w 322" name="T24"/>
                  <a:gd fmla="*/ 236 h 254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254" w="322">
                    <a:moveTo>
                      <a:pt x="116" y="236"/>
                    </a:moveTo>
                    <a:cubicBezTo>
                      <a:pt x="116" y="236"/>
                      <a:pt x="92" y="243"/>
                      <a:pt x="68" y="236"/>
                    </a:cubicBezTo>
                    <a:cubicBezTo>
                      <a:pt x="45" y="229"/>
                      <a:pt x="29" y="209"/>
                      <a:pt x="24" y="189"/>
                    </a:cubicBezTo>
                    <a:cubicBezTo>
                      <a:pt x="19" y="170"/>
                      <a:pt x="25" y="137"/>
                      <a:pt x="25" y="137"/>
                    </a:cubicBezTo>
                    <a:cubicBezTo>
                      <a:pt x="25" y="137"/>
                      <a:pt x="15" y="150"/>
                      <a:pt x="0" y="147"/>
                    </a:cubicBezTo>
                    <a:cubicBezTo>
                      <a:pt x="0" y="147"/>
                      <a:pt x="15" y="134"/>
                      <a:pt x="20" y="118"/>
                    </a:cubicBezTo>
                    <a:cubicBezTo>
                      <a:pt x="26" y="102"/>
                      <a:pt x="55" y="2"/>
                      <a:pt x="162" y="1"/>
                    </a:cubicBezTo>
                    <a:cubicBezTo>
                      <a:pt x="269" y="0"/>
                      <a:pt x="280" y="55"/>
                      <a:pt x="286" y="77"/>
                    </a:cubicBezTo>
                    <a:cubicBezTo>
                      <a:pt x="292" y="100"/>
                      <a:pt x="300" y="149"/>
                      <a:pt x="322" y="152"/>
                    </a:cubicBezTo>
                    <a:cubicBezTo>
                      <a:pt x="322" y="152"/>
                      <a:pt x="310" y="158"/>
                      <a:pt x="301" y="150"/>
                    </a:cubicBezTo>
                    <a:cubicBezTo>
                      <a:pt x="301" y="150"/>
                      <a:pt x="310" y="194"/>
                      <a:pt x="296" y="212"/>
                    </a:cubicBezTo>
                    <a:cubicBezTo>
                      <a:pt x="281" y="231"/>
                      <a:pt x="256" y="254"/>
                      <a:pt x="212" y="243"/>
                    </a:cubicBezTo>
                    <a:cubicBezTo>
                      <a:pt x="168" y="233"/>
                      <a:pt x="116" y="236"/>
                      <a:pt x="116" y="236"/>
                    </a:cubicBezTo>
                    <a:close/>
                  </a:path>
                </a:pathLst>
              </a:custGeom>
              <a:solidFill>
                <a:srgbClr val="4C301D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92" name="Freeform 356"/>
              <p:cNvSpPr/>
              <p:nvPr/>
            </p:nvSpPr>
            <p:spPr bwMode="auto">
              <a:xfrm>
                <a:off x="9955213" y="4294188"/>
                <a:ext cx="347663" cy="271463"/>
              </a:xfrm>
              <a:custGeom>
                <a:gdLst>
                  <a:gd fmla="*/ 0 w 199" name="T0"/>
                  <a:gd fmla="*/ 103 h 155" name="T1"/>
                  <a:gd fmla="*/ 97 w 199" name="T2"/>
                  <a:gd fmla="*/ 153 h 155" name="T3"/>
                  <a:gd fmla="*/ 199 w 199" name="T4"/>
                  <a:gd fmla="*/ 60 h 155" name="T5"/>
                  <a:gd fmla="*/ 124 w 199" name="T6"/>
                  <a:gd fmla="*/ 0 h 155" name="T7"/>
                  <a:gd fmla="*/ 95 w 199" name="T8"/>
                  <a:gd fmla="*/ 33 h 155" name="T9"/>
                  <a:gd fmla="*/ 104 w 199" name="T10"/>
                  <a:gd fmla="*/ 0 h 155" name="T11"/>
                  <a:gd fmla="*/ 35 w 199" name="T12"/>
                  <a:gd fmla="*/ 54 h 155" name="T13"/>
                  <a:gd fmla="*/ 0 w 199" name="T14"/>
                  <a:gd fmla="*/ 103 h 155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155" w="199">
                    <a:moveTo>
                      <a:pt x="0" y="103"/>
                    </a:moveTo>
                    <a:cubicBezTo>
                      <a:pt x="0" y="103"/>
                      <a:pt x="12" y="151"/>
                      <a:pt x="97" y="153"/>
                    </a:cubicBezTo>
                    <a:cubicBezTo>
                      <a:pt x="181" y="155"/>
                      <a:pt x="197" y="98"/>
                      <a:pt x="199" y="60"/>
                    </a:cubicBezTo>
                    <a:cubicBezTo>
                      <a:pt x="199" y="60"/>
                      <a:pt x="127" y="45"/>
                      <a:pt x="124" y="0"/>
                    </a:cubicBezTo>
                    <a:cubicBezTo>
                      <a:pt x="124" y="0"/>
                      <a:pt x="114" y="27"/>
                      <a:pt x="95" y="33"/>
                    </a:cubicBezTo>
                    <a:cubicBezTo>
                      <a:pt x="95" y="33"/>
                      <a:pt x="108" y="11"/>
                      <a:pt x="104" y="0"/>
                    </a:cubicBezTo>
                    <a:cubicBezTo>
                      <a:pt x="104" y="0"/>
                      <a:pt x="70" y="39"/>
                      <a:pt x="35" y="54"/>
                    </a:cubicBezTo>
                    <a:cubicBezTo>
                      <a:pt x="0" y="69"/>
                      <a:pt x="0" y="103"/>
                      <a:pt x="0" y="103"/>
                    </a:cubicBezTo>
                    <a:close/>
                  </a:path>
                </a:pathLst>
              </a:custGeom>
              <a:solidFill>
                <a:srgbClr val="FBCA9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93" name="Freeform 357"/>
              <p:cNvSpPr/>
              <p:nvPr/>
            </p:nvSpPr>
            <p:spPr bwMode="auto">
              <a:xfrm>
                <a:off x="10102850" y="4408488"/>
                <a:ext cx="49213" cy="63500"/>
              </a:xfrm>
              <a:custGeom>
                <a:gdLst>
                  <a:gd fmla="*/ 0 w 31" name="T0"/>
                  <a:gd fmla="*/ 40 h 40" name="T1"/>
                  <a:gd fmla="*/ 31 w 31" name="T2"/>
                  <a:gd fmla="*/ 40 h 40" name="T3"/>
                  <a:gd fmla="*/ 13 w 31" name="T4"/>
                  <a:gd fmla="*/ 0 h 40" name="T5"/>
                  <a:gd fmla="*/ 0 w 31" name="T6"/>
                  <a:gd fmla="*/ 40 h 4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0" w="31">
                    <a:moveTo>
                      <a:pt x="0" y="40"/>
                    </a:moveTo>
                    <a:lnTo>
                      <a:pt x="31" y="40"/>
                    </a:lnTo>
                    <a:lnTo>
                      <a:pt x="13" y="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AB89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94" name="Freeform 358"/>
              <p:cNvSpPr/>
              <p:nvPr/>
            </p:nvSpPr>
            <p:spPr bwMode="auto">
              <a:xfrm>
                <a:off x="10063163" y="4483100"/>
                <a:ext cx="155575" cy="30163"/>
              </a:xfrm>
              <a:custGeom>
                <a:gdLst>
                  <a:gd fmla="*/ 87 w 89" name="T0"/>
                  <a:gd fmla="*/ 4 h 17" name="T1"/>
                  <a:gd fmla="*/ 3 w 89" name="T2"/>
                  <a:gd fmla="*/ 17 h 17" name="T3"/>
                  <a:gd fmla="*/ 0 w 89" name="T4"/>
                  <a:gd fmla="*/ 15 h 17" name="T5"/>
                  <a:gd fmla="*/ 2 w 89" name="T6"/>
                  <a:gd fmla="*/ 12 h 17" name="T7"/>
                  <a:gd fmla="*/ 86 w 89" name="T8"/>
                  <a:gd fmla="*/ 0 h 17" name="T9"/>
                  <a:gd fmla="*/ 89 w 89" name="T10"/>
                  <a:gd fmla="*/ 2 h 17" name="T11"/>
                  <a:gd fmla="*/ 87 w 89" name="T12"/>
                  <a:gd fmla="*/ 4 h 17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7" w="89">
                    <a:moveTo>
                      <a:pt x="87" y="4"/>
                    </a:moveTo>
                    <a:cubicBezTo>
                      <a:pt x="3" y="17"/>
                      <a:pt x="3" y="17"/>
                      <a:pt x="3" y="17"/>
                    </a:cubicBezTo>
                    <a:cubicBezTo>
                      <a:pt x="2" y="17"/>
                      <a:pt x="1" y="16"/>
                      <a:pt x="0" y="15"/>
                    </a:cubicBezTo>
                    <a:cubicBezTo>
                      <a:pt x="0" y="14"/>
                      <a:pt x="1" y="13"/>
                      <a:pt x="2" y="12"/>
                    </a:cubicBezTo>
                    <a:cubicBezTo>
                      <a:pt x="86" y="0"/>
                      <a:pt x="86" y="0"/>
                      <a:pt x="86" y="0"/>
                    </a:cubicBezTo>
                    <a:cubicBezTo>
                      <a:pt x="88" y="0"/>
                      <a:pt x="89" y="1"/>
                      <a:pt x="89" y="2"/>
                    </a:cubicBezTo>
                    <a:cubicBezTo>
                      <a:pt x="89" y="3"/>
                      <a:pt x="88" y="4"/>
                      <a:pt x="87" y="4"/>
                    </a:cubicBezTo>
                    <a:close/>
                  </a:path>
                </a:pathLst>
              </a:custGeom>
              <a:solidFill>
                <a:srgbClr val="C13A3A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95" name="Freeform 359"/>
              <p:cNvSpPr/>
              <p:nvPr/>
            </p:nvSpPr>
            <p:spPr bwMode="auto">
              <a:xfrm>
                <a:off x="10006013" y="4811713"/>
                <a:ext cx="261938" cy="92075"/>
              </a:xfrm>
              <a:custGeom>
                <a:gdLst>
                  <a:gd fmla="*/ 164 w 165" name="T0"/>
                  <a:gd fmla="*/ 0 h 58" name="T1"/>
                  <a:gd fmla="*/ 1 w 165" name="T2"/>
                  <a:gd fmla="*/ 0 h 58" name="T3"/>
                  <a:gd fmla="*/ 0 w 165" name="T4"/>
                  <a:gd fmla="*/ 58 h 58" name="T5"/>
                  <a:gd fmla="*/ 165 w 165" name="T6"/>
                  <a:gd fmla="*/ 58 h 58" name="T7"/>
                  <a:gd fmla="*/ 164 w 165" name="T8"/>
                  <a:gd fmla="*/ 0 h 58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7" w="165">
                    <a:moveTo>
                      <a:pt x="164" y="0"/>
                    </a:moveTo>
                    <a:lnTo>
                      <a:pt x="1" y="0"/>
                    </a:lnTo>
                    <a:lnTo>
                      <a:pt x="0" y="58"/>
                    </a:lnTo>
                    <a:lnTo>
                      <a:pt x="165" y="5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F4C778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96" name="Freeform 360"/>
              <p:cNvSpPr/>
              <p:nvPr/>
            </p:nvSpPr>
            <p:spPr bwMode="auto">
              <a:xfrm>
                <a:off x="10098088" y="5132388"/>
                <a:ext cx="68263" cy="19050"/>
              </a:xfrm>
              <a:custGeom>
                <a:gdLst>
                  <a:gd fmla="*/ 17 w 39" name="T0"/>
                  <a:gd fmla="*/ 11 h 11" name="T1"/>
                  <a:gd fmla="*/ 1 w 39" name="T2"/>
                  <a:gd fmla="*/ 4 h 11" name="T3"/>
                  <a:gd fmla="*/ 1 w 39" name="T4"/>
                  <a:gd fmla="*/ 1 h 11" name="T5"/>
                  <a:gd fmla="*/ 4 w 39" name="T6"/>
                  <a:gd fmla="*/ 1 h 11" name="T7"/>
                  <a:gd fmla="*/ 17 w 39" name="T8"/>
                  <a:gd fmla="*/ 6 h 11" name="T9"/>
                  <a:gd fmla="*/ 35 w 39" name="T10"/>
                  <a:gd fmla="*/ 1 h 11" name="T11"/>
                  <a:gd fmla="*/ 38 w 39" name="T12"/>
                  <a:gd fmla="*/ 1 h 11" name="T13"/>
                  <a:gd fmla="*/ 38 w 39" name="T14"/>
                  <a:gd fmla="*/ 4 h 11" name="T15"/>
                  <a:gd fmla="*/ 17 w 39" name="T16"/>
                  <a:gd fmla="*/ 11 h 11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11" w="39">
                    <a:moveTo>
                      <a:pt x="17" y="11"/>
                    </a:moveTo>
                    <a:cubicBezTo>
                      <a:pt x="10" y="11"/>
                      <a:pt x="2" y="4"/>
                      <a:pt x="1" y="4"/>
                    </a:cubicBezTo>
                    <a:cubicBezTo>
                      <a:pt x="0" y="3"/>
                      <a:pt x="0" y="2"/>
                      <a:pt x="1" y="1"/>
                    </a:cubicBezTo>
                    <a:cubicBezTo>
                      <a:pt x="2" y="0"/>
                      <a:pt x="3" y="0"/>
                      <a:pt x="4" y="1"/>
                    </a:cubicBezTo>
                    <a:cubicBezTo>
                      <a:pt x="4" y="1"/>
                      <a:pt x="11" y="6"/>
                      <a:pt x="17" y="6"/>
                    </a:cubicBezTo>
                    <a:cubicBezTo>
                      <a:pt x="23" y="6"/>
                      <a:pt x="32" y="5"/>
                      <a:pt x="35" y="1"/>
                    </a:cubicBezTo>
                    <a:cubicBezTo>
                      <a:pt x="36" y="0"/>
                      <a:pt x="37" y="0"/>
                      <a:pt x="38" y="1"/>
                    </a:cubicBezTo>
                    <a:cubicBezTo>
                      <a:pt x="39" y="2"/>
                      <a:pt x="39" y="3"/>
                      <a:pt x="38" y="4"/>
                    </a:cubicBezTo>
                    <a:cubicBezTo>
                      <a:pt x="33" y="10"/>
                      <a:pt x="21" y="11"/>
                      <a:pt x="17" y="11"/>
                    </a:cubicBezTo>
                    <a:close/>
                  </a:path>
                </a:pathLst>
              </a:custGeom>
              <a:solidFill>
                <a:srgbClr val="222C3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97" name="Freeform 361"/>
              <p:cNvSpPr/>
              <p:nvPr/>
            </p:nvSpPr>
            <p:spPr bwMode="auto">
              <a:xfrm>
                <a:off x="10009188" y="4368800"/>
                <a:ext cx="52388" cy="42863"/>
              </a:xfrm>
              <a:custGeom>
                <a:gdLst>
                  <a:gd fmla="*/ 0 w 30" name="T0"/>
                  <a:gd fmla="*/ 14 h 25" name="T1"/>
                  <a:gd fmla="*/ 15 w 30" name="T2"/>
                  <a:gd fmla="*/ 25 h 25" name="T3"/>
                  <a:gd fmla="*/ 30 w 30" name="T4"/>
                  <a:gd fmla="*/ 9 h 25" name="T5"/>
                  <a:gd fmla="*/ 26 w 30" name="T6"/>
                  <a:gd fmla="*/ 0 h 25" name="T7"/>
                  <a:gd fmla="*/ 4 w 30" name="T8"/>
                  <a:gd fmla="*/ 12 h 25" name="T9"/>
                  <a:gd fmla="*/ 0 w 30" name="T10"/>
                  <a:gd fmla="*/ 14 h 25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25" w="30">
                    <a:moveTo>
                      <a:pt x="0" y="14"/>
                    </a:moveTo>
                    <a:cubicBezTo>
                      <a:pt x="2" y="20"/>
                      <a:pt x="8" y="25"/>
                      <a:pt x="15" y="25"/>
                    </a:cubicBezTo>
                    <a:cubicBezTo>
                      <a:pt x="23" y="25"/>
                      <a:pt x="30" y="18"/>
                      <a:pt x="30" y="9"/>
                    </a:cubicBezTo>
                    <a:cubicBezTo>
                      <a:pt x="30" y="6"/>
                      <a:pt x="29" y="2"/>
                      <a:pt x="26" y="0"/>
                    </a:cubicBezTo>
                    <a:cubicBezTo>
                      <a:pt x="19" y="5"/>
                      <a:pt x="12" y="9"/>
                      <a:pt x="4" y="12"/>
                    </a:cubicBezTo>
                    <a:cubicBezTo>
                      <a:pt x="3" y="13"/>
                      <a:pt x="1" y="14"/>
                      <a:pt x="0" y="14"/>
                    </a:cubicBezTo>
                    <a:close/>
                  </a:path>
                </a:pathLst>
              </a:custGeom>
              <a:solidFill>
                <a:srgbClr val="302C28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98" name="Freeform 362"/>
              <p:cNvSpPr/>
              <p:nvPr/>
            </p:nvSpPr>
            <p:spPr bwMode="auto">
              <a:xfrm>
                <a:off x="10183813" y="4357688"/>
                <a:ext cx="52388" cy="53975"/>
              </a:xfrm>
              <a:custGeom>
                <a:gdLst>
                  <a:gd fmla="*/ 0 w 30" name="T0"/>
                  <a:gd fmla="*/ 15 h 31" name="T1"/>
                  <a:gd fmla="*/ 15 w 30" name="T2"/>
                  <a:gd fmla="*/ 31 h 31" name="T3"/>
                  <a:gd fmla="*/ 30 w 30" name="T4"/>
                  <a:gd fmla="*/ 15 h 31" name="T5"/>
                  <a:gd fmla="*/ 29 w 30" name="T6"/>
                  <a:gd fmla="*/ 10 h 31" name="T7"/>
                  <a:gd fmla="*/ 15 w 30" name="T8"/>
                  <a:gd fmla="*/ 0 h 31" name="T9"/>
                  <a:gd fmla="*/ 0 w 30" name="T10"/>
                  <a:gd fmla="*/ 15 h 31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31" w="30">
                    <a:moveTo>
                      <a:pt x="0" y="15"/>
                    </a:moveTo>
                    <a:cubicBezTo>
                      <a:pt x="0" y="24"/>
                      <a:pt x="6" y="31"/>
                      <a:pt x="15" y="31"/>
                    </a:cubicBezTo>
                    <a:cubicBezTo>
                      <a:pt x="23" y="31"/>
                      <a:pt x="30" y="24"/>
                      <a:pt x="30" y="15"/>
                    </a:cubicBezTo>
                    <a:cubicBezTo>
                      <a:pt x="30" y="13"/>
                      <a:pt x="30" y="11"/>
                      <a:pt x="29" y="10"/>
                    </a:cubicBezTo>
                    <a:cubicBezTo>
                      <a:pt x="24" y="7"/>
                      <a:pt x="19" y="4"/>
                      <a:pt x="15" y="0"/>
                    </a:cubicBezTo>
                    <a:cubicBezTo>
                      <a:pt x="6" y="0"/>
                      <a:pt x="0" y="7"/>
                      <a:pt x="0" y="15"/>
                    </a:cubicBezTo>
                    <a:close/>
                  </a:path>
                </a:pathLst>
              </a:custGeom>
              <a:solidFill>
                <a:srgbClr val="302C28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911" name="组合 910"/>
          <p:cNvGrpSpPr/>
          <p:nvPr/>
        </p:nvGrpSpPr>
        <p:grpSpPr>
          <a:xfrm>
            <a:off x="5901967" y="4230770"/>
            <a:ext cx="581923" cy="1335510"/>
            <a:chOff x="6192837" y="4138613"/>
            <a:chExt cx="635001" cy="1457325"/>
          </a:xfrm>
        </p:grpSpPr>
        <p:sp>
          <p:nvSpPr>
            <p:cNvPr id="516" name="Freeform 363"/>
            <p:cNvSpPr/>
            <p:nvPr/>
          </p:nvSpPr>
          <p:spPr bwMode="auto">
            <a:xfrm>
              <a:off x="6538913" y="4884738"/>
              <a:ext cx="288925" cy="73025"/>
            </a:xfrm>
            <a:custGeom>
              <a:gdLst>
                <a:gd fmla="*/ 4 w 165" name="T0"/>
                <a:gd fmla="*/ 42 h 42" name="T1"/>
                <a:gd fmla="*/ 146 w 165" name="T2"/>
                <a:gd fmla="*/ 38 h 42" name="T3"/>
                <a:gd fmla="*/ 164 w 165" name="T4"/>
                <a:gd fmla="*/ 19 h 42" name="T5"/>
                <a:gd fmla="*/ 142 w 165" name="T6"/>
                <a:gd fmla="*/ 1 h 42" name="T7"/>
                <a:gd fmla="*/ 0 w 165" name="T8"/>
                <a:gd fmla="*/ 6 h 42" name="T9"/>
                <a:gd fmla="*/ 4 w 165" name="T10"/>
                <a:gd fmla="*/ 42 h 4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2" w="165">
                  <a:moveTo>
                    <a:pt x="4" y="42"/>
                  </a:moveTo>
                  <a:cubicBezTo>
                    <a:pt x="146" y="38"/>
                    <a:pt x="146" y="38"/>
                    <a:pt x="146" y="38"/>
                  </a:cubicBezTo>
                  <a:cubicBezTo>
                    <a:pt x="146" y="38"/>
                    <a:pt x="165" y="37"/>
                    <a:pt x="164" y="19"/>
                  </a:cubicBezTo>
                  <a:cubicBezTo>
                    <a:pt x="164" y="0"/>
                    <a:pt x="142" y="1"/>
                    <a:pt x="142" y="1"/>
                  </a:cubicBezTo>
                  <a:cubicBezTo>
                    <a:pt x="0" y="6"/>
                    <a:pt x="0" y="6"/>
                    <a:pt x="0" y="6"/>
                  </a:cubicBezTo>
                  <a:lnTo>
                    <a:pt x="4" y="42"/>
                  </a:ln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7" name="Freeform 364"/>
            <p:cNvSpPr/>
            <p:nvPr/>
          </p:nvSpPr>
          <p:spPr bwMode="auto">
            <a:xfrm>
              <a:off x="6318250" y="4684713"/>
              <a:ext cx="60325" cy="387350"/>
            </a:xfrm>
            <a:custGeom>
              <a:gdLst>
                <a:gd fmla="*/ 32 w 35" name="T0"/>
                <a:gd fmla="*/ 194 h 222" name="T1"/>
                <a:gd fmla="*/ 26 w 35" name="T2"/>
                <a:gd fmla="*/ 219 h 222" name="T3"/>
                <a:gd fmla="*/ 1 w 35" name="T4"/>
                <a:gd fmla="*/ 194 h 222" name="T5"/>
                <a:gd fmla="*/ 3 w 35" name="T6"/>
                <a:gd fmla="*/ 27 h 222" name="T7"/>
                <a:gd fmla="*/ 35 w 35" name="T8"/>
                <a:gd fmla="*/ 0 h 222" name="T9"/>
                <a:gd fmla="*/ 32 w 35" name="T10"/>
                <a:gd fmla="*/ 194 h 22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21" w="35">
                  <a:moveTo>
                    <a:pt x="32" y="194"/>
                  </a:moveTo>
                  <a:cubicBezTo>
                    <a:pt x="32" y="194"/>
                    <a:pt x="34" y="216"/>
                    <a:pt x="26" y="219"/>
                  </a:cubicBezTo>
                  <a:cubicBezTo>
                    <a:pt x="19" y="222"/>
                    <a:pt x="2" y="219"/>
                    <a:pt x="1" y="194"/>
                  </a:cubicBezTo>
                  <a:cubicBezTo>
                    <a:pt x="0" y="167"/>
                    <a:pt x="2" y="36"/>
                    <a:pt x="3" y="27"/>
                  </a:cubicBezTo>
                  <a:cubicBezTo>
                    <a:pt x="4" y="10"/>
                    <a:pt x="35" y="0"/>
                    <a:pt x="35" y="0"/>
                  </a:cubicBezTo>
                  <a:lnTo>
                    <a:pt x="32" y="194"/>
                  </a:ln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9" name="Freeform 365"/>
            <p:cNvSpPr/>
            <p:nvPr/>
          </p:nvSpPr>
          <p:spPr bwMode="auto">
            <a:xfrm>
              <a:off x="6580188" y="4684713"/>
              <a:ext cx="73025" cy="222250"/>
            </a:xfrm>
            <a:custGeom>
              <a:gdLst>
                <a:gd fmla="*/ 42 w 42" name="T0"/>
                <a:gd fmla="*/ 127 h 127" name="T1"/>
                <a:gd fmla="*/ 31 w 42" name="T2"/>
                <a:gd fmla="*/ 27 h 127" name="T3"/>
                <a:gd fmla="*/ 0 w 42" name="T4"/>
                <a:gd fmla="*/ 0 h 127" name="T5"/>
                <a:gd fmla="*/ 1 w 42" name="T6"/>
                <a:gd fmla="*/ 127 h 127" name="T7"/>
                <a:gd fmla="*/ 42 w 42" name="T8"/>
                <a:gd fmla="*/ 127 h 12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7" w="42">
                  <a:moveTo>
                    <a:pt x="42" y="127"/>
                  </a:moveTo>
                  <a:cubicBezTo>
                    <a:pt x="39" y="82"/>
                    <a:pt x="32" y="33"/>
                    <a:pt x="31" y="27"/>
                  </a:cubicBezTo>
                  <a:cubicBezTo>
                    <a:pt x="30" y="10"/>
                    <a:pt x="0" y="0"/>
                    <a:pt x="0" y="0"/>
                  </a:cubicBezTo>
                  <a:cubicBezTo>
                    <a:pt x="1" y="127"/>
                    <a:pt x="1" y="127"/>
                    <a:pt x="1" y="127"/>
                  </a:cubicBezTo>
                  <a:cubicBezTo>
                    <a:pt x="12" y="127"/>
                    <a:pt x="31" y="127"/>
                    <a:pt x="42" y="127"/>
                  </a:cubicBez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0" name="Freeform 366"/>
            <p:cNvSpPr/>
            <p:nvPr/>
          </p:nvSpPr>
          <p:spPr bwMode="auto">
            <a:xfrm>
              <a:off x="6238875" y="5153025"/>
              <a:ext cx="203200" cy="431800"/>
            </a:xfrm>
            <a:custGeom>
              <a:gdLst>
                <a:gd fmla="*/ 83 w 116" name="T0"/>
                <a:gd fmla="*/ 0 h 247" name="T1"/>
                <a:gd fmla="*/ 86 w 116" name="T2"/>
                <a:gd fmla="*/ 198 h 247" name="T3"/>
                <a:gd fmla="*/ 16 w 116" name="T4"/>
                <a:gd fmla="*/ 232 h 247" name="T5"/>
                <a:gd fmla="*/ 0 w 116" name="T6"/>
                <a:gd fmla="*/ 247 h 247" name="T7"/>
                <a:gd fmla="*/ 27 w 116" name="T8"/>
                <a:gd fmla="*/ 247 h 247" name="T9"/>
                <a:gd fmla="*/ 104 w 116" name="T10"/>
                <a:gd fmla="*/ 219 h 247" name="T11"/>
                <a:gd fmla="*/ 107 w 116" name="T12"/>
                <a:gd fmla="*/ 213 h 247" name="T13"/>
                <a:gd fmla="*/ 107 w 116" name="T14"/>
                <a:gd fmla="*/ 176 h 247" name="T15"/>
                <a:gd fmla="*/ 114 w 116" name="T16"/>
                <a:gd fmla="*/ 61 h 247" name="T17"/>
                <a:gd fmla="*/ 114 w 116" name="T18"/>
                <a:gd fmla="*/ 5 h 247" name="T19"/>
                <a:gd fmla="*/ 83 w 116" name="T20"/>
                <a:gd fmla="*/ 0 h 24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46" w="115">
                  <a:moveTo>
                    <a:pt x="83" y="0"/>
                  </a:moveTo>
                  <a:cubicBezTo>
                    <a:pt x="83" y="0"/>
                    <a:pt x="90" y="190"/>
                    <a:pt x="86" y="198"/>
                  </a:cubicBezTo>
                  <a:cubicBezTo>
                    <a:pt x="83" y="206"/>
                    <a:pt x="25" y="227"/>
                    <a:pt x="16" y="232"/>
                  </a:cubicBezTo>
                  <a:cubicBezTo>
                    <a:pt x="6" y="238"/>
                    <a:pt x="0" y="247"/>
                    <a:pt x="0" y="247"/>
                  </a:cubicBezTo>
                  <a:cubicBezTo>
                    <a:pt x="27" y="247"/>
                    <a:pt x="27" y="247"/>
                    <a:pt x="27" y="247"/>
                  </a:cubicBezTo>
                  <a:cubicBezTo>
                    <a:pt x="104" y="219"/>
                    <a:pt x="104" y="219"/>
                    <a:pt x="104" y="219"/>
                  </a:cubicBezTo>
                  <a:cubicBezTo>
                    <a:pt x="107" y="213"/>
                    <a:pt x="107" y="213"/>
                    <a:pt x="107" y="213"/>
                  </a:cubicBezTo>
                  <a:cubicBezTo>
                    <a:pt x="107" y="176"/>
                    <a:pt x="107" y="176"/>
                    <a:pt x="107" y="176"/>
                  </a:cubicBezTo>
                  <a:cubicBezTo>
                    <a:pt x="107" y="176"/>
                    <a:pt x="116" y="82"/>
                    <a:pt x="114" y="61"/>
                  </a:cubicBezTo>
                  <a:cubicBezTo>
                    <a:pt x="113" y="40"/>
                    <a:pt x="114" y="5"/>
                    <a:pt x="114" y="5"/>
                  </a:cubicBezTo>
                  <a:lnTo>
                    <a:pt x="83" y="0"/>
                  </a:ln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2" name="Freeform 367"/>
            <p:cNvSpPr/>
            <p:nvPr/>
          </p:nvSpPr>
          <p:spPr bwMode="auto">
            <a:xfrm>
              <a:off x="6238875" y="5526088"/>
              <a:ext cx="187325" cy="69850"/>
            </a:xfrm>
            <a:custGeom>
              <a:gdLst>
                <a:gd fmla="*/ 30 w 118" name="T0"/>
                <a:gd fmla="*/ 43 h 44" name="T1"/>
                <a:gd fmla="*/ 97 w 118" name="T2"/>
                <a:gd fmla="*/ 14 h 44" name="T3"/>
                <a:gd fmla="*/ 105 w 118" name="T4"/>
                <a:gd fmla="*/ 44 h 44" name="T5"/>
                <a:gd fmla="*/ 114 w 118" name="T6"/>
                <a:gd fmla="*/ 43 h 44" name="T7"/>
                <a:gd fmla="*/ 118 w 118" name="T8"/>
                <a:gd fmla="*/ 0 h 44" name="T9"/>
                <a:gd fmla="*/ 32 w 118" name="T10"/>
                <a:gd fmla="*/ 35 h 44" name="T11"/>
                <a:gd fmla="*/ 0 w 118" name="T12"/>
                <a:gd fmla="*/ 37 h 44" name="T13"/>
                <a:gd fmla="*/ 0 w 118" name="T14"/>
                <a:gd fmla="*/ 43 h 44" name="T15"/>
                <a:gd fmla="*/ 30 w 118" name="T16"/>
                <a:gd fmla="*/ 43 h 4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4" w="118">
                  <a:moveTo>
                    <a:pt x="30" y="43"/>
                  </a:moveTo>
                  <a:lnTo>
                    <a:pt x="97" y="14"/>
                  </a:lnTo>
                  <a:lnTo>
                    <a:pt x="105" y="44"/>
                  </a:lnTo>
                  <a:lnTo>
                    <a:pt x="114" y="43"/>
                  </a:lnTo>
                  <a:lnTo>
                    <a:pt x="118" y="0"/>
                  </a:lnTo>
                  <a:lnTo>
                    <a:pt x="32" y="35"/>
                  </a:lnTo>
                  <a:lnTo>
                    <a:pt x="0" y="37"/>
                  </a:lnTo>
                  <a:lnTo>
                    <a:pt x="0" y="43"/>
                  </a:lnTo>
                  <a:lnTo>
                    <a:pt x="30" y="43"/>
                  </a:lnTo>
                  <a:close/>
                </a:path>
              </a:pathLst>
            </a:custGeom>
            <a:solidFill>
              <a:srgbClr val="E72F5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3" name="Freeform 368"/>
            <p:cNvSpPr/>
            <p:nvPr/>
          </p:nvSpPr>
          <p:spPr bwMode="auto">
            <a:xfrm>
              <a:off x="6273800" y="5545138"/>
              <a:ext cx="39688" cy="41275"/>
            </a:xfrm>
            <a:custGeom>
              <a:gdLst>
                <a:gd fmla="*/ 2 w 25" name="T0"/>
                <a:gd fmla="*/ 5 h 26" name="T1"/>
                <a:gd fmla="*/ 0 w 25" name="T2"/>
                <a:gd fmla="*/ 26 h 26" name="T3"/>
                <a:gd fmla="*/ 10 w 25" name="T4"/>
                <a:gd fmla="*/ 26 h 26" name="T5"/>
                <a:gd fmla="*/ 25 w 25" name="T6"/>
                <a:gd fmla="*/ 19 h 26" name="T7"/>
                <a:gd fmla="*/ 15 w 25" name="T8"/>
                <a:gd fmla="*/ 0 h 26" name="T9"/>
                <a:gd fmla="*/ 2 w 25" name="T10"/>
                <a:gd fmla="*/ 5 h 26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6" w="25">
                  <a:moveTo>
                    <a:pt x="2" y="5"/>
                  </a:moveTo>
                  <a:lnTo>
                    <a:pt x="0" y="26"/>
                  </a:lnTo>
                  <a:lnTo>
                    <a:pt x="10" y="26"/>
                  </a:lnTo>
                  <a:lnTo>
                    <a:pt x="25" y="19"/>
                  </a:lnTo>
                  <a:lnTo>
                    <a:pt x="15" y="0"/>
                  </a:lnTo>
                  <a:lnTo>
                    <a:pt x="2" y="5"/>
                  </a:lnTo>
                  <a:close/>
                </a:path>
              </a:pathLst>
            </a:custGeom>
            <a:solidFill>
              <a:srgbClr val="E72F5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96" name="Freeform 369"/>
            <p:cNvSpPr/>
            <p:nvPr/>
          </p:nvSpPr>
          <p:spPr bwMode="auto">
            <a:xfrm>
              <a:off x="6529388" y="5153025"/>
              <a:ext cx="201613" cy="431800"/>
            </a:xfrm>
            <a:custGeom>
              <a:gdLst>
                <a:gd fmla="*/ 32 w 116" name="T0"/>
                <a:gd fmla="*/ 0 h 247" name="T1"/>
                <a:gd fmla="*/ 29 w 116" name="T2"/>
                <a:gd fmla="*/ 198 h 247" name="T3"/>
                <a:gd fmla="*/ 100 w 116" name="T4"/>
                <a:gd fmla="*/ 232 h 247" name="T5"/>
                <a:gd fmla="*/ 116 w 116" name="T6"/>
                <a:gd fmla="*/ 247 h 247" name="T7"/>
                <a:gd fmla="*/ 89 w 116" name="T8"/>
                <a:gd fmla="*/ 247 h 247" name="T9"/>
                <a:gd fmla="*/ 11 w 116" name="T10"/>
                <a:gd fmla="*/ 219 h 247" name="T11"/>
                <a:gd fmla="*/ 8 w 116" name="T12"/>
                <a:gd fmla="*/ 213 h 247" name="T13"/>
                <a:gd fmla="*/ 8 w 116" name="T14"/>
                <a:gd fmla="*/ 176 h 247" name="T15"/>
                <a:gd fmla="*/ 1 w 116" name="T16"/>
                <a:gd fmla="*/ 61 h 247" name="T17"/>
                <a:gd fmla="*/ 1 w 116" name="T18"/>
                <a:gd fmla="*/ 5 h 247" name="T19"/>
                <a:gd fmla="*/ 32 w 116" name="T20"/>
                <a:gd fmla="*/ 0 h 24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46" w="115">
                  <a:moveTo>
                    <a:pt x="32" y="0"/>
                  </a:moveTo>
                  <a:cubicBezTo>
                    <a:pt x="32" y="0"/>
                    <a:pt x="26" y="190"/>
                    <a:pt x="29" y="198"/>
                  </a:cubicBezTo>
                  <a:cubicBezTo>
                    <a:pt x="33" y="206"/>
                    <a:pt x="90" y="227"/>
                    <a:pt x="100" y="232"/>
                  </a:cubicBezTo>
                  <a:cubicBezTo>
                    <a:pt x="109" y="238"/>
                    <a:pt x="116" y="247"/>
                    <a:pt x="116" y="247"/>
                  </a:cubicBezTo>
                  <a:cubicBezTo>
                    <a:pt x="89" y="247"/>
                    <a:pt x="89" y="247"/>
                    <a:pt x="89" y="247"/>
                  </a:cubicBezTo>
                  <a:cubicBezTo>
                    <a:pt x="11" y="219"/>
                    <a:pt x="11" y="219"/>
                    <a:pt x="11" y="219"/>
                  </a:cubicBezTo>
                  <a:cubicBezTo>
                    <a:pt x="8" y="213"/>
                    <a:pt x="8" y="213"/>
                    <a:pt x="8" y="213"/>
                  </a:cubicBezTo>
                  <a:cubicBezTo>
                    <a:pt x="8" y="176"/>
                    <a:pt x="8" y="176"/>
                    <a:pt x="8" y="176"/>
                  </a:cubicBezTo>
                  <a:cubicBezTo>
                    <a:pt x="8" y="176"/>
                    <a:pt x="0" y="82"/>
                    <a:pt x="1" y="61"/>
                  </a:cubicBezTo>
                  <a:cubicBezTo>
                    <a:pt x="3" y="40"/>
                    <a:pt x="1" y="5"/>
                    <a:pt x="1" y="5"/>
                  </a:cubicBezTo>
                  <a:lnTo>
                    <a:pt x="32" y="0"/>
                  </a:ln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97" name="Freeform 370"/>
            <p:cNvSpPr/>
            <p:nvPr/>
          </p:nvSpPr>
          <p:spPr bwMode="auto">
            <a:xfrm>
              <a:off x="6542088" y="5526088"/>
              <a:ext cx="188913" cy="69850"/>
            </a:xfrm>
            <a:custGeom>
              <a:gdLst>
                <a:gd fmla="*/ 90 w 119" name="T0"/>
                <a:gd fmla="*/ 43 h 44" name="T1"/>
                <a:gd fmla="*/ 21 w 119" name="T2"/>
                <a:gd fmla="*/ 14 h 44" name="T3"/>
                <a:gd fmla="*/ 14 w 119" name="T4"/>
                <a:gd fmla="*/ 44 h 44" name="T5"/>
                <a:gd fmla="*/ 4 w 119" name="T6"/>
                <a:gd fmla="*/ 43 h 44" name="T7"/>
                <a:gd fmla="*/ 0 w 119" name="T8"/>
                <a:gd fmla="*/ 0 h 44" name="T9"/>
                <a:gd fmla="*/ 87 w 119" name="T10"/>
                <a:gd fmla="*/ 35 h 44" name="T11"/>
                <a:gd fmla="*/ 119 w 119" name="T12"/>
                <a:gd fmla="*/ 37 h 44" name="T13"/>
                <a:gd fmla="*/ 119 w 119" name="T14"/>
                <a:gd fmla="*/ 43 h 44" name="T15"/>
                <a:gd fmla="*/ 90 w 119" name="T16"/>
                <a:gd fmla="*/ 43 h 4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4" w="119">
                  <a:moveTo>
                    <a:pt x="90" y="43"/>
                  </a:moveTo>
                  <a:lnTo>
                    <a:pt x="21" y="14"/>
                  </a:lnTo>
                  <a:lnTo>
                    <a:pt x="14" y="44"/>
                  </a:lnTo>
                  <a:lnTo>
                    <a:pt x="4" y="43"/>
                  </a:lnTo>
                  <a:lnTo>
                    <a:pt x="0" y="0"/>
                  </a:lnTo>
                  <a:lnTo>
                    <a:pt x="87" y="35"/>
                  </a:lnTo>
                  <a:lnTo>
                    <a:pt x="119" y="37"/>
                  </a:lnTo>
                  <a:lnTo>
                    <a:pt x="119" y="43"/>
                  </a:lnTo>
                  <a:lnTo>
                    <a:pt x="90" y="43"/>
                  </a:lnTo>
                  <a:close/>
                </a:path>
              </a:pathLst>
            </a:custGeom>
            <a:solidFill>
              <a:srgbClr val="E72F5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98" name="Freeform 371"/>
            <p:cNvSpPr/>
            <p:nvPr/>
          </p:nvSpPr>
          <p:spPr bwMode="auto">
            <a:xfrm>
              <a:off x="6654800" y="5545138"/>
              <a:ext cx="39688" cy="41275"/>
            </a:xfrm>
            <a:custGeom>
              <a:gdLst>
                <a:gd fmla="*/ 23 w 25" name="T0"/>
                <a:gd fmla="*/ 5 h 26" name="T1"/>
                <a:gd fmla="*/ 25 w 25" name="T2"/>
                <a:gd fmla="*/ 26 h 26" name="T3"/>
                <a:gd fmla="*/ 16 w 25" name="T4"/>
                <a:gd fmla="*/ 26 h 26" name="T5"/>
                <a:gd fmla="*/ 0 w 25" name="T6"/>
                <a:gd fmla="*/ 19 h 26" name="T7"/>
                <a:gd fmla="*/ 11 w 25" name="T8"/>
                <a:gd fmla="*/ 0 h 26" name="T9"/>
                <a:gd fmla="*/ 23 w 25" name="T10"/>
                <a:gd fmla="*/ 5 h 26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6" w="25">
                  <a:moveTo>
                    <a:pt x="23" y="5"/>
                  </a:moveTo>
                  <a:lnTo>
                    <a:pt x="25" y="26"/>
                  </a:lnTo>
                  <a:lnTo>
                    <a:pt x="16" y="26"/>
                  </a:lnTo>
                  <a:lnTo>
                    <a:pt x="0" y="19"/>
                  </a:lnTo>
                  <a:lnTo>
                    <a:pt x="11" y="0"/>
                  </a:lnTo>
                  <a:lnTo>
                    <a:pt x="23" y="5"/>
                  </a:lnTo>
                  <a:close/>
                </a:path>
              </a:pathLst>
            </a:custGeom>
            <a:solidFill>
              <a:srgbClr val="E72F5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99" name="Freeform 372"/>
            <p:cNvSpPr/>
            <p:nvPr/>
          </p:nvSpPr>
          <p:spPr bwMode="auto">
            <a:xfrm>
              <a:off x="6340475" y="4670425"/>
              <a:ext cx="279400" cy="328613"/>
            </a:xfrm>
            <a:custGeom>
              <a:gdLst>
                <a:gd fmla="*/ 123 w 160" name="T0"/>
                <a:gd fmla="*/ 136 h 188" name="T1"/>
                <a:gd fmla="*/ 126 w 160" name="T2"/>
                <a:gd fmla="*/ 134 h 188" name="T3"/>
                <a:gd fmla="*/ 160 w 160" name="T4"/>
                <a:gd fmla="*/ 134 h 188" name="T5"/>
                <a:gd fmla="*/ 158 w 160" name="T6"/>
                <a:gd fmla="*/ 40 h 188" name="T7"/>
                <a:gd fmla="*/ 77 w 160" name="T8"/>
                <a:gd fmla="*/ 1 h 188" name="T9"/>
                <a:gd fmla="*/ 0 w 160" name="T10"/>
                <a:gd fmla="*/ 42 h 188" name="T11"/>
                <a:gd fmla="*/ 3 w 160" name="T12"/>
                <a:gd fmla="*/ 188 h 188" name="T13"/>
                <a:gd fmla="*/ 119 w 160" name="T14"/>
                <a:gd fmla="*/ 188 h 188" name="T15"/>
                <a:gd fmla="*/ 123 w 160" name="T16"/>
                <a:gd fmla="*/ 136 h 18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88" w="160">
                  <a:moveTo>
                    <a:pt x="123" y="136"/>
                  </a:moveTo>
                  <a:cubicBezTo>
                    <a:pt x="124" y="135"/>
                    <a:pt x="125" y="134"/>
                    <a:pt x="126" y="134"/>
                  </a:cubicBezTo>
                  <a:cubicBezTo>
                    <a:pt x="138" y="134"/>
                    <a:pt x="149" y="134"/>
                    <a:pt x="160" y="134"/>
                  </a:cubicBezTo>
                  <a:cubicBezTo>
                    <a:pt x="160" y="97"/>
                    <a:pt x="159" y="52"/>
                    <a:pt x="158" y="40"/>
                  </a:cubicBezTo>
                  <a:cubicBezTo>
                    <a:pt x="156" y="18"/>
                    <a:pt x="136" y="0"/>
                    <a:pt x="77" y="1"/>
                  </a:cubicBezTo>
                  <a:cubicBezTo>
                    <a:pt x="11" y="1"/>
                    <a:pt x="0" y="21"/>
                    <a:pt x="0" y="42"/>
                  </a:cubicBezTo>
                  <a:cubicBezTo>
                    <a:pt x="0" y="62"/>
                    <a:pt x="3" y="188"/>
                    <a:pt x="3" y="188"/>
                  </a:cubicBezTo>
                  <a:cubicBezTo>
                    <a:pt x="119" y="188"/>
                    <a:pt x="119" y="188"/>
                    <a:pt x="119" y="188"/>
                  </a:cubicBezTo>
                  <a:cubicBezTo>
                    <a:pt x="121" y="171"/>
                    <a:pt x="120" y="153"/>
                    <a:pt x="123" y="136"/>
                  </a:cubicBez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00" name="Freeform 373"/>
            <p:cNvSpPr/>
            <p:nvPr/>
          </p:nvSpPr>
          <p:spPr bwMode="auto">
            <a:xfrm>
              <a:off x="6442075" y="4606925"/>
              <a:ext cx="68263" cy="98425"/>
            </a:xfrm>
            <a:custGeom>
              <a:gdLst>
                <a:gd fmla="*/ 39 w 39" name="T0"/>
                <a:gd fmla="*/ 0 h 56" name="T1"/>
                <a:gd fmla="*/ 0 w 39" name="T2"/>
                <a:gd fmla="*/ 0 h 56" name="T3"/>
                <a:gd fmla="*/ 0 w 39" name="T4"/>
                <a:gd fmla="*/ 39 h 56" name="T5"/>
                <a:gd fmla="*/ 20 w 39" name="T6"/>
                <a:gd fmla="*/ 56 h 56" name="T7"/>
                <a:gd fmla="*/ 39 w 39" name="T8"/>
                <a:gd fmla="*/ 39 h 56" name="T9"/>
                <a:gd fmla="*/ 39 w 39" name="T10"/>
                <a:gd fmla="*/ 0 h 56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56" w="39">
                  <a:moveTo>
                    <a:pt x="39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1" y="49"/>
                    <a:pt x="10" y="56"/>
                    <a:pt x="20" y="56"/>
                  </a:cubicBezTo>
                  <a:cubicBezTo>
                    <a:pt x="30" y="56"/>
                    <a:pt x="38" y="49"/>
                    <a:pt x="39" y="39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01" name="Freeform 374"/>
            <p:cNvSpPr/>
            <p:nvPr/>
          </p:nvSpPr>
          <p:spPr bwMode="auto">
            <a:xfrm>
              <a:off x="6442075" y="4606925"/>
              <a:ext cx="68263" cy="44450"/>
            </a:xfrm>
            <a:custGeom>
              <a:gdLst>
                <a:gd fmla="*/ 39 w 39" name="T0"/>
                <a:gd fmla="*/ 21 h 25" name="T1"/>
                <a:gd fmla="*/ 39 w 39" name="T2"/>
                <a:gd fmla="*/ 0 h 25" name="T3"/>
                <a:gd fmla="*/ 0 w 39" name="T4"/>
                <a:gd fmla="*/ 0 h 25" name="T5"/>
                <a:gd fmla="*/ 0 w 39" name="T6"/>
                <a:gd fmla="*/ 22 h 25" name="T7"/>
                <a:gd fmla="*/ 20 w 39" name="T8"/>
                <a:gd fmla="*/ 24 h 25" name="T9"/>
                <a:gd fmla="*/ 39 w 39" name="T10"/>
                <a:gd fmla="*/ 21 h 2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5" w="39">
                  <a:moveTo>
                    <a:pt x="39" y="21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4"/>
                    <a:pt x="12" y="25"/>
                    <a:pt x="20" y="24"/>
                  </a:cubicBezTo>
                  <a:cubicBezTo>
                    <a:pt x="29" y="24"/>
                    <a:pt x="38" y="22"/>
                    <a:pt x="39" y="21"/>
                  </a:cubicBezTo>
                  <a:close/>
                </a:path>
              </a:pathLst>
            </a:custGeom>
            <a:solidFill>
              <a:srgbClr val="F2BF8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02" name="Freeform 375"/>
            <p:cNvSpPr/>
            <p:nvPr/>
          </p:nvSpPr>
          <p:spPr bwMode="auto">
            <a:xfrm>
              <a:off x="6192837" y="4138613"/>
              <a:ext cx="552450" cy="527050"/>
            </a:xfrm>
            <a:custGeom>
              <a:gdLst>
                <a:gd fmla="*/ 150 w 316" name="T0"/>
                <a:gd fmla="*/ 2 h 301" name="T1"/>
                <a:gd fmla="*/ 49 w 316" name="T2"/>
                <a:gd fmla="*/ 48 h 301" name="T3"/>
                <a:gd fmla="*/ 6 w 316" name="T4"/>
                <a:gd fmla="*/ 176 h 301" name="T5"/>
                <a:gd fmla="*/ 22 w 316" name="T6"/>
                <a:gd fmla="*/ 155 h 301" name="T7"/>
                <a:gd fmla="*/ 60 w 316" name="T8"/>
                <a:gd fmla="*/ 275 h 301" name="T9"/>
                <a:gd fmla="*/ 124 w 316" name="T10"/>
                <a:gd fmla="*/ 278 h 301" name="T11"/>
                <a:gd fmla="*/ 206 w 316" name="T12"/>
                <a:gd fmla="*/ 275 h 301" name="T13"/>
                <a:gd fmla="*/ 243 w 316" name="T14"/>
                <a:gd fmla="*/ 278 h 301" name="T15"/>
                <a:gd fmla="*/ 288 w 316" name="T16"/>
                <a:gd fmla="*/ 154 h 301" name="T17"/>
                <a:gd fmla="*/ 309 w 316" name="T18"/>
                <a:gd fmla="*/ 156 h 301" name="T19"/>
                <a:gd fmla="*/ 290 w 316" name="T20"/>
                <a:gd fmla="*/ 116 h 301" name="T21"/>
                <a:gd fmla="*/ 150 w 316" name="T22"/>
                <a:gd fmla="*/ 2 h 301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301" w="316">
                  <a:moveTo>
                    <a:pt x="150" y="2"/>
                  </a:moveTo>
                  <a:cubicBezTo>
                    <a:pt x="150" y="2"/>
                    <a:pt x="88" y="1"/>
                    <a:pt x="49" y="48"/>
                  </a:cubicBezTo>
                  <a:cubicBezTo>
                    <a:pt x="25" y="76"/>
                    <a:pt x="0" y="131"/>
                    <a:pt x="6" y="176"/>
                  </a:cubicBezTo>
                  <a:cubicBezTo>
                    <a:pt x="6" y="176"/>
                    <a:pt x="18" y="169"/>
                    <a:pt x="22" y="155"/>
                  </a:cubicBezTo>
                  <a:cubicBezTo>
                    <a:pt x="22" y="155"/>
                    <a:pt x="3" y="249"/>
                    <a:pt x="60" y="275"/>
                  </a:cubicBezTo>
                  <a:cubicBezTo>
                    <a:pt x="118" y="301"/>
                    <a:pt x="124" y="278"/>
                    <a:pt x="124" y="278"/>
                  </a:cubicBezTo>
                  <a:cubicBezTo>
                    <a:pt x="206" y="275"/>
                    <a:pt x="206" y="275"/>
                    <a:pt x="206" y="275"/>
                  </a:cubicBezTo>
                  <a:cubicBezTo>
                    <a:pt x="206" y="275"/>
                    <a:pt x="217" y="282"/>
                    <a:pt x="243" y="278"/>
                  </a:cubicBezTo>
                  <a:cubicBezTo>
                    <a:pt x="269" y="274"/>
                    <a:pt x="316" y="218"/>
                    <a:pt x="288" y="154"/>
                  </a:cubicBezTo>
                  <a:cubicBezTo>
                    <a:pt x="288" y="154"/>
                    <a:pt x="297" y="158"/>
                    <a:pt x="309" y="156"/>
                  </a:cubicBezTo>
                  <a:cubicBezTo>
                    <a:pt x="309" y="156"/>
                    <a:pt x="294" y="140"/>
                    <a:pt x="290" y="116"/>
                  </a:cubicBezTo>
                  <a:cubicBezTo>
                    <a:pt x="286" y="92"/>
                    <a:pt x="277" y="0"/>
                    <a:pt x="150" y="2"/>
                  </a:cubicBezTo>
                  <a:close/>
                </a:path>
              </a:pathLst>
            </a:custGeom>
            <a:solidFill>
              <a:srgbClr val="642D1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03" name="Freeform 376"/>
            <p:cNvSpPr/>
            <p:nvPr/>
          </p:nvSpPr>
          <p:spPr bwMode="auto">
            <a:xfrm>
              <a:off x="6305550" y="4279900"/>
              <a:ext cx="361950" cy="376238"/>
            </a:xfrm>
            <a:custGeom>
              <a:gdLst>
                <a:gd fmla="*/ 189 w 207" name="T0"/>
                <a:gd fmla="*/ 64 h 215" name="T1"/>
                <a:gd fmla="*/ 124 w 207" name="T2"/>
                <a:gd fmla="*/ 206 h 215" name="T3"/>
                <a:gd fmla="*/ 0 w 207" name="T4"/>
                <a:gd fmla="*/ 110 h 215" name="T5"/>
                <a:gd fmla="*/ 11 w 207" name="T6"/>
                <a:gd fmla="*/ 91 h 215" name="T7"/>
                <a:gd fmla="*/ 40 w 207" name="T8"/>
                <a:gd fmla="*/ 84 h 215" name="T9"/>
                <a:gd fmla="*/ 95 w 207" name="T10"/>
                <a:gd fmla="*/ 17 h 215" name="T11"/>
                <a:gd fmla="*/ 72 w 207" name="T12"/>
                <a:gd fmla="*/ 73 h 215" name="T13"/>
                <a:gd fmla="*/ 122 w 207" name="T14"/>
                <a:gd fmla="*/ 0 h 215" name="T15"/>
                <a:gd fmla="*/ 189 w 207" name="T16"/>
                <a:gd fmla="*/ 64 h 21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15" w="206">
                  <a:moveTo>
                    <a:pt x="189" y="64"/>
                  </a:moveTo>
                  <a:cubicBezTo>
                    <a:pt x="189" y="64"/>
                    <a:pt x="207" y="197"/>
                    <a:pt x="124" y="206"/>
                  </a:cubicBezTo>
                  <a:cubicBezTo>
                    <a:pt x="40" y="215"/>
                    <a:pt x="0" y="203"/>
                    <a:pt x="0" y="110"/>
                  </a:cubicBezTo>
                  <a:cubicBezTo>
                    <a:pt x="11" y="91"/>
                    <a:pt x="11" y="91"/>
                    <a:pt x="11" y="91"/>
                  </a:cubicBezTo>
                  <a:cubicBezTo>
                    <a:pt x="11" y="91"/>
                    <a:pt x="24" y="93"/>
                    <a:pt x="40" y="84"/>
                  </a:cubicBezTo>
                  <a:cubicBezTo>
                    <a:pt x="56" y="75"/>
                    <a:pt x="91" y="39"/>
                    <a:pt x="95" y="17"/>
                  </a:cubicBezTo>
                  <a:cubicBezTo>
                    <a:pt x="95" y="17"/>
                    <a:pt x="99" y="43"/>
                    <a:pt x="72" y="73"/>
                  </a:cubicBezTo>
                  <a:cubicBezTo>
                    <a:pt x="72" y="73"/>
                    <a:pt x="112" y="54"/>
                    <a:pt x="122" y="0"/>
                  </a:cubicBezTo>
                  <a:cubicBezTo>
                    <a:pt x="122" y="0"/>
                    <a:pt x="136" y="56"/>
                    <a:pt x="189" y="64"/>
                  </a:cubicBez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04" name="Freeform 377"/>
            <p:cNvSpPr/>
            <p:nvPr/>
          </p:nvSpPr>
          <p:spPr bwMode="auto">
            <a:xfrm>
              <a:off x="6430963" y="4427538"/>
              <a:ext cx="63500" cy="127000"/>
            </a:xfrm>
            <a:custGeom>
              <a:gdLst>
                <a:gd fmla="*/ 20 w 40" name="T0"/>
                <a:gd fmla="*/ 0 h 80" name="T1"/>
                <a:gd fmla="*/ 0 w 40" name="T2"/>
                <a:gd fmla="*/ 80 h 80" name="T3"/>
                <a:gd fmla="*/ 40 w 40" name="T4"/>
                <a:gd fmla="*/ 80 h 80" name="T5"/>
                <a:gd fmla="*/ 20 w 40" name="T6"/>
                <a:gd fmla="*/ 0 h 8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80" w="40">
                  <a:moveTo>
                    <a:pt x="20" y="0"/>
                  </a:moveTo>
                  <a:lnTo>
                    <a:pt x="0" y="80"/>
                  </a:lnTo>
                  <a:lnTo>
                    <a:pt x="40" y="8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F2BF8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05" name="Oval 378"/>
            <p:cNvSpPr>
              <a:spLocks noChangeArrowheads="1"/>
            </p:cNvSpPr>
            <p:nvPr/>
          </p:nvSpPr>
          <p:spPr bwMode="auto">
            <a:xfrm>
              <a:off x="6540500" y="4424363"/>
              <a:ext cx="57150" cy="55563"/>
            </a:xfrm>
            <a:prstGeom prst="ellipse">
              <a:avLst/>
            </a:prstGeom>
            <a:solidFill>
              <a:srgbClr val="35302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06" name="Freeform 379"/>
            <p:cNvSpPr/>
            <p:nvPr/>
          </p:nvSpPr>
          <p:spPr bwMode="auto">
            <a:xfrm>
              <a:off x="6342063" y="4425950"/>
              <a:ext cx="55563" cy="53975"/>
            </a:xfrm>
            <a:custGeom>
              <a:gdLst>
                <a:gd fmla="*/ 16 w 32" name="T0"/>
                <a:gd fmla="*/ 31 h 31" name="T1"/>
                <a:gd fmla="*/ 32 w 32" name="T2"/>
                <a:gd fmla="*/ 15 h 31" name="T3"/>
                <a:gd fmla="*/ 21 w 32" name="T4"/>
                <a:gd fmla="*/ 0 h 31" name="T5"/>
                <a:gd fmla="*/ 19 w 32" name="T6"/>
                <a:gd fmla="*/ 1 h 31" name="T7"/>
                <a:gd fmla="*/ 2 w 32" name="T8"/>
                <a:gd fmla="*/ 8 h 31" name="T9"/>
                <a:gd fmla="*/ 0 w 32" name="T10"/>
                <a:gd fmla="*/ 15 h 31" name="T11"/>
                <a:gd fmla="*/ 16 w 32" name="T12"/>
                <a:gd fmla="*/ 31 h 3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1" w="32">
                  <a:moveTo>
                    <a:pt x="16" y="31"/>
                  </a:moveTo>
                  <a:cubicBezTo>
                    <a:pt x="25" y="31"/>
                    <a:pt x="32" y="24"/>
                    <a:pt x="32" y="15"/>
                  </a:cubicBezTo>
                  <a:cubicBezTo>
                    <a:pt x="32" y="8"/>
                    <a:pt x="27" y="2"/>
                    <a:pt x="21" y="0"/>
                  </a:cubicBezTo>
                  <a:cubicBezTo>
                    <a:pt x="20" y="0"/>
                    <a:pt x="19" y="1"/>
                    <a:pt x="19" y="1"/>
                  </a:cubicBezTo>
                  <a:cubicBezTo>
                    <a:pt x="13" y="5"/>
                    <a:pt x="7" y="7"/>
                    <a:pt x="2" y="8"/>
                  </a:cubicBezTo>
                  <a:cubicBezTo>
                    <a:pt x="1" y="10"/>
                    <a:pt x="0" y="12"/>
                    <a:pt x="0" y="15"/>
                  </a:cubicBezTo>
                  <a:cubicBezTo>
                    <a:pt x="0" y="24"/>
                    <a:pt x="7" y="31"/>
                    <a:pt x="16" y="31"/>
                  </a:cubicBezTo>
                  <a:close/>
                </a:path>
              </a:pathLst>
            </a:custGeom>
            <a:solidFill>
              <a:srgbClr val="35302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07" name="Freeform 380"/>
            <p:cNvSpPr/>
            <p:nvPr/>
          </p:nvSpPr>
          <p:spPr bwMode="auto">
            <a:xfrm>
              <a:off x="6429375" y="4549775"/>
              <a:ext cx="130175" cy="66675"/>
            </a:xfrm>
            <a:custGeom>
              <a:gdLst>
                <a:gd fmla="*/ 23 w 75" name="T0"/>
                <a:gd fmla="*/ 30 h 38" name="T1"/>
                <a:gd fmla="*/ 2 w 75" name="T2"/>
                <a:gd fmla="*/ 27 h 38" name="T3"/>
                <a:gd fmla="*/ 0 w 75" name="T4"/>
                <a:gd fmla="*/ 25 h 38" name="T5"/>
                <a:gd fmla="*/ 3 w 75" name="T6"/>
                <a:gd fmla="*/ 24 h 38" name="T7"/>
                <a:gd fmla="*/ 71 w 75" name="T8"/>
                <a:gd fmla="*/ 1 h 38" name="T9"/>
                <a:gd fmla="*/ 73 w 75" name="T10"/>
                <a:gd fmla="*/ 0 h 38" name="T11"/>
                <a:gd fmla="*/ 74 w 75" name="T12"/>
                <a:gd fmla="*/ 3 h 38" name="T13"/>
                <a:gd fmla="*/ 23 w 75" name="T14"/>
                <a:gd fmla="*/ 30 h 3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8" w="75">
                  <a:moveTo>
                    <a:pt x="23" y="30"/>
                  </a:moveTo>
                  <a:cubicBezTo>
                    <a:pt x="11" y="30"/>
                    <a:pt x="2" y="27"/>
                    <a:pt x="2" y="27"/>
                  </a:cubicBezTo>
                  <a:cubicBezTo>
                    <a:pt x="1" y="27"/>
                    <a:pt x="0" y="26"/>
                    <a:pt x="0" y="25"/>
                  </a:cubicBezTo>
                  <a:cubicBezTo>
                    <a:pt x="1" y="24"/>
                    <a:pt x="2" y="23"/>
                    <a:pt x="3" y="24"/>
                  </a:cubicBezTo>
                  <a:cubicBezTo>
                    <a:pt x="5" y="24"/>
                    <a:pt x="49" y="38"/>
                    <a:pt x="71" y="1"/>
                  </a:cubicBezTo>
                  <a:cubicBezTo>
                    <a:pt x="71" y="0"/>
                    <a:pt x="72" y="0"/>
                    <a:pt x="73" y="0"/>
                  </a:cubicBezTo>
                  <a:cubicBezTo>
                    <a:pt x="74" y="1"/>
                    <a:pt x="75" y="2"/>
                    <a:pt x="74" y="3"/>
                  </a:cubicBezTo>
                  <a:cubicBezTo>
                    <a:pt x="61" y="25"/>
                    <a:pt x="40" y="30"/>
                    <a:pt x="23" y="30"/>
                  </a:cubicBezTo>
                  <a:close/>
                </a:path>
              </a:pathLst>
            </a:custGeom>
            <a:solidFill>
              <a:srgbClr val="C1272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08" name="Freeform 381"/>
            <p:cNvSpPr/>
            <p:nvPr/>
          </p:nvSpPr>
          <p:spPr bwMode="auto">
            <a:xfrm>
              <a:off x="6359525" y="4979988"/>
              <a:ext cx="249238" cy="201613"/>
            </a:xfrm>
            <a:custGeom>
              <a:gdLst>
                <a:gd fmla="*/ 16 w 157" name="T0"/>
                <a:gd fmla="*/ 0 h 127" name="T1"/>
                <a:gd fmla="*/ 0 w 157" name="T2"/>
                <a:gd fmla="*/ 12 h 127" name="T3"/>
                <a:gd fmla="*/ 4 w 157" name="T4"/>
                <a:gd fmla="*/ 127 h 127" name="T5"/>
                <a:gd fmla="*/ 64 w 157" name="T6"/>
                <a:gd fmla="*/ 127 h 127" name="T7"/>
                <a:gd fmla="*/ 68 w 157" name="T8"/>
                <a:gd fmla="*/ 85 h 127" name="T9"/>
                <a:gd fmla="*/ 89 w 157" name="T10"/>
                <a:gd fmla="*/ 85 h 127" name="T11"/>
                <a:gd fmla="*/ 96 w 157" name="T12"/>
                <a:gd fmla="*/ 127 h 127" name="T13"/>
                <a:gd fmla="*/ 153 w 157" name="T14"/>
                <a:gd fmla="*/ 127 h 127" name="T15"/>
                <a:gd fmla="*/ 157 w 157" name="T16"/>
                <a:gd fmla="*/ 8 h 127" name="T17"/>
                <a:gd fmla="*/ 140 w 157" name="T18"/>
                <a:gd fmla="*/ 0 h 127" name="T19"/>
                <a:gd fmla="*/ 16 w 157" name="T20"/>
                <a:gd fmla="*/ 0 h 12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27" w="157">
                  <a:moveTo>
                    <a:pt x="16" y="0"/>
                  </a:moveTo>
                  <a:lnTo>
                    <a:pt x="0" y="12"/>
                  </a:lnTo>
                  <a:lnTo>
                    <a:pt x="4" y="127"/>
                  </a:lnTo>
                  <a:lnTo>
                    <a:pt x="64" y="127"/>
                  </a:lnTo>
                  <a:lnTo>
                    <a:pt x="68" y="85"/>
                  </a:lnTo>
                  <a:lnTo>
                    <a:pt x="89" y="85"/>
                  </a:lnTo>
                  <a:lnTo>
                    <a:pt x="96" y="127"/>
                  </a:lnTo>
                  <a:lnTo>
                    <a:pt x="153" y="127"/>
                  </a:lnTo>
                  <a:lnTo>
                    <a:pt x="157" y="8"/>
                  </a:lnTo>
                  <a:lnTo>
                    <a:pt x="14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46677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09" name="Freeform 382"/>
            <p:cNvSpPr/>
            <p:nvPr/>
          </p:nvSpPr>
          <p:spPr bwMode="auto">
            <a:xfrm>
              <a:off x="6359525" y="4679950"/>
              <a:ext cx="249238" cy="319088"/>
            </a:xfrm>
            <a:custGeom>
              <a:gdLst>
                <a:gd fmla="*/ 134 w 143" name="T0"/>
                <a:gd fmla="*/ 1 h 183" name="T1"/>
                <a:gd fmla="*/ 117 w 143" name="T2"/>
                <a:gd fmla="*/ 1 h 183" name="T3"/>
                <a:gd fmla="*/ 117 w 143" name="T4"/>
                <a:gd fmla="*/ 34 h 183" name="T5"/>
                <a:gd fmla="*/ 91 w 143" name="T6"/>
                <a:gd fmla="*/ 54 h 183" name="T7"/>
                <a:gd fmla="*/ 43 w 143" name="T8"/>
                <a:gd fmla="*/ 54 h 183" name="T9"/>
                <a:gd fmla="*/ 17 w 143" name="T10"/>
                <a:gd fmla="*/ 34 h 183" name="T11"/>
                <a:gd fmla="*/ 17 w 143" name="T12"/>
                <a:gd fmla="*/ 1 h 183" name="T13"/>
                <a:gd fmla="*/ 0 w 143" name="T14"/>
                <a:gd fmla="*/ 1 h 183" name="T15"/>
                <a:gd fmla="*/ 0 w 143" name="T16"/>
                <a:gd fmla="*/ 183 h 183" name="T17"/>
                <a:gd fmla="*/ 143 w 143" name="T18"/>
                <a:gd fmla="*/ 183 h 183" name="T19"/>
                <a:gd fmla="*/ 134 w 143" name="T20"/>
                <a:gd fmla="*/ 1 h 183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83" w="143">
                  <a:moveTo>
                    <a:pt x="134" y="1"/>
                  </a:moveTo>
                  <a:cubicBezTo>
                    <a:pt x="128" y="0"/>
                    <a:pt x="122" y="2"/>
                    <a:pt x="117" y="1"/>
                  </a:cubicBezTo>
                  <a:cubicBezTo>
                    <a:pt x="117" y="34"/>
                    <a:pt x="117" y="34"/>
                    <a:pt x="117" y="34"/>
                  </a:cubicBezTo>
                  <a:cubicBezTo>
                    <a:pt x="117" y="45"/>
                    <a:pt x="105" y="54"/>
                    <a:pt x="91" y="54"/>
                  </a:cubicBezTo>
                  <a:cubicBezTo>
                    <a:pt x="43" y="54"/>
                    <a:pt x="43" y="54"/>
                    <a:pt x="43" y="54"/>
                  </a:cubicBezTo>
                  <a:cubicBezTo>
                    <a:pt x="28" y="54"/>
                    <a:pt x="17" y="45"/>
                    <a:pt x="17" y="34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143" y="183"/>
                    <a:pt x="143" y="183"/>
                    <a:pt x="143" y="183"/>
                  </a:cubicBezTo>
                  <a:lnTo>
                    <a:pt x="134" y="1"/>
                  </a:lnTo>
                  <a:close/>
                </a:path>
              </a:pathLst>
            </a:custGeom>
            <a:solidFill>
              <a:srgbClr val="E72F5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10" name="Freeform 383"/>
            <p:cNvSpPr/>
            <p:nvPr/>
          </p:nvSpPr>
          <p:spPr bwMode="auto">
            <a:xfrm>
              <a:off x="6710363" y="4859338"/>
              <a:ext cx="68263" cy="49213"/>
            </a:xfrm>
            <a:custGeom>
              <a:gdLst>
                <a:gd fmla="*/ 0 w 39" name="T0"/>
                <a:gd fmla="*/ 23 h 28" name="T1"/>
                <a:gd fmla="*/ 24 w 39" name="T2"/>
                <a:gd fmla="*/ 3 h 28" name="T3"/>
                <a:gd fmla="*/ 35 w 39" name="T4"/>
                <a:gd fmla="*/ 6 h 28" name="T5"/>
                <a:gd fmla="*/ 17 w 39" name="T6"/>
                <a:gd fmla="*/ 28 h 28" name="T7"/>
                <a:gd fmla="*/ 0 w 39" name="T8"/>
                <a:gd fmla="*/ 23 h 2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8" w="39">
                  <a:moveTo>
                    <a:pt x="0" y="23"/>
                  </a:moveTo>
                  <a:cubicBezTo>
                    <a:pt x="24" y="3"/>
                    <a:pt x="24" y="3"/>
                    <a:pt x="24" y="3"/>
                  </a:cubicBezTo>
                  <a:cubicBezTo>
                    <a:pt x="24" y="3"/>
                    <a:pt x="31" y="0"/>
                    <a:pt x="35" y="6"/>
                  </a:cubicBezTo>
                  <a:cubicBezTo>
                    <a:pt x="39" y="13"/>
                    <a:pt x="17" y="28"/>
                    <a:pt x="17" y="28"/>
                  </a:cubicBezTo>
                  <a:lnTo>
                    <a:pt x="0" y="23"/>
                  </a:ln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944" name="组合 943"/>
          <p:cNvGrpSpPr/>
          <p:nvPr/>
        </p:nvGrpSpPr>
        <p:grpSpPr>
          <a:xfrm>
            <a:off x="7505701" y="4195762"/>
            <a:ext cx="708357" cy="1403349"/>
            <a:chOff x="7505701" y="4098926"/>
            <a:chExt cx="757237" cy="1500186"/>
          </a:xfrm>
        </p:grpSpPr>
        <p:sp>
          <p:nvSpPr>
            <p:cNvPr id="579" name="Freeform 404"/>
            <p:cNvSpPr/>
            <p:nvPr/>
          </p:nvSpPr>
          <p:spPr bwMode="auto">
            <a:xfrm>
              <a:off x="7505701" y="4098926"/>
              <a:ext cx="460375" cy="417512"/>
            </a:xfrm>
            <a:custGeom>
              <a:gdLst>
                <a:gd fmla="*/ 40 w 192" name="T0"/>
                <a:gd fmla="*/ 156 h 174" name="T1"/>
                <a:gd fmla="*/ 9 w 192" name="T2"/>
                <a:gd fmla="*/ 111 h 174" name="T3"/>
                <a:gd fmla="*/ 22 w 192" name="T4"/>
                <a:gd fmla="*/ 77 h 174" name="T5"/>
                <a:gd fmla="*/ 25 w 192" name="T6"/>
                <a:gd fmla="*/ 41 h 174" name="T7"/>
                <a:gd fmla="*/ 120 w 192" name="T8"/>
                <a:gd fmla="*/ 16 h 174" name="T9"/>
                <a:gd fmla="*/ 172 w 192" name="T10"/>
                <a:gd fmla="*/ 129 h 174" name="T11"/>
                <a:gd fmla="*/ 40 w 192" name="T12"/>
                <a:gd fmla="*/ 156 h 17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74" w="192">
                  <a:moveTo>
                    <a:pt x="40" y="156"/>
                  </a:moveTo>
                  <a:cubicBezTo>
                    <a:pt x="40" y="156"/>
                    <a:pt x="17" y="146"/>
                    <a:pt x="9" y="111"/>
                  </a:cubicBezTo>
                  <a:cubicBezTo>
                    <a:pt x="0" y="77"/>
                    <a:pt x="22" y="77"/>
                    <a:pt x="22" y="77"/>
                  </a:cubicBezTo>
                  <a:cubicBezTo>
                    <a:pt x="22" y="77"/>
                    <a:pt x="13" y="59"/>
                    <a:pt x="25" y="41"/>
                  </a:cubicBezTo>
                  <a:cubicBezTo>
                    <a:pt x="36" y="23"/>
                    <a:pt x="80" y="0"/>
                    <a:pt x="120" y="16"/>
                  </a:cubicBezTo>
                  <a:cubicBezTo>
                    <a:pt x="161" y="33"/>
                    <a:pt x="192" y="85"/>
                    <a:pt x="172" y="129"/>
                  </a:cubicBezTo>
                  <a:cubicBezTo>
                    <a:pt x="152" y="174"/>
                    <a:pt x="40" y="156"/>
                    <a:pt x="40" y="156"/>
                  </a:cubicBezTo>
                  <a:close/>
                </a:path>
              </a:pathLst>
            </a:custGeom>
            <a:solidFill>
              <a:srgbClr val="1E1E1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grpSp>
          <p:nvGrpSpPr>
            <p:cNvPr id="943" name="组合 942"/>
            <p:cNvGrpSpPr/>
            <p:nvPr/>
          </p:nvGrpSpPr>
          <p:grpSpPr>
            <a:xfrm>
              <a:off x="7570788" y="4292600"/>
              <a:ext cx="692150" cy="1306512"/>
              <a:chOff x="7570788" y="4292600"/>
              <a:chExt cx="692150" cy="1306512"/>
            </a:xfrm>
          </p:grpSpPr>
          <p:sp>
            <p:nvSpPr>
              <p:cNvPr id="914" name="Freeform 387"/>
              <p:cNvSpPr/>
              <p:nvPr/>
            </p:nvSpPr>
            <p:spPr bwMode="auto">
              <a:xfrm>
                <a:off x="8116888" y="5556250"/>
                <a:ext cx="146050" cy="42862"/>
              </a:xfrm>
              <a:custGeom>
                <a:gdLst>
                  <a:gd fmla="*/ 46 w 61" name="T0"/>
                  <a:gd fmla="*/ 0 h 18" name="T1"/>
                  <a:gd fmla="*/ 55 w 61" name="T2"/>
                  <a:gd fmla="*/ 5 h 18" name="T3"/>
                  <a:gd fmla="*/ 57 w 61" name="T4"/>
                  <a:gd fmla="*/ 15 h 18" name="T5"/>
                  <a:gd fmla="*/ 6 w 61" name="T6"/>
                  <a:gd fmla="*/ 16 h 18" name="T7"/>
                  <a:gd fmla="*/ 2 w 61" name="T8"/>
                  <a:gd fmla="*/ 4 h 18" name="T9"/>
                  <a:gd fmla="*/ 46 w 61" name="T10"/>
                  <a:gd fmla="*/ 0 h 18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18" w="61">
                    <a:moveTo>
                      <a:pt x="46" y="0"/>
                    </a:moveTo>
                    <a:cubicBezTo>
                      <a:pt x="46" y="0"/>
                      <a:pt x="55" y="4"/>
                      <a:pt x="55" y="5"/>
                    </a:cubicBezTo>
                    <a:cubicBezTo>
                      <a:pt x="56" y="7"/>
                      <a:pt x="61" y="14"/>
                      <a:pt x="57" y="15"/>
                    </a:cubicBezTo>
                    <a:cubicBezTo>
                      <a:pt x="52" y="15"/>
                      <a:pt x="12" y="18"/>
                      <a:pt x="6" y="16"/>
                    </a:cubicBezTo>
                    <a:cubicBezTo>
                      <a:pt x="0" y="14"/>
                      <a:pt x="0" y="5"/>
                      <a:pt x="2" y="4"/>
                    </a:cubicBezTo>
                    <a:cubicBezTo>
                      <a:pt x="4" y="4"/>
                      <a:pt x="46" y="0"/>
                      <a:pt x="46" y="0"/>
                    </a:cubicBezTo>
                    <a:close/>
                  </a:path>
                </a:pathLst>
              </a:custGeom>
              <a:solidFill>
                <a:srgbClr val="B22F36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15" name="Freeform 388"/>
              <p:cNvSpPr/>
              <p:nvPr/>
            </p:nvSpPr>
            <p:spPr bwMode="auto">
              <a:xfrm>
                <a:off x="7972426" y="5173663"/>
                <a:ext cx="280988" cy="398462"/>
              </a:xfrm>
              <a:custGeom>
                <a:gdLst>
                  <a:gd fmla="*/ 13 w 117" name="T0"/>
                  <a:gd fmla="*/ 0 h 167" name="T1"/>
                  <a:gd fmla="*/ 76 w 117" name="T2"/>
                  <a:gd fmla="*/ 130 h 167" name="T3"/>
                  <a:gd fmla="*/ 112 w 117" name="T4"/>
                  <a:gd fmla="*/ 155 h 167" name="T5"/>
                  <a:gd fmla="*/ 104 w 117" name="T6"/>
                  <a:gd fmla="*/ 166 h 167" name="T7"/>
                  <a:gd fmla="*/ 56 w 117" name="T8"/>
                  <a:gd fmla="*/ 161 h 167" name="T9"/>
                  <a:gd fmla="*/ 60 w 117" name="T10"/>
                  <a:gd fmla="*/ 130 h 167" name="T11"/>
                  <a:gd fmla="*/ 0 w 117" name="T12"/>
                  <a:gd fmla="*/ 5 h 167" name="T13"/>
                  <a:gd fmla="*/ 13 w 117" name="T14"/>
                  <a:gd fmla="*/ 0 h 167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167" w="117">
                    <a:moveTo>
                      <a:pt x="13" y="0"/>
                    </a:moveTo>
                    <a:cubicBezTo>
                      <a:pt x="13" y="0"/>
                      <a:pt x="71" y="124"/>
                      <a:pt x="76" y="130"/>
                    </a:cubicBezTo>
                    <a:cubicBezTo>
                      <a:pt x="82" y="137"/>
                      <a:pt x="110" y="150"/>
                      <a:pt x="112" y="155"/>
                    </a:cubicBezTo>
                    <a:cubicBezTo>
                      <a:pt x="114" y="160"/>
                      <a:pt x="117" y="165"/>
                      <a:pt x="104" y="166"/>
                    </a:cubicBezTo>
                    <a:cubicBezTo>
                      <a:pt x="91" y="166"/>
                      <a:pt x="58" y="167"/>
                      <a:pt x="56" y="161"/>
                    </a:cubicBezTo>
                    <a:cubicBezTo>
                      <a:pt x="55" y="155"/>
                      <a:pt x="60" y="138"/>
                      <a:pt x="60" y="130"/>
                    </a:cubicBezTo>
                    <a:cubicBezTo>
                      <a:pt x="60" y="122"/>
                      <a:pt x="0" y="5"/>
                      <a:pt x="0" y="5"/>
                    </a:cubicBez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FBCA9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16" name="Freeform 389"/>
              <p:cNvSpPr/>
              <p:nvPr/>
            </p:nvSpPr>
            <p:spPr bwMode="auto">
              <a:xfrm>
                <a:off x="8112126" y="5508625"/>
                <a:ext cx="100013" cy="68262"/>
              </a:xfrm>
              <a:custGeom>
                <a:gdLst>
                  <a:gd fmla="*/ 42 w 42" name="T0"/>
                  <a:gd fmla="*/ 6 h 29" name="T1"/>
                  <a:gd fmla="*/ 32 w 42" name="T2"/>
                  <a:gd fmla="*/ 26 h 29" name="T3"/>
                  <a:gd fmla="*/ 30 w 42" name="T4"/>
                  <a:gd fmla="*/ 29 h 29" name="T5"/>
                  <a:gd fmla="*/ 27 w 42" name="T6"/>
                  <a:gd fmla="*/ 26 h 29" name="T7"/>
                  <a:gd fmla="*/ 14 w 42" name="T8"/>
                  <a:gd fmla="*/ 10 h 29" name="T9"/>
                  <a:gd fmla="*/ 0 w 42" name="T10"/>
                  <a:gd fmla="*/ 7 h 29" name="T11"/>
                  <a:gd fmla="*/ 1 w 42" name="T12"/>
                  <a:gd fmla="*/ 1 h 29" name="T13"/>
                  <a:gd fmla="*/ 22 w 42" name="T14"/>
                  <a:gd fmla="*/ 10 h 29" name="T15"/>
                  <a:gd fmla="*/ 33 w 42" name="T16"/>
                  <a:gd fmla="*/ 0 h 29" name="T17"/>
                  <a:gd fmla="*/ 42 w 42" name="T18"/>
                  <a:gd fmla="*/ 6 h 29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28" w="42">
                    <a:moveTo>
                      <a:pt x="42" y="6"/>
                    </a:moveTo>
                    <a:cubicBezTo>
                      <a:pt x="42" y="6"/>
                      <a:pt x="25" y="2"/>
                      <a:pt x="32" y="26"/>
                    </a:cubicBezTo>
                    <a:cubicBezTo>
                      <a:pt x="30" y="29"/>
                      <a:pt x="30" y="29"/>
                      <a:pt x="30" y="29"/>
                    </a:cubicBezTo>
                    <a:cubicBezTo>
                      <a:pt x="27" y="26"/>
                      <a:pt x="27" y="26"/>
                      <a:pt x="27" y="26"/>
                    </a:cubicBezTo>
                    <a:cubicBezTo>
                      <a:pt x="27" y="26"/>
                      <a:pt x="23" y="17"/>
                      <a:pt x="14" y="10"/>
                    </a:cubicBezTo>
                    <a:cubicBezTo>
                      <a:pt x="4" y="4"/>
                      <a:pt x="0" y="7"/>
                      <a:pt x="0" y="7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4" y="1"/>
                      <a:pt x="22" y="10"/>
                    </a:cubicBezTo>
                    <a:cubicBezTo>
                      <a:pt x="22" y="10"/>
                      <a:pt x="24" y="1"/>
                      <a:pt x="33" y="0"/>
                    </a:cubicBez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B22F36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17" name="Freeform 390"/>
              <p:cNvSpPr/>
              <p:nvPr/>
            </p:nvSpPr>
            <p:spPr bwMode="auto">
              <a:xfrm>
                <a:off x="7764463" y="5551488"/>
                <a:ext cx="179388" cy="38100"/>
              </a:xfrm>
              <a:custGeom>
                <a:gdLst>
                  <a:gd fmla="*/ 2 w 75" name="T0"/>
                  <a:gd fmla="*/ 4 h 16" name="T1"/>
                  <a:gd fmla="*/ 19 w 75" name="T2"/>
                  <a:gd fmla="*/ 4 h 16" name="T3"/>
                  <a:gd fmla="*/ 75 w 75" name="T4"/>
                  <a:gd fmla="*/ 8 h 16" name="T5"/>
                  <a:gd fmla="*/ 75 w 75" name="T6"/>
                  <a:gd fmla="*/ 16 h 16" name="T7"/>
                  <a:gd fmla="*/ 2 w 75" name="T8"/>
                  <a:gd fmla="*/ 15 h 16" name="T9"/>
                  <a:gd fmla="*/ 2 w 75" name="T10"/>
                  <a:gd fmla="*/ 4 h 16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16" w="75">
                    <a:moveTo>
                      <a:pt x="2" y="4"/>
                    </a:moveTo>
                    <a:cubicBezTo>
                      <a:pt x="6" y="0"/>
                      <a:pt x="15" y="2"/>
                      <a:pt x="19" y="4"/>
                    </a:cubicBezTo>
                    <a:cubicBezTo>
                      <a:pt x="30" y="7"/>
                      <a:pt x="47" y="9"/>
                      <a:pt x="75" y="8"/>
                    </a:cubicBezTo>
                    <a:cubicBezTo>
                      <a:pt x="75" y="11"/>
                      <a:pt x="75" y="13"/>
                      <a:pt x="75" y="16"/>
                    </a:cubicBezTo>
                    <a:cubicBezTo>
                      <a:pt x="51" y="16"/>
                      <a:pt x="26" y="16"/>
                      <a:pt x="2" y="15"/>
                    </a:cubicBezTo>
                    <a:cubicBezTo>
                      <a:pt x="1" y="12"/>
                      <a:pt x="0" y="7"/>
                      <a:pt x="2" y="4"/>
                    </a:cubicBezTo>
                    <a:close/>
                  </a:path>
                </a:pathLst>
              </a:custGeom>
              <a:solidFill>
                <a:srgbClr val="B22F36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18" name="Freeform 391"/>
              <p:cNvSpPr/>
              <p:nvPr/>
            </p:nvSpPr>
            <p:spPr bwMode="auto">
              <a:xfrm>
                <a:off x="7770813" y="5245100"/>
                <a:ext cx="166688" cy="327025"/>
              </a:xfrm>
              <a:custGeom>
                <a:gdLst>
                  <a:gd fmla="*/ 19 w 69" name="T0"/>
                  <a:gd fmla="*/ 4 h 137" name="T1"/>
                  <a:gd fmla="*/ 37 w 69" name="T2"/>
                  <a:gd fmla="*/ 65 h 137" name="T3"/>
                  <a:gd fmla="*/ 9 w 69" name="T4"/>
                  <a:gd fmla="*/ 118 h 137" name="T5"/>
                  <a:gd fmla="*/ 0 w 69" name="T6"/>
                  <a:gd fmla="*/ 129 h 137" name="T7"/>
                  <a:gd fmla="*/ 0 w 69" name="T8"/>
                  <a:gd fmla="*/ 132 h 137" name="T9"/>
                  <a:gd fmla="*/ 4 w 69" name="T10"/>
                  <a:gd fmla="*/ 136 h 137" name="T11"/>
                  <a:gd fmla="*/ 49 w 69" name="T12"/>
                  <a:gd fmla="*/ 137 h 137" name="T13"/>
                  <a:gd fmla="*/ 68 w 69" name="T14"/>
                  <a:gd fmla="*/ 136 h 137" name="T15"/>
                  <a:gd fmla="*/ 66 w 69" name="T16"/>
                  <a:gd fmla="*/ 127 h 137" name="T17"/>
                  <a:gd fmla="*/ 55 w 69" name="T18"/>
                  <a:gd fmla="*/ 126 h 137" name="T19"/>
                  <a:gd fmla="*/ 46 w 69" name="T20"/>
                  <a:gd fmla="*/ 125 h 137" name="T21"/>
                  <a:gd fmla="*/ 26 w 69" name="T22"/>
                  <a:gd fmla="*/ 118 h 137" name="T23"/>
                  <a:gd fmla="*/ 26 w 69" name="T24"/>
                  <a:gd fmla="*/ 112 h 137" name="T25"/>
                  <a:gd fmla="*/ 51 w 69" name="T26"/>
                  <a:gd fmla="*/ 65 h 137" name="T27"/>
                  <a:gd fmla="*/ 52 w 69" name="T28"/>
                  <a:gd fmla="*/ 61 h 137" name="T29"/>
                  <a:gd fmla="*/ 32 w 69" name="T30"/>
                  <a:gd fmla="*/ 0 h 137" name="T31"/>
                  <a:gd fmla="*/ 19 w 69" name="T32"/>
                  <a:gd fmla="*/ 4 h 137" name="T3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b="b" l="0" r="r" t="0"/>
                <a:pathLst>
                  <a:path h="137" w="69">
                    <a:moveTo>
                      <a:pt x="19" y="4"/>
                    </a:moveTo>
                    <a:cubicBezTo>
                      <a:pt x="37" y="65"/>
                      <a:pt x="37" y="65"/>
                      <a:pt x="37" y="65"/>
                    </a:cubicBezTo>
                    <a:cubicBezTo>
                      <a:pt x="9" y="118"/>
                      <a:pt x="9" y="118"/>
                      <a:pt x="9" y="118"/>
                    </a:cubicBezTo>
                    <a:cubicBezTo>
                      <a:pt x="0" y="129"/>
                      <a:pt x="0" y="129"/>
                      <a:pt x="0" y="129"/>
                    </a:cubicBezTo>
                    <a:cubicBezTo>
                      <a:pt x="0" y="132"/>
                      <a:pt x="0" y="132"/>
                      <a:pt x="0" y="132"/>
                    </a:cubicBezTo>
                    <a:cubicBezTo>
                      <a:pt x="4" y="136"/>
                      <a:pt x="4" y="136"/>
                      <a:pt x="4" y="136"/>
                    </a:cubicBezTo>
                    <a:cubicBezTo>
                      <a:pt x="19" y="136"/>
                      <a:pt x="34" y="137"/>
                      <a:pt x="49" y="137"/>
                    </a:cubicBezTo>
                    <a:cubicBezTo>
                      <a:pt x="55" y="137"/>
                      <a:pt x="62" y="136"/>
                      <a:pt x="68" y="136"/>
                    </a:cubicBezTo>
                    <a:cubicBezTo>
                      <a:pt x="69" y="130"/>
                      <a:pt x="68" y="128"/>
                      <a:pt x="66" y="127"/>
                    </a:cubicBezTo>
                    <a:cubicBezTo>
                      <a:pt x="65" y="125"/>
                      <a:pt x="62" y="126"/>
                      <a:pt x="55" y="126"/>
                    </a:cubicBezTo>
                    <a:cubicBezTo>
                      <a:pt x="53" y="126"/>
                      <a:pt x="50" y="125"/>
                      <a:pt x="46" y="125"/>
                    </a:cubicBezTo>
                    <a:cubicBezTo>
                      <a:pt x="37" y="124"/>
                      <a:pt x="28" y="123"/>
                      <a:pt x="26" y="118"/>
                    </a:cubicBezTo>
                    <a:cubicBezTo>
                      <a:pt x="26" y="117"/>
                      <a:pt x="25" y="115"/>
                      <a:pt x="26" y="112"/>
                    </a:cubicBezTo>
                    <a:cubicBezTo>
                      <a:pt x="35" y="96"/>
                      <a:pt x="43" y="80"/>
                      <a:pt x="51" y="65"/>
                    </a:cubicBezTo>
                    <a:cubicBezTo>
                      <a:pt x="52" y="61"/>
                      <a:pt x="52" y="61"/>
                      <a:pt x="52" y="61"/>
                    </a:cubicBezTo>
                    <a:cubicBezTo>
                      <a:pt x="32" y="0"/>
                      <a:pt x="32" y="0"/>
                      <a:pt x="32" y="0"/>
                    </a:cubicBezTo>
                    <a:lnTo>
                      <a:pt x="19" y="4"/>
                    </a:lnTo>
                    <a:close/>
                  </a:path>
                </a:pathLst>
              </a:custGeom>
              <a:solidFill>
                <a:srgbClr val="FBCA9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19" name="Freeform 392"/>
              <p:cNvSpPr/>
              <p:nvPr/>
            </p:nvSpPr>
            <p:spPr bwMode="auto">
              <a:xfrm>
                <a:off x="7864476" y="4375150"/>
                <a:ext cx="144463" cy="152400"/>
              </a:xfrm>
              <a:custGeom>
                <a:gdLst>
                  <a:gd fmla="*/ 41 w 60" name="T0"/>
                  <a:gd fmla="*/ 64 h 64" name="T1"/>
                  <a:gd fmla="*/ 38 w 60" name="T2"/>
                  <a:gd fmla="*/ 61 h 64" name="T3"/>
                  <a:gd fmla="*/ 8 w 60" name="T4"/>
                  <a:gd fmla="*/ 31 h 64" name="T5"/>
                  <a:gd fmla="*/ 8 w 60" name="T6"/>
                  <a:gd fmla="*/ 12 h 64" name="T7"/>
                  <a:gd fmla="*/ 29 w 60" name="T8"/>
                  <a:gd fmla="*/ 9 h 64" name="T9"/>
                  <a:gd fmla="*/ 60 w 60" name="T10"/>
                  <a:gd fmla="*/ 39 h 64" name="T11"/>
                  <a:gd fmla="*/ 41 w 60" name="T12"/>
                  <a:gd fmla="*/ 64 h 64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64" w="60">
                    <a:moveTo>
                      <a:pt x="41" y="64"/>
                    </a:moveTo>
                    <a:cubicBezTo>
                      <a:pt x="38" y="61"/>
                      <a:pt x="38" y="61"/>
                      <a:pt x="38" y="61"/>
                    </a:cubicBezTo>
                    <a:cubicBezTo>
                      <a:pt x="8" y="31"/>
                      <a:pt x="8" y="31"/>
                      <a:pt x="8" y="31"/>
                    </a:cubicBezTo>
                    <a:cubicBezTo>
                      <a:pt x="8" y="31"/>
                      <a:pt x="0" y="22"/>
                      <a:pt x="8" y="12"/>
                    </a:cubicBezTo>
                    <a:cubicBezTo>
                      <a:pt x="17" y="0"/>
                      <a:pt x="29" y="9"/>
                      <a:pt x="29" y="9"/>
                    </a:cubicBezTo>
                    <a:cubicBezTo>
                      <a:pt x="60" y="39"/>
                      <a:pt x="60" y="39"/>
                      <a:pt x="60" y="39"/>
                    </a:cubicBezTo>
                    <a:lnTo>
                      <a:pt x="41" y="64"/>
                    </a:lnTo>
                    <a:close/>
                  </a:path>
                </a:pathLst>
              </a:custGeom>
              <a:solidFill>
                <a:srgbClr val="FBCA9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20" name="Freeform 393"/>
              <p:cNvSpPr/>
              <p:nvPr/>
            </p:nvSpPr>
            <p:spPr bwMode="auto">
              <a:xfrm>
                <a:off x="7864476" y="4375150"/>
                <a:ext cx="82550" cy="101600"/>
              </a:xfrm>
              <a:custGeom>
                <a:gdLst>
                  <a:gd fmla="*/ 33 w 34" name="T0"/>
                  <a:gd fmla="*/ 25 h 43" name="T1"/>
                  <a:gd fmla="*/ 29 w 34" name="T2"/>
                  <a:gd fmla="*/ 9 h 43" name="T3"/>
                  <a:gd fmla="*/ 29 w 34" name="T4"/>
                  <a:gd fmla="*/ 9 h 43" name="T5"/>
                  <a:gd fmla="*/ 8 w 34" name="T6"/>
                  <a:gd fmla="*/ 12 h 43" name="T7"/>
                  <a:gd fmla="*/ 8 w 34" name="T8"/>
                  <a:gd fmla="*/ 31 h 43" name="T9"/>
                  <a:gd fmla="*/ 20 w 34" name="T10"/>
                  <a:gd fmla="*/ 43 h 43" name="T11"/>
                  <a:gd fmla="*/ 33 w 34" name="T12"/>
                  <a:gd fmla="*/ 25 h 43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3" w="34">
                    <a:moveTo>
                      <a:pt x="33" y="25"/>
                    </a:moveTo>
                    <a:cubicBezTo>
                      <a:pt x="31" y="19"/>
                      <a:pt x="30" y="15"/>
                      <a:pt x="29" y="9"/>
                    </a:cubicBezTo>
                    <a:cubicBezTo>
                      <a:pt x="29" y="9"/>
                      <a:pt x="29" y="9"/>
                      <a:pt x="29" y="9"/>
                    </a:cubicBezTo>
                    <a:cubicBezTo>
                      <a:pt x="29" y="9"/>
                      <a:pt x="17" y="0"/>
                      <a:pt x="8" y="12"/>
                    </a:cubicBezTo>
                    <a:cubicBezTo>
                      <a:pt x="0" y="22"/>
                      <a:pt x="8" y="31"/>
                      <a:pt x="8" y="31"/>
                    </a:cubicBezTo>
                    <a:cubicBezTo>
                      <a:pt x="20" y="43"/>
                      <a:pt x="20" y="43"/>
                      <a:pt x="20" y="43"/>
                    </a:cubicBezTo>
                    <a:cubicBezTo>
                      <a:pt x="28" y="40"/>
                      <a:pt x="34" y="35"/>
                      <a:pt x="33" y="25"/>
                    </a:cubicBezTo>
                    <a:close/>
                  </a:path>
                </a:pathLst>
              </a:custGeom>
              <a:solidFill>
                <a:srgbClr val="EAB89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21" name="Freeform 394"/>
              <p:cNvSpPr/>
              <p:nvPr/>
            </p:nvSpPr>
            <p:spPr bwMode="auto">
              <a:xfrm>
                <a:off x="7735888" y="4979988"/>
                <a:ext cx="333375" cy="293687"/>
              </a:xfrm>
              <a:custGeom>
                <a:gdLst>
                  <a:gd fmla="*/ 15 w 210" name="T0"/>
                  <a:gd fmla="*/ 25 h 185" name="T1"/>
                  <a:gd fmla="*/ 0 w 210" name="T2"/>
                  <a:gd fmla="*/ 42 h 185" name="T3"/>
                  <a:gd fmla="*/ 24 w 210" name="T4"/>
                  <a:gd fmla="*/ 185 h 185" name="T5"/>
                  <a:gd fmla="*/ 102 w 210" name="T6"/>
                  <a:gd fmla="*/ 175 h 185" name="T7"/>
                  <a:gd fmla="*/ 87 w 210" name="T8"/>
                  <a:gd fmla="*/ 75 h 185" name="T9"/>
                  <a:gd fmla="*/ 101 w 210" name="T10"/>
                  <a:gd fmla="*/ 71 h 185" name="T11"/>
                  <a:gd fmla="*/ 133 w 210" name="T12"/>
                  <a:gd fmla="*/ 169 h 185" name="T13"/>
                  <a:gd fmla="*/ 210 w 210" name="T14"/>
                  <a:gd fmla="*/ 147 h 185" name="T15"/>
                  <a:gd fmla="*/ 166 w 210" name="T16"/>
                  <a:gd fmla="*/ 6 h 185" name="T17"/>
                  <a:gd fmla="*/ 152 w 210" name="T18"/>
                  <a:gd fmla="*/ 0 h 185" name="T19"/>
                  <a:gd fmla="*/ 15 w 210" name="T20"/>
                  <a:gd fmla="*/ 25 h 185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185" w="210">
                    <a:moveTo>
                      <a:pt x="15" y="25"/>
                    </a:moveTo>
                    <a:lnTo>
                      <a:pt x="0" y="42"/>
                    </a:lnTo>
                    <a:lnTo>
                      <a:pt x="24" y="185"/>
                    </a:lnTo>
                    <a:lnTo>
                      <a:pt x="102" y="175"/>
                    </a:lnTo>
                    <a:lnTo>
                      <a:pt x="87" y="75"/>
                    </a:lnTo>
                    <a:lnTo>
                      <a:pt x="101" y="71"/>
                    </a:lnTo>
                    <a:lnTo>
                      <a:pt x="133" y="169"/>
                    </a:lnTo>
                    <a:lnTo>
                      <a:pt x="210" y="147"/>
                    </a:lnTo>
                    <a:lnTo>
                      <a:pt x="166" y="6"/>
                    </a:lnTo>
                    <a:lnTo>
                      <a:pt x="152" y="0"/>
                    </a:lnTo>
                    <a:lnTo>
                      <a:pt x="15" y="25"/>
                    </a:lnTo>
                    <a:close/>
                  </a:path>
                </a:pathLst>
              </a:custGeom>
              <a:solidFill>
                <a:srgbClr val="30292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22" name="Freeform 395"/>
              <p:cNvSpPr/>
              <p:nvPr/>
            </p:nvSpPr>
            <p:spPr bwMode="auto">
              <a:xfrm>
                <a:off x="7900988" y="4437063"/>
                <a:ext cx="263525" cy="292100"/>
              </a:xfrm>
              <a:custGeom>
                <a:gdLst>
                  <a:gd fmla="*/ 0 w 110" name="T0"/>
                  <a:gd fmla="*/ 95 h 122" name="T1"/>
                  <a:gd fmla="*/ 12 w 110" name="T2"/>
                  <a:gd fmla="*/ 87 h 122" name="T3"/>
                  <a:gd fmla="*/ 55 w 110" name="T4"/>
                  <a:gd fmla="*/ 76 h 122" name="T5"/>
                  <a:gd fmla="*/ 52 w 110" name="T6"/>
                  <a:gd fmla="*/ 62 h 122" name="T7"/>
                  <a:gd fmla="*/ 15 w 110" name="T8"/>
                  <a:gd fmla="*/ 28 h 122" name="T9"/>
                  <a:gd fmla="*/ 37 w 110" name="T10"/>
                  <a:gd fmla="*/ 0 h 122" name="T11"/>
                  <a:gd fmla="*/ 91 w 110" name="T12"/>
                  <a:gd fmla="*/ 55 h 122" name="T13"/>
                  <a:gd fmla="*/ 91 w 110" name="T14"/>
                  <a:gd fmla="*/ 97 h 122" name="T15"/>
                  <a:gd fmla="*/ 6 w 110" name="T16"/>
                  <a:gd fmla="*/ 122 h 122" name="T17"/>
                  <a:gd fmla="*/ 0 w 110" name="T18"/>
                  <a:gd fmla="*/ 95 h 122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122" w="110">
                    <a:moveTo>
                      <a:pt x="0" y="95"/>
                    </a:moveTo>
                    <a:cubicBezTo>
                      <a:pt x="12" y="87"/>
                      <a:pt x="12" y="87"/>
                      <a:pt x="12" y="87"/>
                    </a:cubicBezTo>
                    <a:cubicBezTo>
                      <a:pt x="12" y="87"/>
                      <a:pt x="48" y="81"/>
                      <a:pt x="55" y="76"/>
                    </a:cubicBezTo>
                    <a:cubicBezTo>
                      <a:pt x="61" y="72"/>
                      <a:pt x="57" y="67"/>
                      <a:pt x="52" y="62"/>
                    </a:cubicBezTo>
                    <a:cubicBezTo>
                      <a:pt x="46" y="58"/>
                      <a:pt x="15" y="28"/>
                      <a:pt x="15" y="28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37" y="0"/>
                      <a:pt x="81" y="43"/>
                      <a:pt x="91" y="55"/>
                    </a:cubicBezTo>
                    <a:cubicBezTo>
                      <a:pt x="101" y="66"/>
                      <a:pt x="110" y="81"/>
                      <a:pt x="91" y="97"/>
                    </a:cubicBezTo>
                    <a:cubicBezTo>
                      <a:pt x="78" y="108"/>
                      <a:pt x="6" y="122"/>
                      <a:pt x="6" y="122"/>
                    </a:cubicBez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EB623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23" name="Freeform 396"/>
              <p:cNvSpPr/>
              <p:nvPr/>
            </p:nvSpPr>
            <p:spPr bwMode="auto">
              <a:xfrm>
                <a:off x="7632701" y="4984750"/>
                <a:ext cx="76200" cy="85725"/>
              </a:xfrm>
              <a:custGeom>
                <a:gdLst>
                  <a:gd fmla="*/ 32 w 32" name="T0"/>
                  <a:gd fmla="*/ 0 h 36" name="T1"/>
                  <a:gd fmla="*/ 32 w 32" name="T2"/>
                  <a:gd fmla="*/ 5 h 36" name="T3"/>
                  <a:gd fmla="*/ 31 w 32" name="T4"/>
                  <a:gd fmla="*/ 23 h 36" name="T5"/>
                  <a:gd fmla="*/ 17 w 32" name="T6"/>
                  <a:gd fmla="*/ 36 h 36" name="T7"/>
                  <a:gd fmla="*/ 1 w 32" name="T8"/>
                  <a:gd fmla="*/ 22 h 36" name="T9"/>
                  <a:gd fmla="*/ 0 w 32" name="T10"/>
                  <a:gd fmla="*/ 3 h 36" name="T11"/>
                  <a:gd fmla="*/ 32 w 32" name="T12"/>
                  <a:gd fmla="*/ 0 h 36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36" w="32">
                    <a:moveTo>
                      <a:pt x="32" y="0"/>
                    </a:moveTo>
                    <a:cubicBezTo>
                      <a:pt x="32" y="5"/>
                      <a:pt x="32" y="5"/>
                      <a:pt x="32" y="5"/>
                    </a:cubicBezTo>
                    <a:cubicBezTo>
                      <a:pt x="31" y="23"/>
                      <a:pt x="31" y="23"/>
                      <a:pt x="31" y="23"/>
                    </a:cubicBezTo>
                    <a:cubicBezTo>
                      <a:pt x="31" y="23"/>
                      <a:pt x="29" y="35"/>
                      <a:pt x="17" y="36"/>
                    </a:cubicBezTo>
                    <a:cubicBezTo>
                      <a:pt x="2" y="36"/>
                      <a:pt x="1" y="22"/>
                      <a:pt x="1" y="22"/>
                    </a:cubicBezTo>
                    <a:cubicBezTo>
                      <a:pt x="0" y="3"/>
                      <a:pt x="0" y="3"/>
                      <a:pt x="0" y="3"/>
                    </a:cubicBez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BCA9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24" name="Freeform 397"/>
              <p:cNvSpPr/>
              <p:nvPr/>
            </p:nvSpPr>
            <p:spPr bwMode="auto">
              <a:xfrm>
                <a:off x="7627938" y="4697413"/>
                <a:ext cx="84138" cy="307975"/>
              </a:xfrm>
              <a:custGeom>
                <a:gdLst>
                  <a:gd fmla="*/ 29 w 35" name="T0"/>
                  <a:gd fmla="*/ 19 h 129" name="T1"/>
                  <a:gd fmla="*/ 20 w 35" name="T2"/>
                  <a:gd fmla="*/ 0 h 129" name="T3"/>
                  <a:gd fmla="*/ 5 w 35" name="T4"/>
                  <a:gd fmla="*/ 8 h 129" name="T5"/>
                  <a:gd fmla="*/ 0 w 35" name="T6"/>
                  <a:gd fmla="*/ 127 h 129" name="T7"/>
                  <a:gd fmla="*/ 35 w 35" name="T8"/>
                  <a:gd fmla="*/ 129 h 129" name="T9"/>
                  <a:gd fmla="*/ 29 w 35" name="T10"/>
                  <a:gd fmla="*/ 19 h 129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129" w="35">
                    <a:moveTo>
                      <a:pt x="29" y="19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20" y="0"/>
                      <a:pt x="7" y="2"/>
                      <a:pt x="5" y="8"/>
                    </a:cubicBezTo>
                    <a:cubicBezTo>
                      <a:pt x="2" y="14"/>
                      <a:pt x="0" y="127"/>
                      <a:pt x="0" y="127"/>
                    </a:cubicBezTo>
                    <a:cubicBezTo>
                      <a:pt x="35" y="129"/>
                      <a:pt x="35" y="129"/>
                      <a:pt x="35" y="129"/>
                    </a:cubicBezTo>
                    <a:lnTo>
                      <a:pt x="29" y="19"/>
                    </a:lnTo>
                    <a:close/>
                  </a:path>
                </a:pathLst>
              </a:custGeom>
              <a:solidFill>
                <a:srgbClr val="EB623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25" name="Freeform 398"/>
              <p:cNvSpPr/>
              <p:nvPr/>
            </p:nvSpPr>
            <p:spPr bwMode="auto">
              <a:xfrm>
                <a:off x="7667626" y="4786313"/>
                <a:ext cx="44450" cy="219075"/>
              </a:xfrm>
              <a:custGeom>
                <a:gdLst>
                  <a:gd fmla="*/ 1 w 18" name="T0"/>
                  <a:gd fmla="*/ 17 h 92" name="T1"/>
                  <a:gd fmla="*/ 1 w 18" name="T2"/>
                  <a:gd fmla="*/ 43 h 92" name="T3"/>
                  <a:gd fmla="*/ 3 w 18" name="T4"/>
                  <a:gd fmla="*/ 91 h 92" name="T5"/>
                  <a:gd fmla="*/ 18 w 18" name="T6"/>
                  <a:gd fmla="*/ 92 h 92" name="T7"/>
                  <a:gd fmla="*/ 13 w 18" name="T8"/>
                  <a:gd fmla="*/ 0 h 92" name="T9"/>
                  <a:gd fmla="*/ 1 w 18" name="T10"/>
                  <a:gd fmla="*/ 17 h 92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92" w="18">
                    <a:moveTo>
                      <a:pt x="1" y="17"/>
                    </a:moveTo>
                    <a:cubicBezTo>
                      <a:pt x="0" y="26"/>
                      <a:pt x="0" y="34"/>
                      <a:pt x="1" y="43"/>
                    </a:cubicBezTo>
                    <a:cubicBezTo>
                      <a:pt x="2" y="59"/>
                      <a:pt x="1" y="75"/>
                      <a:pt x="3" y="91"/>
                    </a:cubicBezTo>
                    <a:cubicBezTo>
                      <a:pt x="18" y="92"/>
                      <a:pt x="18" y="92"/>
                      <a:pt x="18" y="92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7" y="5"/>
                      <a:pt x="2" y="10"/>
                      <a:pt x="1" y="17"/>
                    </a:cubicBezTo>
                    <a:close/>
                  </a:path>
                </a:pathLst>
              </a:custGeom>
              <a:solidFill>
                <a:srgbClr val="E25A3B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26" name="Freeform 399"/>
              <p:cNvSpPr/>
              <p:nvPr/>
            </p:nvSpPr>
            <p:spPr bwMode="auto">
              <a:xfrm>
                <a:off x="7634288" y="4697413"/>
                <a:ext cx="68263" cy="146050"/>
              </a:xfrm>
              <a:custGeom>
                <a:gdLst>
                  <a:gd fmla="*/ 28 w 28" name="T0"/>
                  <a:gd fmla="*/ 61 h 61" name="T1"/>
                  <a:gd fmla="*/ 26 w 28" name="T2"/>
                  <a:gd fmla="*/ 19 h 61" name="T3"/>
                  <a:gd fmla="*/ 17 w 28" name="T4"/>
                  <a:gd fmla="*/ 0 h 61" name="T5"/>
                  <a:gd fmla="*/ 2 w 28" name="T6"/>
                  <a:gd fmla="*/ 8 h 61" name="T7"/>
                  <a:gd fmla="*/ 0 w 28" name="T8"/>
                  <a:gd fmla="*/ 25 h 61" name="T9"/>
                  <a:gd fmla="*/ 28 w 28" name="T10"/>
                  <a:gd fmla="*/ 61 h 61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61" w="28">
                    <a:moveTo>
                      <a:pt x="28" y="61"/>
                    </a:moveTo>
                    <a:cubicBezTo>
                      <a:pt x="26" y="19"/>
                      <a:pt x="26" y="19"/>
                      <a:pt x="26" y="19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4" y="2"/>
                      <a:pt x="2" y="8"/>
                    </a:cubicBezTo>
                    <a:cubicBezTo>
                      <a:pt x="1" y="9"/>
                      <a:pt x="1" y="16"/>
                      <a:pt x="0" y="25"/>
                    </a:cubicBezTo>
                    <a:cubicBezTo>
                      <a:pt x="9" y="38"/>
                      <a:pt x="18" y="50"/>
                      <a:pt x="28" y="61"/>
                    </a:cubicBezTo>
                    <a:close/>
                  </a:path>
                </a:pathLst>
              </a:custGeom>
              <a:solidFill>
                <a:srgbClr val="F18858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27" name="Freeform 400"/>
              <p:cNvSpPr/>
              <p:nvPr/>
            </p:nvSpPr>
            <p:spPr bwMode="auto">
              <a:xfrm>
                <a:off x="7666038" y="4645025"/>
                <a:ext cx="333375" cy="401637"/>
              </a:xfrm>
              <a:custGeom>
                <a:gdLst>
                  <a:gd fmla="*/ 0 w 210" name="T0"/>
                  <a:gd fmla="*/ 35 h 253" name="T1"/>
                  <a:gd fmla="*/ 86 w 210" name="T2"/>
                  <a:gd fmla="*/ 9 h 253" name="T3"/>
                  <a:gd fmla="*/ 166 w 210" name="T4"/>
                  <a:gd fmla="*/ 0 h 253" name="T5"/>
                  <a:gd fmla="*/ 210 w 210" name="T6"/>
                  <a:gd fmla="*/ 217 h 253" name="T7"/>
                  <a:gd fmla="*/ 44 w 210" name="T8"/>
                  <a:gd fmla="*/ 253 h 253" name="T9"/>
                  <a:gd fmla="*/ 0 w 210" name="T10"/>
                  <a:gd fmla="*/ 35 h 253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253" w="210">
                    <a:moveTo>
                      <a:pt x="0" y="35"/>
                    </a:moveTo>
                    <a:lnTo>
                      <a:pt x="86" y="9"/>
                    </a:lnTo>
                    <a:lnTo>
                      <a:pt x="166" y="0"/>
                    </a:lnTo>
                    <a:lnTo>
                      <a:pt x="210" y="217"/>
                    </a:lnTo>
                    <a:lnTo>
                      <a:pt x="44" y="253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EB623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76" name="Freeform 401"/>
              <p:cNvSpPr/>
              <p:nvPr/>
            </p:nvSpPr>
            <p:spPr bwMode="auto">
              <a:xfrm>
                <a:off x="7666038" y="4692650"/>
                <a:ext cx="333375" cy="315912"/>
              </a:xfrm>
              <a:custGeom>
                <a:gdLst>
                  <a:gd fmla="*/ 114 w 139" name="T0"/>
                  <a:gd fmla="*/ 101 h 132" name="T1"/>
                  <a:gd fmla="*/ 73 w 139" name="T2"/>
                  <a:gd fmla="*/ 67 h 132" name="T3"/>
                  <a:gd fmla="*/ 31 w 139" name="T4"/>
                  <a:gd fmla="*/ 27 h 132" name="T5"/>
                  <a:gd fmla="*/ 8 w 139" name="T6"/>
                  <a:gd fmla="*/ 0 h 132" name="T7"/>
                  <a:gd fmla="*/ 0 w 139" name="T8"/>
                  <a:gd fmla="*/ 3 h 132" name="T9"/>
                  <a:gd fmla="*/ 10 w 139" name="T10"/>
                  <a:gd fmla="*/ 51 h 132" name="T11"/>
                  <a:gd fmla="*/ 53 w 139" name="T12"/>
                  <a:gd fmla="*/ 87 h 132" name="T13"/>
                  <a:gd fmla="*/ 89 w 139" name="T14"/>
                  <a:gd fmla="*/ 119 h 132" name="T15"/>
                  <a:gd fmla="*/ 103 w 139" name="T16"/>
                  <a:gd fmla="*/ 132 h 132" name="T17"/>
                  <a:gd fmla="*/ 139 w 139" name="T18"/>
                  <a:gd fmla="*/ 124 h 132" name="T19"/>
                  <a:gd fmla="*/ 137 w 139" name="T20"/>
                  <a:gd fmla="*/ 117 h 132" name="T21"/>
                  <a:gd fmla="*/ 114 w 139" name="T22"/>
                  <a:gd fmla="*/ 101 h 132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132" w="139">
                    <a:moveTo>
                      <a:pt x="114" y="101"/>
                    </a:moveTo>
                    <a:cubicBezTo>
                      <a:pt x="100" y="90"/>
                      <a:pt x="86" y="79"/>
                      <a:pt x="73" y="67"/>
                    </a:cubicBezTo>
                    <a:cubicBezTo>
                      <a:pt x="59" y="54"/>
                      <a:pt x="45" y="41"/>
                      <a:pt x="31" y="27"/>
                    </a:cubicBezTo>
                    <a:cubicBezTo>
                      <a:pt x="23" y="18"/>
                      <a:pt x="16" y="8"/>
                      <a:pt x="8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0" y="51"/>
                      <a:pt x="10" y="51"/>
                      <a:pt x="10" y="51"/>
                    </a:cubicBezTo>
                    <a:cubicBezTo>
                      <a:pt x="24" y="63"/>
                      <a:pt x="38" y="75"/>
                      <a:pt x="53" y="87"/>
                    </a:cubicBezTo>
                    <a:cubicBezTo>
                      <a:pt x="65" y="98"/>
                      <a:pt x="77" y="108"/>
                      <a:pt x="89" y="119"/>
                    </a:cubicBezTo>
                    <a:cubicBezTo>
                      <a:pt x="93" y="123"/>
                      <a:pt x="98" y="127"/>
                      <a:pt x="103" y="132"/>
                    </a:cubicBezTo>
                    <a:cubicBezTo>
                      <a:pt x="139" y="124"/>
                      <a:pt x="139" y="124"/>
                      <a:pt x="139" y="124"/>
                    </a:cubicBezTo>
                    <a:cubicBezTo>
                      <a:pt x="137" y="117"/>
                      <a:pt x="137" y="117"/>
                      <a:pt x="137" y="117"/>
                    </a:cubicBezTo>
                    <a:cubicBezTo>
                      <a:pt x="129" y="112"/>
                      <a:pt x="121" y="106"/>
                      <a:pt x="114" y="101"/>
                    </a:cubicBezTo>
                    <a:close/>
                  </a:path>
                </a:pathLst>
              </a:custGeom>
              <a:solidFill>
                <a:srgbClr val="F18858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77" name="Freeform 402"/>
              <p:cNvSpPr/>
              <p:nvPr/>
            </p:nvSpPr>
            <p:spPr bwMode="auto">
              <a:xfrm>
                <a:off x="7756526" y="4598988"/>
                <a:ext cx="79375" cy="98425"/>
              </a:xfrm>
              <a:custGeom>
                <a:gdLst>
                  <a:gd fmla="*/ 0 w 33" name="T0"/>
                  <a:gd fmla="*/ 7 h 41" name="T1"/>
                  <a:gd fmla="*/ 4 w 33" name="T2"/>
                  <a:gd fmla="*/ 31 h 41" name="T3"/>
                  <a:gd fmla="*/ 20 w 33" name="T4"/>
                  <a:gd fmla="*/ 38 h 41" name="T5"/>
                  <a:gd fmla="*/ 30 w 33" name="T6"/>
                  <a:gd fmla="*/ 26 h 41" name="T7"/>
                  <a:gd fmla="*/ 26 w 33" name="T8"/>
                  <a:gd fmla="*/ 0 h 41" name="T9"/>
                  <a:gd fmla="*/ 0 w 33" name="T10"/>
                  <a:gd fmla="*/ 7 h 41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41" w="33">
                    <a:moveTo>
                      <a:pt x="0" y="7"/>
                    </a:moveTo>
                    <a:cubicBezTo>
                      <a:pt x="4" y="31"/>
                      <a:pt x="4" y="31"/>
                      <a:pt x="4" y="31"/>
                    </a:cubicBezTo>
                    <a:cubicBezTo>
                      <a:pt x="4" y="31"/>
                      <a:pt x="6" y="41"/>
                      <a:pt x="20" y="38"/>
                    </a:cubicBezTo>
                    <a:cubicBezTo>
                      <a:pt x="33" y="35"/>
                      <a:pt x="30" y="26"/>
                      <a:pt x="30" y="26"/>
                    </a:cubicBezTo>
                    <a:cubicBezTo>
                      <a:pt x="26" y="0"/>
                      <a:pt x="26" y="0"/>
                      <a:pt x="26" y="0"/>
                    </a:cubicBez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FBCA9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78" name="Freeform 403"/>
              <p:cNvSpPr/>
              <p:nvPr/>
            </p:nvSpPr>
            <p:spPr bwMode="auto">
              <a:xfrm>
                <a:off x="7756526" y="4598988"/>
                <a:ext cx="65088" cy="38100"/>
              </a:xfrm>
              <a:custGeom>
                <a:gdLst>
                  <a:gd fmla="*/ 27 w 27" name="T0"/>
                  <a:gd fmla="*/ 9 h 16" name="T1"/>
                  <a:gd fmla="*/ 26 w 27" name="T2"/>
                  <a:gd fmla="*/ 0 h 16" name="T3"/>
                  <a:gd fmla="*/ 0 w 27" name="T4"/>
                  <a:gd fmla="*/ 7 h 16" name="T5"/>
                  <a:gd fmla="*/ 1 w 27" name="T6"/>
                  <a:gd fmla="*/ 16 h 16" name="T7"/>
                  <a:gd fmla="*/ 27 w 27" name="T8"/>
                  <a:gd fmla="*/ 9 h 16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6" w="27">
                    <a:moveTo>
                      <a:pt x="27" y="9"/>
                    </a:moveTo>
                    <a:cubicBezTo>
                      <a:pt x="26" y="0"/>
                      <a:pt x="26" y="0"/>
                      <a:pt x="26" y="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11" y="16"/>
                      <a:pt x="19" y="13"/>
                      <a:pt x="27" y="9"/>
                    </a:cubicBezTo>
                    <a:close/>
                  </a:path>
                </a:pathLst>
              </a:custGeom>
              <a:solidFill>
                <a:srgbClr val="EAB89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0" name="Freeform 405"/>
              <p:cNvSpPr/>
              <p:nvPr/>
            </p:nvSpPr>
            <p:spPr bwMode="auto">
              <a:xfrm>
                <a:off x="7604126" y="4292600"/>
                <a:ext cx="319088" cy="357187"/>
              </a:xfrm>
              <a:custGeom>
                <a:gdLst>
                  <a:gd fmla="*/ 0 w 133" name="T0"/>
                  <a:gd fmla="*/ 50 h 149" name="T1"/>
                  <a:gd fmla="*/ 13 w 133" name="T2"/>
                  <a:gd fmla="*/ 117 h 149" name="T3"/>
                  <a:gd fmla="*/ 70 w 133" name="T4"/>
                  <a:gd fmla="*/ 141 h 149" name="T5"/>
                  <a:gd fmla="*/ 130 w 133" name="T6"/>
                  <a:gd fmla="*/ 90 h 149" name="T7"/>
                  <a:gd fmla="*/ 121 w 133" name="T8"/>
                  <a:gd fmla="*/ 47 h 149" name="T9"/>
                  <a:gd fmla="*/ 94 w 133" name="T10"/>
                  <a:gd fmla="*/ 31 h 149" name="T11"/>
                  <a:gd fmla="*/ 73 w 133" name="T12"/>
                  <a:gd fmla="*/ 17 h 149" name="T13"/>
                  <a:gd fmla="*/ 51 w 133" name="T14"/>
                  <a:gd fmla="*/ 1 h 149" name="T15"/>
                  <a:gd fmla="*/ 34 w 133" name="T16"/>
                  <a:gd fmla="*/ 0 h 149" name="T17"/>
                  <a:gd fmla="*/ 32 w 133" name="T18"/>
                  <a:gd fmla="*/ 20 h 149" name="T19"/>
                  <a:gd fmla="*/ 15 w 133" name="T20"/>
                  <a:gd fmla="*/ 26 h 149" name="T21"/>
                  <a:gd fmla="*/ 0 w 133" name="T22"/>
                  <a:gd fmla="*/ 50 h 149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149" w="133">
                    <a:moveTo>
                      <a:pt x="0" y="50"/>
                    </a:moveTo>
                    <a:cubicBezTo>
                      <a:pt x="0" y="50"/>
                      <a:pt x="9" y="108"/>
                      <a:pt x="13" y="117"/>
                    </a:cubicBezTo>
                    <a:cubicBezTo>
                      <a:pt x="18" y="126"/>
                      <a:pt x="31" y="149"/>
                      <a:pt x="70" y="141"/>
                    </a:cubicBezTo>
                    <a:cubicBezTo>
                      <a:pt x="109" y="132"/>
                      <a:pt x="133" y="113"/>
                      <a:pt x="130" y="90"/>
                    </a:cubicBezTo>
                    <a:cubicBezTo>
                      <a:pt x="127" y="66"/>
                      <a:pt x="121" y="47"/>
                      <a:pt x="121" y="47"/>
                    </a:cubicBezTo>
                    <a:cubicBezTo>
                      <a:pt x="121" y="47"/>
                      <a:pt x="99" y="55"/>
                      <a:pt x="94" y="31"/>
                    </a:cubicBezTo>
                    <a:cubicBezTo>
                      <a:pt x="94" y="31"/>
                      <a:pt x="75" y="35"/>
                      <a:pt x="73" y="17"/>
                    </a:cubicBezTo>
                    <a:cubicBezTo>
                      <a:pt x="73" y="17"/>
                      <a:pt x="53" y="23"/>
                      <a:pt x="51" y="1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34" y="0"/>
                      <a:pt x="41" y="11"/>
                      <a:pt x="32" y="20"/>
                    </a:cubicBezTo>
                    <a:cubicBezTo>
                      <a:pt x="23" y="29"/>
                      <a:pt x="15" y="26"/>
                      <a:pt x="15" y="26"/>
                    </a:cubicBezTo>
                    <a:cubicBezTo>
                      <a:pt x="15" y="26"/>
                      <a:pt x="21" y="45"/>
                      <a:pt x="0" y="50"/>
                    </a:cubicBezTo>
                    <a:close/>
                  </a:path>
                </a:pathLst>
              </a:custGeom>
              <a:solidFill>
                <a:srgbClr val="FBCA9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1" name="Freeform 406"/>
              <p:cNvSpPr/>
              <p:nvPr/>
            </p:nvSpPr>
            <p:spPr bwMode="auto">
              <a:xfrm>
                <a:off x="7570788" y="4457700"/>
                <a:ext cx="76200" cy="77787"/>
              </a:xfrm>
              <a:custGeom>
                <a:gdLst>
                  <a:gd fmla="*/ 31 w 32" name="T0"/>
                  <a:gd fmla="*/ 14 h 32" name="T1"/>
                  <a:gd fmla="*/ 19 w 32" name="T2"/>
                  <a:gd fmla="*/ 31 h 32" name="T3"/>
                  <a:gd fmla="*/ 2 w 32" name="T4"/>
                  <a:gd fmla="*/ 19 h 32" name="T5"/>
                  <a:gd fmla="*/ 14 w 32" name="T6"/>
                  <a:gd fmla="*/ 2 h 32" name="T7"/>
                  <a:gd fmla="*/ 31 w 32" name="T8"/>
                  <a:gd fmla="*/ 14 h 32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2" w="32">
                    <a:moveTo>
                      <a:pt x="31" y="14"/>
                    </a:moveTo>
                    <a:cubicBezTo>
                      <a:pt x="32" y="21"/>
                      <a:pt x="27" y="29"/>
                      <a:pt x="19" y="31"/>
                    </a:cubicBezTo>
                    <a:cubicBezTo>
                      <a:pt x="11" y="32"/>
                      <a:pt x="4" y="27"/>
                      <a:pt x="2" y="19"/>
                    </a:cubicBezTo>
                    <a:cubicBezTo>
                      <a:pt x="0" y="11"/>
                      <a:pt x="6" y="4"/>
                      <a:pt x="14" y="2"/>
                    </a:cubicBezTo>
                    <a:cubicBezTo>
                      <a:pt x="21" y="0"/>
                      <a:pt x="29" y="6"/>
                      <a:pt x="31" y="14"/>
                    </a:cubicBezTo>
                    <a:close/>
                  </a:path>
                </a:pathLst>
              </a:custGeom>
              <a:solidFill>
                <a:srgbClr val="FBCA9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2" name="Freeform 407"/>
              <p:cNvSpPr/>
              <p:nvPr/>
            </p:nvSpPr>
            <p:spPr bwMode="auto">
              <a:xfrm>
                <a:off x="7864476" y="4400550"/>
                <a:ext cx="77788" cy="76200"/>
              </a:xfrm>
              <a:custGeom>
                <a:gdLst>
                  <a:gd fmla="*/ 30 w 32" name="T0"/>
                  <a:gd fmla="*/ 13 h 32" name="T1"/>
                  <a:gd fmla="*/ 19 w 32" name="T2"/>
                  <a:gd fmla="*/ 30 h 32" name="T3"/>
                  <a:gd fmla="*/ 2 w 32" name="T4"/>
                  <a:gd fmla="*/ 18 h 32" name="T5"/>
                  <a:gd fmla="*/ 13 w 32" name="T6"/>
                  <a:gd fmla="*/ 1 h 32" name="T7"/>
                  <a:gd fmla="*/ 30 w 32" name="T8"/>
                  <a:gd fmla="*/ 13 h 32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2" w="32">
                    <a:moveTo>
                      <a:pt x="30" y="13"/>
                    </a:moveTo>
                    <a:cubicBezTo>
                      <a:pt x="32" y="21"/>
                      <a:pt x="27" y="28"/>
                      <a:pt x="19" y="30"/>
                    </a:cubicBezTo>
                    <a:cubicBezTo>
                      <a:pt x="11" y="32"/>
                      <a:pt x="3" y="26"/>
                      <a:pt x="2" y="18"/>
                    </a:cubicBezTo>
                    <a:cubicBezTo>
                      <a:pt x="0" y="11"/>
                      <a:pt x="5" y="3"/>
                      <a:pt x="13" y="1"/>
                    </a:cubicBezTo>
                    <a:cubicBezTo>
                      <a:pt x="21" y="0"/>
                      <a:pt x="29" y="5"/>
                      <a:pt x="30" y="13"/>
                    </a:cubicBezTo>
                    <a:close/>
                  </a:path>
                </a:pathLst>
              </a:custGeom>
              <a:solidFill>
                <a:srgbClr val="FBCA9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3" name="Freeform 408"/>
              <p:cNvSpPr/>
              <p:nvPr/>
            </p:nvSpPr>
            <p:spPr bwMode="auto">
              <a:xfrm>
                <a:off x="7726363" y="4443413"/>
                <a:ext cx="63500" cy="53975"/>
              </a:xfrm>
              <a:custGeom>
                <a:gdLst>
                  <a:gd fmla="*/ 3 w 40" name="T0"/>
                  <a:gd fmla="*/ 6 h 34" name="T1"/>
                  <a:gd fmla="*/ 27 w 40" name="T2"/>
                  <a:gd fmla="*/ 0 h 34" name="T3"/>
                  <a:gd fmla="*/ 40 w 40" name="T4"/>
                  <a:gd fmla="*/ 27 h 34" name="T5"/>
                  <a:gd fmla="*/ 0 w 40" name="T6"/>
                  <a:gd fmla="*/ 34 h 34" name="T7"/>
                  <a:gd fmla="*/ 3 w 40" name="T8"/>
                  <a:gd fmla="*/ 6 h 34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4" w="40">
                    <a:moveTo>
                      <a:pt x="3" y="6"/>
                    </a:moveTo>
                    <a:lnTo>
                      <a:pt x="27" y="0"/>
                    </a:lnTo>
                    <a:lnTo>
                      <a:pt x="40" y="27"/>
                    </a:lnTo>
                    <a:lnTo>
                      <a:pt x="0" y="34"/>
                    </a:lnTo>
                    <a:lnTo>
                      <a:pt x="3" y="6"/>
                    </a:lnTo>
                    <a:close/>
                  </a:path>
                </a:pathLst>
              </a:custGeom>
              <a:solidFill>
                <a:srgbClr val="EAB89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4" name="Freeform 409"/>
              <p:cNvSpPr/>
              <p:nvPr/>
            </p:nvSpPr>
            <p:spPr bwMode="auto">
              <a:xfrm>
                <a:off x="7800976" y="4395788"/>
                <a:ext cx="39688" cy="41275"/>
              </a:xfrm>
              <a:custGeom>
                <a:gdLst>
                  <a:gd fmla="*/ 16 w 17" name="T0"/>
                  <a:gd fmla="*/ 7 h 17" name="T1"/>
                  <a:gd fmla="*/ 10 w 17" name="T2"/>
                  <a:gd fmla="*/ 16 h 17" name="T3"/>
                  <a:gd fmla="*/ 1 w 17" name="T4"/>
                  <a:gd fmla="*/ 10 h 17" name="T5"/>
                  <a:gd fmla="*/ 7 w 17" name="T6"/>
                  <a:gd fmla="*/ 1 h 17" name="T7"/>
                  <a:gd fmla="*/ 16 w 17" name="T8"/>
                  <a:gd fmla="*/ 7 h 17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7" w="17">
                    <a:moveTo>
                      <a:pt x="16" y="7"/>
                    </a:moveTo>
                    <a:cubicBezTo>
                      <a:pt x="17" y="11"/>
                      <a:pt x="14" y="15"/>
                      <a:pt x="10" y="16"/>
                    </a:cubicBezTo>
                    <a:cubicBezTo>
                      <a:pt x="6" y="17"/>
                      <a:pt x="2" y="14"/>
                      <a:pt x="1" y="10"/>
                    </a:cubicBezTo>
                    <a:cubicBezTo>
                      <a:pt x="0" y="6"/>
                      <a:pt x="3" y="2"/>
                      <a:pt x="7" y="1"/>
                    </a:cubicBezTo>
                    <a:cubicBezTo>
                      <a:pt x="11" y="0"/>
                      <a:pt x="15" y="3"/>
                      <a:pt x="16" y="7"/>
                    </a:cubicBezTo>
                    <a:close/>
                  </a:path>
                </a:pathLst>
              </a:custGeom>
              <a:solidFill>
                <a:srgbClr val="3F2E27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5" name="Freeform 410"/>
              <p:cNvSpPr/>
              <p:nvPr/>
            </p:nvSpPr>
            <p:spPr bwMode="auto">
              <a:xfrm>
                <a:off x="7666038" y="4424363"/>
                <a:ext cx="38100" cy="38100"/>
              </a:xfrm>
              <a:custGeom>
                <a:gdLst>
                  <a:gd fmla="*/ 15 w 16" name="T0"/>
                  <a:gd fmla="*/ 6 h 16" name="T1"/>
                  <a:gd fmla="*/ 9 w 16" name="T2"/>
                  <a:gd fmla="*/ 15 h 16" name="T3"/>
                  <a:gd fmla="*/ 0 w 16" name="T4"/>
                  <a:gd fmla="*/ 9 h 16" name="T5"/>
                  <a:gd fmla="*/ 6 w 16" name="T6"/>
                  <a:gd fmla="*/ 1 h 16" name="T7"/>
                  <a:gd fmla="*/ 15 w 16" name="T8"/>
                  <a:gd fmla="*/ 6 h 16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6" w="16">
                    <a:moveTo>
                      <a:pt x="15" y="6"/>
                    </a:moveTo>
                    <a:cubicBezTo>
                      <a:pt x="16" y="11"/>
                      <a:pt x="13" y="15"/>
                      <a:pt x="9" y="15"/>
                    </a:cubicBezTo>
                    <a:cubicBezTo>
                      <a:pt x="5" y="16"/>
                      <a:pt x="1" y="14"/>
                      <a:pt x="0" y="9"/>
                    </a:cubicBezTo>
                    <a:cubicBezTo>
                      <a:pt x="0" y="5"/>
                      <a:pt x="2" y="1"/>
                      <a:pt x="6" y="1"/>
                    </a:cubicBezTo>
                    <a:cubicBezTo>
                      <a:pt x="10" y="0"/>
                      <a:pt x="14" y="2"/>
                      <a:pt x="15" y="6"/>
                    </a:cubicBezTo>
                    <a:close/>
                  </a:path>
                </a:pathLst>
              </a:custGeom>
              <a:solidFill>
                <a:srgbClr val="3F2E27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6" name="Freeform 411"/>
              <p:cNvSpPr/>
              <p:nvPr/>
            </p:nvSpPr>
            <p:spPr bwMode="auto">
              <a:xfrm>
                <a:off x="7694613" y="4513263"/>
                <a:ext cx="168275" cy="61912"/>
              </a:xfrm>
              <a:custGeom>
                <a:gdLst>
                  <a:gd fmla="*/ 1 w 70" name="T0"/>
                  <a:gd fmla="*/ 26 h 26" name="T1"/>
                  <a:gd fmla="*/ 0 w 70" name="T2"/>
                  <a:gd fmla="*/ 26 h 26" name="T3"/>
                  <a:gd fmla="*/ 0 w 70" name="T4"/>
                  <a:gd fmla="*/ 24 h 26" name="T5"/>
                  <a:gd fmla="*/ 34 w 70" name="T6"/>
                  <a:gd fmla="*/ 3 h 26" name="T7"/>
                  <a:gd fmla="*/ 69 w 70" name="T8"/>
                  <a:gd fmla="*/ 10 h 26" name="T9"/>
                  <a:gd fmla="*/ 70 w 70" name="T10"/>
                  <a:gd fmla="*/ 12 h 26" name="T11"/>
                  <a:gd fmla="*/ 68 w 70" name="T12"/>
                  <a:gd fmla="*/ 12 h 26" name="T13"/>
                  <a:gd fmla="*/ 35 w 70" name="T14"/>
                  <a:gd fmla="*/ 6 h 26" name="T15"/>
                  <a:gd fmla="*/ 2 w 70" name="T16"/>
                  <a:gd fmla="*/ 26 h 26" name="T17"/>
                  <a:gd fmla="*/ 1 w 70" name="T18"/>
                  <a:gd fmla="*/ 26 h 26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26" w="70">
                    <a:moveTo>
                      <a:pt x="1" y="26"/>
                    </a:moveTo>
                    <a:cubicBezTo>
                      <a:pt x="1" y="26"/>
                      <a:pt x="1" y="26"/>
                      <a:pt x="0" y="26"/>
                    </a:cubicBezTo>
                    <a:cubicBezTo>
                      <a:pt x="0" y="25"/>
                      <a:pt x="0" y="24"/>
                      <a:pt x="0" y="24"/>
                    </a:cubicBezTo>
                    <a:cubicBezTo>
                      <a:pt x="1" y="23"/>
                      <a:pt x="17" y="6"/>
                      <a:pt x="34" y="3"/>
                    </a:cubicBezTo>
                    <a:cubicBezTo>
                      <a:pt x="51" y="0"/>
                      <a:pt x="68" y="9"/>
                      <a:pt x="69" y="10"/>
                    </a:cubicBezTo>
                    <a:cubicBezTo>
                      <a:pt x="70" y="10"/>
                      <a:pt x="70" y="11"/>
                      <a:pt x="70" y="12"/>
                    </a:cubicBezTo>
                    <a:cubicBezTo>
                      <a:pt x="69" y="13"/>
                      <a:pt x="68" y="13"/>
                      <a:pt x="68" y="12"/>
                    </a:cubicBezTo>
                    <a:cubicBezTo>
                      <a:pt x="67" y="12"/>
                      <a:pt x="51" y="3"/>
                      <a:pt x="35" y="6"/>
                    </a:cubicBezTo>
                    <a:cubicBezTo>
                      <a:pt x="19" y="8"/>
                      <a:pt x="2" y="26"/>
                      <a:pt x="2" y="26"/>
                    </a:cubicBezTo>
                    <a:cubicBezTo>
                      <a:pt x="2" y="26"/>
                      <a:pt x="2" y="26"/>
                      <a:pt x="1" y="26"/>
                    </a:cubicBezTo>
                    <a:close/>
                  </a:path>
                </a:pathLst>
              </a:custGeom>
              <a:solidFill>
                <a:srgbClr val="3F2E27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7" name="Freeform 412"/>
              <p:cNvSpPr/>
              <p:nvPr/>
            </p:nvSpPr>
            <p:spPr bwMode="auto">
              <a:xfrm>
                <a:off x="7843838" y="5078413"/>
                <a:ext cx="76200" cy="23812"/>
              </a:xfrm>
              <a:custGeom>
                <a:gdLst>
                  <a:gd fmla="*/ 20 w 32" name="T0"/>
                  <a:gd fmla="*/ 7 h 10" name="T1"/>
                  <a:gd fmla="*/ 17 w 32" name="T2"/>
                  <a:gd fmla="*/ 8 h 10" name="T3"/>
                  <a:gd fmla="*/ 14 w 32" name="T4"/>
                  <a:gd fmla="*/ 8 h 10" name="T5"/>
                  <a:gd fmla="*/ 1 w 32" name="T6"/>
                  <a:gd fmla="*/ 9 h 10" name="T7"/>
                  <a:gd fmla="*/ 0 w 32" name="T8"/>
                  <a:gd fmla="*/ 8 h 10" name="T9"/>
                  <a:gd fmla="*/ 2 w 32" name="T10"/>
                  <a:gd fmla="*/ 6 h 10" name="T11"/>
                  <a:gd fmla="*/ 14 w 32" name="T12"/>
                  <a:gd fmla="*/ 5 h 10" name="T13"/>
                  <a:gd fmla="*/ 17 w 32" name="T14"/>
                  <a:gd fmla="*/ 5 h 10" name="T15"/>
                  <a:gd fmla="*/ 30 w 32" name="T16"/>
                  <a:gd fmla="*/ 1 h 10" name="T17"/>
                  <a:gd fmla="*/ 32 w 32" name="T18"/>
                  <a:gd fmla="*/ 1 h 10" name="T19"/>
                  <a:gd fmla="*/ 32 w 32" name="T20"/>
                  <a:gd fmla="*/ 3 h 10" name="T21"/>
                  <a:gd fmla="*/ 20 w 32" name="T22"/>
                  <a:gd fmla="*/ 7 h 10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10" w="32">
                    <a:moveTo>
                      <a:pt x="20" y="7"/>
                    </a:moveTo>
                    <a:cubicBezTo>
                      <a:pt x="19" y="7"/>
                      <a:pt x="18" y="7"/>
                      <a:pt x="17" y="8"/>
                    </a:cubicBezTo>
                    <a:cubicBezTo>
                      <a:pt x="14" y="8"/>
                      <a:pt x="14" y="8"/>
                      <a:pt x="14" y="8"/>
                    </a:cubicBezTo>
                    <a:cubicBezTo>
                      <a:pt x="7" y="10"/>
                      <a:pt x="2" y="9"/>
                      <a:pt x="1" y="9"/>
                    </a:cubicBezTo>
                    <a:cubicBezTo>
                      <a:pt x="1" y="9"/>
                      <a:pt x="0" y="8"/>
                      <a:pt x="0" y="8"/>
                    </a:cubicBezTo>
                    <a:cubicBezTo>
                      <a:pt x="0" y="7"/>
                      <a:pt x="1" y="6"/>
                      <a:pt x="2" y="6"/>
                    </a:cubicBezTo>
                    <a:cubicBezTo>
                      <a:pt x="2" y="6"/>
                      <a:pt x="7" y="7"/>
                      <a:pt x="14" y="5"/>
                    </a:cubicBezTo>
                    <a:cubicBezTo>
                      <a:pt x="17" y="5"/>
                      <a:pt x="17" y="5"/>
                      <a:pt x="17" y="5"/>
                    </a:cubicBezTo>
                    <a:cubicBezTo>
                      <a:pt x="22" y="4"/>
                      <a:pt x="27" y="3"/>
                      <a:pt x="30" y="1"/>
                    </a:cubicBezTo>
                    <a:cubicBezTo>
                      <a:pt x="30" y="0"/>
                      <a:pt x="31" y="0"/>
                      <a:pt x="32" y="1"/>
                    </a:cubicBezTo>
                    <a:cubicBezTo>
                      <a:pt x="32" y="2"/>
                      <a:pt x="32" y="2"/>
                      <a:pt x="32" y="3"/>
                    </a:cubicBezTo>
                    <a:cubicBezTo>
                      <a:pt x="29" y="5"/>
                      <a:pt x="25" y="6"/>
                      <a:pt x="20" y="7"/>
                    </a:cubicBezTo>
                    <a:close/>
                  </a:path>
                </a:pathLst>
              </a:custGeom>
              <a:solidFill>
                <a:srgbClr val="26201E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8" name="Freeform 413"/>
              <p:cNvSpPr/>
              <p:nvPr/>
            </p:nvSpPr>
            <p:spPr bwMode="auto">
              <a:xfrm>
                <a:off x="7848601" y="5541963"/>
                <a:ext cx="61913" cy="30162"/>
              </a:xfrm>
              <a:custGeom>
                <a:gdLst>
                  <a:gd fmla="*/ 8 w 26" name="T0"/>
                  <a:gd fmla="*/ 9 h 13" name="T1"/>
                  <a:gd fmla="*/ 0 w 26" name="T2"/>
                  <a:gd fmla="*/ 12 h 13" name="T3"/>
                  <a:gd fmla="*/ 11 w 26" name="T4"/>
                  <a:gd fmla="*/ 13 h 13" name="T5"/>
                  <a:gd fmla="*/ 25 w 26" name="T6"/>
                  <a:gd fmla="*/ 0 h 13" name="T7"/>
                  <a:gd fmla="*/ 19 w 26" name="T8"/>
                  <a:gd fmla="*/ 0 h 13" name="T9"/>
                  <a:gd fmla="*/ 8 w 26" name="T10"/>
                  <a:gd fmla="*/ 9 h 13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13" w="26">
                    <a:moveTo>
                      <a:pt x="8" y="9"/>
                    </a:moveTo>
                    <a:cubicBezTo>
                      <a:pt x="5" y="11"/>
                      <a:pt x="2" y="12"/>
                      <a:pt x="0" y="12"/>
                    </a:cubicBezTo>
                    <a:cubicBezTo>
                      <a:pt x="11" y="13"/>
                      <a:pt x="11" y="13"/>
                      <a:pt x="11" y="13"/>
                    </a:cubicBezTo>
                    <a:cubicBezTo>
                      <a:pt x="21" y="6"/>
                      <a:pt x="26" y="2"/>
                      <a:pt x="25" y="0"/>
                    </a:cubicBezTo>
                    <a:cubicBezTo>
                      <a:pt x="24" y="0"/>
                      <a:pt x="22" y="0"/>
                      <a:pt x="19" y="0"/>
                    </a:cubicBezTo>
                    <a:cubicBezTo>
                      <a:pt x="18" y="3"/>
                      <a:pt x="14" y="6"/>
                      <a:pt x="8" y="9"/>
                    </a:cubicBezTo>
                    <a:close/>
                  </a:path>
                </a:pathLst>
              </a:custGeom>
              <a:solidFill>
                <a:srgbClr val="B22F36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945" name="组合 944"/>
          <p:cNvGrpSpPr/>
          <p:nvPr/>
        </p:nvGrpSpPr>
        <p:grpSpPr>
          <a:xfrm>
            <a:off x="6725347" y="4202573"/>
            <a:ext cx="466298" cy="1387014"/>
            <a:chOff x="6838951" y="4106863"/>
            <a:chExt cx="498475" cy="1482724"/>
          </a:xfrm>
        </p:grpSpPr>
        <p:sp>
          <p:nvSpPr>
            <p:cNvPr id="589" name="Freeform 414"/>
            <p:cNvSpPr/>
            <p:nvPr/>
          </p:nvSpPr>
          <p:spPr bwMode="auto">
            <a:xfrm>
              <a:off x="6989763" y="5495925"/>
              <a:ext cx="111125" cy="74612"/>
            </a:xfrm>
            <a:custGeom>
              <a:gdLst>
                <a:gd fmla="*/ 11 w 46" name="T0"/>
                <a:gd fmla="*/ 0 h 31" name="T1"/>
                <a:gd fmla="*/ 1 w 46" name="T2"/>
                <a:gd fmla="*/ 29 h 31" name="T3"/>
                <a:gd fmla="*/ 44 w 46" name="T4"/>
                <a:gd fmla="*/ 29 h 31" name="T5"/>
                <a:gd fmla="*/ 40 w 46" name="T6"/>
                <a:gd fmla="*/ 0 h 31" name="T7"/>
                <a:gd fmla="*/ 11 w 46" name="T8"/>
                <a:gd fmla="*/ 0 h 3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1" w="46">
                  <a:moveTo>
                    <a:pt x="11" y="0"/>
                  </a:moveTo>
                  <a:cubicBezTo>
                    <a:pt x="11" y="0"/>
                    <a:pt x="0" y="27"/>
                    <a:pt x="1" y="29"/>
                  </a:cubicBezTo>
                  <a:cubicBezTo>
                    <a:pt x="3" y="31"/>
                    <a:pt x="42" y="31"/>
                    <a:pt x="44" y="29"/>
                  </a:cubicBezTo>
                  <a:cubicBezTo>
                    <a:pt x="46" y="27"/>
                    <a:pt x="40" y="0"/>
                    <a:pt x="40" y="0"/>
                  </a:cubicBezTo>
                  <a:lnTo>
                    <a:pt x="11" y="0"/>
                  </a:ln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0" name="Freeform 415"/>
            <p:cNvSpPr/>
            <p:nvPr/>
          </p:nvSpPr>
          <p:spPr bwMode="auto">
            <a:xfrm>
              <a:off x="6985001" y="5565775"/>
              <a:ext cx="117475" cy="23812"/>
            </a:xfrm>
            <a:custGeom>
              <a:gdLst>
                <a:gd fmla="*/ 0 w 74" name="T0"/>
                <a:gd fmla="*/ 0 h 15" name="T1"/>
                <a:gd fmla="*/ 3 w 74" name="T2"/>
                <a:gd fmla="*/ 15 h 15" name="T3"/>
                <a:gd fmla="*/ 71 w 74" name="T4"/>
                <a:gd fmla="*/ 15 h 15" name="T5"/>
                <a:gd fmla="*/ 74 w 74" name="T6"/>
                <a:gd fmla="*/ 0 h 15" name="T7"/>
                <a:gd fmla="*/ 0 w 74" name="T8"/>
                <a:gd fmla="*/ 0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74">
                  <a:moveTo>
                    <a:pt x="0" y="0"/>
                  </a:moveTo>
                  <a:lnTo>
                    <a:pt x="3" y="15"/>
                  </a:lnTo>
                  <a:lnTo>
                    <a:pt x="71" y="15"/>
                  </a:lnTo>
                  <a:lnTo>
                    <a:pt x="7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B14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2" name="Freeform 416"/>
            <p:cNvSpPr/>
            <p:nvPr/>
          </p:nvSpPr>
          <p:spPr bwMode="auto">
            <a:xfrm>
              <a:off x="7004051" y="5513388"/>
              <a:ext cx="87313" cy="58737"/>
            </a:xfrm>
            <a:custGeom>
              <a:gdLst>
                <a:gd fmla="*/ 17 w 36" name="T0"/>
                <a:gd fmla="*/ 25 h 25" name="T1"/>
                <a:gd fmla="*/ 14 w 36" name="T2"/>
                <a:gd fmla="*/ 13 h 25" name="T3"/>
                <a:gd fmla="*/ 0 w 36" name="T4"/>
                <a:gd fmla="*/ 5 h 25" name="T5"/>
                <a:gd fmla="*/ 1 w 36" name="T6"/>
                <a:gd fmla="*/ 2 h 25" name="T7"/>
                <a:gd fmla="*/ 18 w 36" name="T8"/>
                <a:gd fmla="*/ 16 h 25" name="T9"/>
                <a:gd fmla="*/ 36 w 36" name="T10"/>
                <a:gd fmla="*/ 0 h 25" name="T11"/>
                <a:gd fmla="*/ 36 w 36" name="T12"/>
                <a:gd fmla="*/ 3 h 25" name="T13"/>
                <a:gd fmla="*/ 19 w 36" name="T14"/>
                <a:gd fmla="*/ 25 h 25" name="T15"/>
                <a:gd fmla="*/ 17 w 36" name="T16"/>
                <a:gd fmla="*/ 25 h 2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5" w="36">
                  <a:moveTo>
                    <a:pt x="17" y="25"/>
                  </a:moveTo>
                  <a:cubicBezTo>
                    <a:pt x="17" y="25"/>
                    <a:pt x="16" y="16"/>
                    <a:pt x="14" y="13"/>
                  </a:cubicBezTo>
                  <a:cubicBezTo>
                    <a:pt x="11" y="10"/>
                    <a:pt x="9" y="7"/>
                    <a:pt x="0" y="5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5" y="4"/>
                    <a:pt x="18" y="16"/>
                  </a:cubicBezTo>
                  <a:cubicBezTo>
                    <a:pt x="18" y="16"/>
                    <a:pt x="24" y="2"/>
                    <a:pt x="36" y="0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19" y="9"/>
                    <a:pt x="19" y="25"/>
                  </a:cubicBezTo>
                  <a:lnTo>
                    <a:pt x="17" y="25"/>
                  </a:lnTo>
                  <a:close/>
                </a:path>
              </a:pathLst>
            </a:custGeom>
            <a:solidFill>
              <a:srgbClr val="EFB14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3" name="Freeform 417"/>
            <p:cNvSpPr/>
            <p:nvPr/>
          </p:nvSpPr>
          <p:spPr bwMode="auto">
            <a:xfrm>
              <a:off x="7153276" y="5495925"/>
              <a:ext cx="109538" cy="74612"/>
            </a:xfrm>
            <a:custGeom>
              <a:gdLst>
                <a:gd fmla="*/ 35 w 46" name="T0"/>
                <a:gd fmla="*/ 0 h 31" name="T1"/>
                <a:gd fmla="*/ 45 w 46" name="T2"/>
                <a:gd fmla="*/ 29 h 31" name="T3"/>
                <a:gd fmla="*/ 2 w 46" name="T4"/>
                <a:gd fmla="*/ 29 h 31" name="T5"/>
                <a:gd fmla="*/ 6 w 46" name="T6"/>
                <a:gd fmla="*/ 0 h 31" name="T7"/>
                <a:gd fmla="*/ 35 w 46" name="T8"/>
                <a:gd fmla="*/ 0 h 3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1" w="46">
                  <a:moveTo>
                    <a:pt x="35" y="0"/>
                  </a:moveTo>
                  <a:cubicBezTo>
                    <a:pt x="35" y="0"/>
                    <a:pt x="46" y="27"/>
                    <a:pt x="45" y="29"/>
                  </a:cubicBezTo>
                  <a:cubicBezTo>
                    <a:pt x="43" y="31"/>
                    <a:pt x="4" y="31"/>
                    <a:pt x="2" y="29"/>
                  </a:cubicBezTo>
                  <a:cubicBezTo>
                    <a:pt x="0" y="27"/>
                    <a:pt x="6" y="0"/>
                    <a:pt x="6" y="0"/>
                  </a:cubicBezTo>
                  <a:lnTo>
                    <a:pt x="35" y="0"/>
                  </a:ln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4" name="Freeform 418"/>
            <p:cNvSpPr/>
            <p:nvPr/>
          </p:nvSpPr>
          <p:spPr bwMode="auto">
            <a:xfrm>
              <a:off x="7150101" y="5565775"/>
              <a:ext cx="115888" cy="23812"/>
            </a:xfrm>
            <a:custGeom>
              <a:gdLst>
                <a:gd fmla="*/ 73 w 73" name="T0"/>
                <a:gd fmla="*/ 0 h 15" name="T1"/>
                <a:gd fmla="*/ 71 w 73" name="T2"/>
                <a:gd fmla="*/ 15 h 15" name="T3"/>
                <a:gd fmla="*/ 2 w 73" name="T4"/>
                <a:gd fmla="*/ 15 h 15" name="T5"/>
                <a:gd fmla="*/ 0 w 73" name="T6"/>
                <a:gd fmla="*/ 0 h 15" name="T7"/>
                <a:gd fmla="*/ 73 w 73" name="T8"/>
                <a:gd fmla="*/ 0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73">
                  <a:moveTo>
                    <a:pt x="73" y="0"/>
                  </a:moveTo>
                  <a:lnTo>
                    <a:pt x="71" y="15"/>
                  </a:lnTo>
                  <a:lnTo>
                    <a:pt x="2" y="15"/>
                  </a:lnTo>
                  <a:lnTo>
                    <a:pt x="0" y="0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EFB14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5" name="Freeform 419"/>
            <p:cNvSpPr/>
            <p:nvPr/>
          </p:nvSpPr>
          <p:spPr bwMode="auto">
            <a:xfrm>
              <a:off x="7162801" y="5513388"/>
              <a:ext cx="85725" cy="58737"/>
            </a:xfrm>
            <a:custGeom>
              <a:gdLst>
                <a:gd fmla="*/ 19 w 36" name="T0"/>
                <a:gd fmla="*/ 25 h 25" name="T1"/>
                <a:gd fmla="*/ 22 w 36" name="T2"/>
                <a:gd fmla="*/ 13 h 25" name="T3"/>
                <a:gd fmla="*/ 36 w 36" name="T4"/>
                <a:gd fmla="*/ 5 h 25" name="T5"/>
                <a:gd fmla="*/ 34 w 36" name="T6"/>
                <a:gd fmla="*/ 2 h 25" name="T7"/>
                <a:gd fmla="*/ 17 w 36" name="T8"/>
                <a:gd fmla="*/ 16 h 25" name="T9"/>
                <a:gd fmla="*/ 0 w 36" name="T10"/>
                <a:gd fmla="*/ 0 h 25" name="T11"/>
                <a:gd fmla="*/ 0 w 36" name="T12"/>
                <a:gd fmla="*/ 3 h 25" name="T13"/>
                <a:gd fmla="*/ 16 w 36" name="T14"/>
                <a:gd fmla="*/ 25 h 25" name="T15"/>
                <a:gd fmla="*/ 19 w 36" name="T16"/>
                <a:gd fmla="*/ 25 h 2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5" w="36">
                  <a:moveTo>
                    <a:pt x="19" y="25"/>
                  </a:moveTo>
                  <a:cubicBezTo>
                    <a:pt x="19" y="25"/>
                    <a:pt x="19" y="16"/>
                    <a:pt x="22" y="13"/>
                  </a:cubicBezTo>
                  <a:cubicBezTo>
                    <a:pt x="24" y="10"/>
                    <a:pt x="26" y="7"/>
                    <a:pt x="36" y="5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2"/>
                    <a:pt x="21" y="4"/>
                    <a:pt x="17" y="16"/>
                  </a:cubicBezTo>
                  <a:cubicBezTo>
                    <a:pt x="17" y="16"/>
                    <a:pt x="12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16" y="9"/>
                    <a:pt x="16" y="25"/>
                  </a:cubicBezTo>
                  <a:lnTo>
                    <a:pt x="19" y="25"/>
                  </a:lnTo>
                  <a:close/>
                </a:path>
              </a:pathLst>
            </a:custGeom>
            <a:solidFill>
              <a:srgbClr val="EFB14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6" name="Freeform 420"/>
            <p:cNvSpPr/>
            <p:nvPr/>
          </p:nvSpPr>
          <p:spPr bwMode="auto">
            <a:xfrm>
              <a:off x="6980238" y="4603750"/>
              <a:ext cx="261938" cy="69850"/>
            </a:xfrm>
            <a:custGeom>
              <a:gdLst>
                <a:gd fmla="*/ 21 w 109" name="T0"/>
                <a:gd fmla="*/ 26 h 29" name="T1"/>
                <a:gd fmla="*/ 10 w 109" name="T2"/>
                <a:gd fmla="*/ 7 h 29" name="T3"/>
                <a:gd fmla="*/ 53 w 109" name="T4"/>
                <a:gd fmla="*/ 1 h 29" name="T5"/>
                <a:gd fmla="*/ 106 w 109" name="T6"/>
                <a:gd fmla="*/ 12 h 29" name="T7"/>
                <a:gd fmla="*/ 89 w 109" name="T8"/>
                <a:gd fmla="*/ 29 h 29" name="T9"/>
                <a:gd fmla="*/ 21 w 109" name="T10"/>
                <a:gd fmla="*/ 26 h 29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8" w="109">
                  <a:moveTo>
                    <a:pt x="21" y="26"/>
                  </a:moveTo>
                  <a:cubicBezTo>
                    <a:pt x="21" y="26"/>
                    <a:pt x="0" y="14"/>
                    <a:pt x="10" y="7"/>
                  </a:cubicBezTo>
                  <a:cubicBezTo>
                    <a:pt x="19" y="0"/>
                    <a:pt x="38" y="1"/>
                    <a:pt x="53" y="1"/>
                  </a:cubicBezTo>
                  <a:cubicBezTo>
                    <a:pt x="68" y="1"/>
                    <a:pt x="102" y="2"/>
                    <a:pt x="106" y="12"/>
                  </a:cubicBezTo>
                  <a:cubicBezTo>
                    <a:pt x="109" y="21"/>
                    <a:pt x="89" y="29"/>
                    <a:pt x="89" y="29"/>
                  </a:cubicBezTo>
                  <a:lnTo>
                    <a:pt x="21" y="26"/>
                  </a:lnTo>
                  <a:close/>
                </a:path>
              </a:pathLst>
            </a:custGeom>
            <a:solidFill>
              <a:srgbClr val="EFB14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7" name="Freeform 421"/>
            <p:cNvSpPr/>
            <p:nvPr/>
          </p:nvSpPr>
          <p:spPr bwMode="auto">
            <a:xfrm>
              <a:off x="7223126" y="5013325"/>
              <a:ext cx="76200" cy="85725"/>
            </a:xfrm>
            <a:custGeom>
              <a:gdLst>
                <a:gd fmla="*/ 29 w 32" name="T0"/>
                <a:gd fmla="*/ 0 h 36" name="T1"/>
                <a:gd fmla="*/ 32 w 32" name="T2"/>
                <a:gd fmla="*/ 4 h 36" name="T3"/>
                <a:gd fmla="*/ 31 w 32" name="T4"/>
                <a:gd fmla="*/ 22 h 36" name="T5"/>
                <a:gd fmla="*/ 17 w 32" name="T6"/>
                <a:gd fmla="*/ 35 h 36" name="T7"/>
                <a:gd fmla="*/ 0 w 32" name="T8"/>
                <a:gd fmla="*/ 21 h 36" name="T9"/>
                <a:gd fmla="*/ 0 w 32" name="T10"/>
                <a:gd fmla="*/ 0 h 36" name="T11"/>
                <a:gd fmla="*/ 29 w 32" name="T12"/>
                <a:gd fmla="*/ 0 h 3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6" w="32">
                  <a:moveTo>
                    <a:pt x="29" y="0"/>
                  </a:moveTo>
                  <a:cubicBezTo>
                    <a:pt x="32" y="4"/>
                    <a:pt x="32" y="4"/>
                    <a:pt x="32" y="4"/>
                  </a:cubicBezTo>
                  <a:cubicBezTo>
                    <a:pt x="31" y="22"/>
                    <a:pt x="31" y="22"/>
                    <a:pt x="31" y="22"/>
                  </a:cubicBezTo>
                  <a:cubicBezTo>
                    <a:pt x="31" y="22"/>
                    <a:pt x="29" y="35"/>
                    <a:pt x="17" y="35"/>
                  </a:cubicBezTo>
                  <a:cubicBezTo>
                    <a:pt x="1" y="36"/>
                    <a:pt x="0" y="21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8" name="Freeform 422"/>
            <p:cNvSpPr/>
            <p:nvPr/>
          </p:nvSpPr>
          <p:spPr bwMode="auto">
            <a:xfrm>
              <a:off x="6992938" y="5056188"/>
              <a:ext cx="255588" cy="454025"/>
            </a:xfrm>
            <a:custGeom>
              <a:gdLst>
                <a:gd fmla="*/ 6 w 161" name="T0"/>
                <a:gd fmla="*/ 3 h 286" name="T1"/>
                <a:gd fmla="*/ 0 w 161" name="T2"/>
                <a:gd fmla="*/ 8 h 286" name="T3"/>
                <a:gd fmla="*/ 6 w 161" name="T4"/>
                <a:gd fmla="*/ 283 h 286" name="T5"/>
                <a:gd fmla="*/ 66 w 161" name="T6"/>
                <a:gd fmla="*/ 286 h 286" name="T7"/>
                <a:gd fmla="*/ 78 w 161" name="T8"/>
                <a:gd fmla="*/ 53 h 286" name="T9"/>
                <a:gd fmla="*/ 89 w 161" name="T10"/>
                <a:gd fmla="*/ 53 h 286" name="T11"/>
                <a:gd fmla="*/ 102 w 161" name="T12"/>
                <a:gd fmla="*/ 286 h 286" name="T13"/>
                <a:gd fmla="*/ 161 w 161" name="T14"/>
                <a:gd fmla="*/ 283 h 286" name="T15"/>
                <a:gd fmla="*/ 158 w 161" name="T16"/>
                <a:gd fmla="*/ 8 h 286" name="T17"/>
                <a:gd fmla="*/ 151 w 161" name="T18"/>
                <a:gd fmla="*/ 0 h 286" name="T19"/>
                <a:gd fmla="*/ 6 w 161" name="T20"/>
                <a:gd fmla="*/ 3 h 28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86" w="161">
                  <a:moveTo>
                    <a:pt x="6" y="3"/>
                  </a:moveTo>
                  <a:lnTo>
                    <a:pt x="0" y="8"/>
                  </a:lnTo>
                  <a:lnTo>
                    <a:pt x="6" y="283"/>
                  </a:lnTo>
                  <a:lnTo>
                    <a:pt x="66" y="286"/>
                  </a:lnTo>
                  <a:lnTo>
                    <a:pt x="78" y="53"/>
                  </a:lnTo>
                  <a:lnTo>
                    <a:pt x="89" y="53"/>
                  </a:lnTo>
                  <a:lnTo>
                    <a:pt x="102" y="286"/>
                  </a:lnTo>
                  <a:lnTo>
                    <a:pt x="161" y="283"/>
                  </a:lnTo>
                  <a:lnTo>
                    <a:pt x="158" y="8"/>
                  </a:lnTo>
                  <a:lnTo>
                    <a:pt x="151" y="0"/>
                  </a:lnTo>
                  <a:lnTo>
                    <a:pt x="6" y="3"/>
                  </a:lnTo>
                  <a:close/>
                </a:path>
              </a:pathLst>
            </a:custGeom>
            <a:solidFill>
              <a:srgbClr val="3D34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9" name="Freeform 423"/>
            <p:cNvSpPr/>
            <p:nvPr/>
          </p:nvSpPr>
          <p:spPr bwMode="auto">
            <a:xfrm>
              <a:off x="6838951" y="4645025"/>
              <a:ext cx="419100" cy="415925"/>
            </a:xfrm>
            <a:custGeom>
              <a:gdLst>
                <a:gd fmla="*/ 175 w 175" name="T0"/>
                <a:gd fmla="*/ 23 h 174" name="T1"/>
                <a:gd fmla="*/ 171 w 175" name="T2"/>
                <a:gd fmla="*/ 8 h 174" name="T3"/>
                <a:gd fmla="*/ 124 w 175" name="T4"/>
                <a:gd fmla="*/ 0 h 174" name="T5"/>
                <a:gd fmla="*/ 65 w 175" name="T6"/>
                <a:gd fmla="*/ 5 h 174" name="T7"/>
                <a:gd fmla="*/ 32 w 175" name="T8"/>
                <a:gd fmla="*/ 32 h 174" name="T9"/>
                <a:gd fmla="*/ 3 w 175" name="T10"/>
                <a:gd fmla="*/ 103 h 174" name="T11"/>
                <a:gd fmla="*/ 44 w 175" name="T12"/>
                <a:gd fmla="*/ 161 h 174" name="T13"/>
                <a:gd fmla="*/ 63 w 175" name="T14"/>
                <a:gd fmla="*/ 136 h 174" name="T15"/>
                <a:gd fmla="*/ 34 w 175" name="T16"/>
                <a:gd fmla="*/ 106 h 174" name="T17"/>
                <a:gd fmla="*/ 62 w 175" name="T18"/>
                <a:gd fmla="*/ 51 h 174" name="T19"/>
                <a:gd fmla="*/ 66 w 175" name="T20"/>
                <a:gd fmla="*/ 76 h 174" name="T21"/>
                <a:gd fmla="*/ 64 w 175" name="T22"/>
                <a:gd fmla="*/ 167 h 174" name="T23"/>
                <a:gd fmla="*/ 169 w 175" name="T24"/>
                <a:gd fmla="*/ 166 h 174" name="T25"/>
                <a:gd fmla="*/ 175 w 175" name="T26"/>
                <a:gd fmla="*/ 159 h 174" name="T27"/>
                <a:gd fmla="*/ 175 w 175" name="T28"/>
                <a:gd fmla="*/ 23 h 174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74" w="175">
                  <a:moveTo>
                    <a:pt x="175" y="23"/>
                  </a:moveTo>
                  <a:cubicBezTo>
                    <a:pt x="171" y="8"/>
                    <a:pt x="171" y="8"/>
                    <a:pt x="171" y="8"/>
                  </a:cubicBezTo>
                  <a:cubicBezTo>
                    <a:pt x="171" y="8"/>
                    <a:pt x="164" y="0"/>
                    <a:pt x="124" y="0"/>
                  </a:cubicBezTo>
                  <a:cubicBezTo>
                    <a:pt x="80" y="0"/>
                    <a:pt x="65" y="5"/>
                    <a:pt x="65" y="5"/>
                  </a:cubicBezTo>
                  <a:cubicBezTo>
                    <a:pt x="65" y="5"/>
                    <a:pt x="43" y="6"/>
                    <a:pt x="32" y="32"/>
                  </a:cubicBezTo>
                  <a:cubicBezTo>
                    <a:pt x="21" y="58"/>
                    <a:pt x="5" y="94"/>
                    <a:pt x="3" y="103"/>
                  </a:cubicBezTo>
                  <a:cubicBezTo>
                    <a:pt x="0" y="113"/>
                    <a:pt x="2" y="126"/>
                    <a:pt x="44" y="161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33" y="113"/>
                    <a:pt x="34" y="106"/>
                  </a:cubicBezTo>
                  <a:cubicBezTo>
                    <a:pt x="35" y="98"/>
                    <a:pt x="60" y="52"/>
                    <a:pt x="62" y="51"/>
                  </a:cubicBezTo>
                  <a:cubicBezTo>
                    <a:pt x="64" y="49"/>
                    <a:pt x="66" y="76"/>
                    <a:pt x="66" y="76"/>
                  </a:cubicBezTo>
                  <a:cubicBezTo>
                    <a:pt x="64" y="167"/>
                    <a:pt x="64" y="167"/>
                    <a:pt x="64" y="167"/>
                  </a:cubicBezTo>
                  <a:cubicBezTo>
                    <a:pt x="64" y="167"/>
                    <a:pt x="144" y="174"/>
                    <a:pt x="169" y="166"/>
                  </a:cubicBezTo>
                  <a:cubicBezTo>
                    <a:pt x="175" y="159"/>
                    <a:pt x="175" y="159"/>
                    <a:pt x="175" y="159"/>
                  </a:cubicBezTo>
                  <a:lnTo>
                    <a:pt x="175" y="23"/>
                  </a:lnTo>
                  <a:close/>
                </a:path>
              </a:pathLst>
            </a:custGeom>
            <a:solidFill>
              <a:srgbClr val="FFC14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0" name="Freeform 424"/>
            <p:cNvSpPr/>
            <p:nvPr/>
          </p:nvSpPr>
          <p:spPr bwMode="auto">
            <a:xfrm>
              <a:off x="7011988" y="4645025"/>
              <a:ext cx="212725" cy="65087"/>
            </a:xfrm>
            <a:custGeom>
              <a:gdLst>
                <a:gd fmla="*/ 76 w 89" name="T0"/>
                <a:gd fmla="*/ 17 h 27" name="T1"/>
                <a:gd fmla="*/ 89 w 89" name="T2"/>
                <a:gd fmla="*/ 4 h 27" name="T3"/>
                <a:gd fmla="*/ 52 w 89" name="T4"/>
                <a:gd fmla="*/ 0 h 27" name="T5"/>
                <a:gd fmla="*/ 0 w 89" name="T6"/>
                <a:gd fmla="*/ 4 h 27" name="T7"/>
                <a:gd fmla="*/ 17 w 89" name="T8"/>
                <a:gd fmla="*/ 18 h 27" name="T9"/>
                <a:gd fmla="*/ 35 w 89" name="T10"/>
                <a:gd fmla="*/ 25 h 27" name="T11"/>
                <a:gd fmla="*/ 42 w 89" name="T12"/>
                <a:gd fmla="*/ 24 h 27" name="T13"/>
                <a:gd fmla="*/ 58 w 89" name="T14"/>
                <a:gd fmla="*/ 26 h 27" name="T15"/>
                <a:gd fmla="*/ 69 w 89" name="T16"/>
                <a:gd fmla="*/ 23 h 27" name="T17"/>
                <a:gd fmla="*/ 76 w 89" name="T18"/>
                <a:gd fmla="*/ 17 h 2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7" w="89">
                  <a:moveTo>
                    <a:pt x="76" y="17"/>
                  </a:moveTo>
                  <a:cubicBezTo>
                    <a:pt x="81" y="13"/>
                    <a:pt x="85" y="8"/>
                    <a:pt x="89" y="4"/>
                  </a:cubicBezTo>
                  <a:cubicBezTo>
                    <a:pt x="82" y="2"/>
                    <a:pt x="71" y="0"/>
                    <a:pt x="52" y="0"/>
                  </a:cubicBezTo>
                  <a:cubicBezTo>
                    <a:pt x="25" y="0"/>
                    <a:pt x="8" y="2"/>
                    <a:pt x="0" y="4"/>
                  </a:cubicBezTo>
                  <a:cubicBezTo>
                    <a:pt x="6" y="8"/>
                    <a:pt x="12" y="13"/>
                    <a:pt x="17" y="18"/>
                  </a:cubicBezTo>
                  <a:cubicBezTo>
                    <a:pt x="23" y="24"/>
                    <a:pt x="27" y="26"/>
                    <a:pt x="35" y="25"/>
                  </a:cubicBezTo>
                  <a:cubicBezTo>
                    <a:pt x="37" y="24"/>
                    <a:pt x="40" y="24"/>
                    <a:pt x="42" y="24"/>
                  </a:cubicBezTo>
                  <a:cubicBezTo>
                    <a:pt x="48" y="25"/>
                    <a:pt x="53" y="27"/>
                    <a:pt x="58" y="26"/>
                  </a:cubicBezTo>
                  <a:cubicBezTo>
                    <a:pt x="62" y="26"/>
                    <a:pt x="66" y="25"/>
                    <a:pt x="69" y="23"/>
                  </a:cubicBezTo>
                  <a:cubicBezTo>
                    <a:pt x="72" y="21"/>
                    <a:pt x="74" y="19"/>
                    <a:pt x="76" y="17"/>
                  </a:cubicBezTo>
                  <a:close/>
                </a:path>
              </a:pathLst>
            </a:custGeom>
            <a:solidFill>
              <a:srgbClr val="EFB14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1" name="Freeform 425"/>
            <p:cNvSpPr/>
            <p:nvPr/>
          </p:nvSpPr>
          <p:spPr bwMode="auto">
            <a:xfrm>
              <a:off x="7237413" y="4665663"/>
              <a:ext cx="20638" cy="376237"/>
            </a:xfrm>
            <a:custGeom>
              <a:gdLst>
                <a:gd fmla="*/ 5 w 9" name="T0"/>
                <a:gd fmla="*/ 0 h 157" name="T1"/>
                <a:gd fmla="*/ 2 w 9" name="T2"/>
                <a:gd fmla="*/ 31 h 157" name="T3"/>
                <a:gd fmla="*/ 1 w 9" name="T4"/>
                <a:gd fmla="*/ 75 h 157" name="T5"/>
                <a:gd fmla="*/ 0 w 9" name="T6"/>
                <a:gd fmla="*/ 157 h 157" name="T7"/>
                <a:gd fmla="*/ 3 w 9" name="T8"/>
                <a:gd fmla="*/ 157 h 157" name="T9"/>
                <a:gd fmla="*/ 9 w 9" name="T10"/>
                <a:gd fmla="*/ 150 h 157" name="T11"/>
                <a:gd fmla="*/ 9 w 9" name="T12"/>
                <a:gd fmla="*/ 14 h 157" name="T13"/>
                <a:gd fmla="*/ 5 w 9" name="T14"/>
                <a:gd fmla="*/ 0 h 15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57" w="9">
                  <a:moveTo>
                    <a:pt x="5" y="0"/>
                  </a:moveTo>
                  <a:cubicBezTo>
                    <a:pt x="4" y="11"/>
                    <a:pt x="2" y="21"/>
                    <a:pt x="2" y="31"/>
                  </a:cubicBezTo>
                  <a:cubicBezTo>
                    <a:pt x="1" y="46"/>
                    <a:pt x="1" y="61"/>
                    <a:pt x="1" y="75"/>
                  </a:cubicBezTo>
                  <a:cubicBezTo>
                    <a:pt x="0" y="103"/>
                    <a:pt x="0" y="130"/>
                    <a:pt x="0" y="157"/>
                  </a:cubicBezTo>
                  <a:cubicBezTo>
                    <a:pt x="1" y="157"/>
                    <a:pt x="2" y="157"/>
                    <a:pt x="3" y="157"/>
                  </a:cubicBezTo>
                  <a:cubicBezTo>
                    <a:pt x="9" y="150"/>
                    <a:pt x="9" y="150"/>
                    <a:pt x="9" y="150"/>
                  </a:cubicBezTo>
                  <a:cubicBezTo>
                    <a:pt x="9" y="14"/>
                    <a:pt x="9" y="14"/>
                    <a:pt x="9" y="14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EFB14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2" name="Freeform 426"/>
            <p:cNvSpPr/>
            <p:nvPr/>
          </p:nvSpPr>
          <p:spPr bwMode="auto">
            <a:xfrm>
              <a:off x="7075488" y="4568825"/>
              <a:ext cx="74613" cy="114300"/>
            </a:xfrm>
            <a:custGeom>
              <a:gdLst>
                <a:gd fmla="*/ 2 w 31" name="T0"/>
                <a:gd fmla="*/ 0 h 48" name="T1"/>
                <a:gd fmla="*/ 2 w 31" name="T2"/>
                <a:gd fmla="*/ 33 h 48" name="T3"/>
                <a:gd fmla="*/ 15 w 31" name="T4"/>
                <a:gd fmla="*/ 48 h 48" name="T5"/>
                <a:gd fmla="*/ 29 w 31" name="T6"/>
                <a:gd fmla="*/ 32 h 48" name="T7"/>
                <a:gd fmla="*/ 31 w 31" name="T8"/>
                <a:gd fmla="*/ 1 h 48" name="T9"/>
                <a:gd fmla="*/ 2 w 31" name="T10"/>
                <a:gd fmla="*/ 0 h 4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8" w="31">
                  <a:moveTo>
                    <a:pt x="2" y="0"/>
                  </a:move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0" y="48"/>
                    <a:pt x="15" y="48"/>
                  </a:cubicBezTo>
                  <a:cubicBezTo>
                    <a:pt x="30" y="48"/>
                    <a:pt x="29" y="32"/>
                    <a:pt x="29" y="32"/>
                  </a:cubicBezTo>
                  <a:cubicBezTo>
                    <a:pt x="31" y="1"/>
                    <a:pt x="31" y="1"/>
                    <a:pt x="31" y="1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3" name="Freeform 427"/>
            <p:cNvSpPr/>
            <p:nvPr/>
          </p:nvSpPr>
          <p:spPr bwMode="auto">
            <a:xfrm>
              <a:off x="7083426" y="4659313"/>
              <a:ext cx="60325" cy="23812"/>
            </a:xfrm>
            <a:custGeom>
              <a:gdLst>
                <a:gd fmla="*/ 24 w 25" name="T0"/>
                <a:gd fmla="*/ 2 h 10" name="T1"/>
                <a:gd fmla="*/ 13 w 25" name="T2"/>
                <a:gd fmla="*/ 8 h 10" name="T3"/>
                <a:gd fmla="*/ 0 w 25" name="T4"/>
                <a:gd fmla="*/ 1 h 10" name="T5"/>
                <a:gd fmla="*/ 12 w 25" name="T6"/>
                <a:gd fmla="*/ 10 h 10" name="T7"/>
                <a:gd fmla="*/ 25 w 25" name="T8"/>
                <a:gd fmla="*/ 0 h 10" name="T9"/>
                <a:gd fmla="*/ 24 w 25" name="T10"/>
                <a:gd fmla="*/ 2 h 10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0" w="25">
                  <a:moveTo>
                    <a:pt x="24" y="2"/>
                  </a:moveTo>
                  <a:cubicBezTo>
                    <a:pt x="21" y="5"/>
                    <a:pt x="17" y="7"/>
                    <a:pt x="13" y="8"/>
                  </a:cubicBezTo>
                  <a:cubicBezTo>
                    <a:pt x="7" y="8"/>
                    <a:pt x="2" y="6"/>
                    <a:pt x="0" y="1"/>
                  </a:cubicBezTo>
                  <a:cubicBezTo>
                    <a:pt x="1" y="5"/>
                    <a:pt x="4" y="10"/>
                    <a:pt x="12" y="10"/>
                  </a:cubicBezTo>
                  <a:cubicBezTo>
                    <a:pt x="21" y="10"/>
                    <a:pt x="24" y="5"/>
                    <a:pt x="25" y="0"/>
                  </a:cubicBezTo>
                  <a:cubicBezTo>
                    <a:pt x="25" y="1"/>
                    <a:pt x="24" y="2"/>
                    <a:pt x="24" y="2"/>
                  </a:cubicBezTo>
                  <a:close/>
                </a:path>
              </a:pathLst>
            </a:custGeom>
            <a:solidFill>
              <a:srgbClr val="F2BF8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4" name="Freeform 428"/>
            <p:cNvSpPr/>
            <p:nvPr/>
          </p:nvSpPr>
          <p:spPr bwMode="auto">
            <a:xfrm>
              <a:off x="7080251" y="4568825"/>
              <a:ext cx="69850" cy="25400"/>
            </a:xfrm>
            <a:custGeom>
              <a:gdLst>
                <a:gd fmla="*/ 28 w 29" name="T0"/>
                <a:gd fmla="*/ 9 h 11" name="T1"/>
                <a:gd fmla="*/ 29 w 29" name="T2"/>
                <a:gd fmla="*/ 1 h 11" name="T3"/>
                <a:gd fmla="*/ 0 w 29" name="T4"/>
                <a:gd fmla="*/ 0 h 11" name="T5"/>
                <a:gd fmla="*/ 0 w 29" name="T6"/>
                <a:gd fmla="*/ 7 h 11" name="T7"/>
                <a:gd fmla="*/ 28 w 29" name="T8"/>
                <a:gd fmla="*/ 9 h 1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1" w="28">
                  <a:moveTo>
                    <a:pt x="28" y="9"/>
                  </a:moveTo>
                  <a:cubicBezTo>
                    <a:pt x="29" y="1"/>
                    <a:pt x="29" y="1"/>
                    <a:pt x="29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1" y="11"/>
                    <a:pt x="19" y="11"/>
                    <a:pt x="28" y="9"/>
                  </a:cubicBezTo>
                  <a:close/>
                </a:path>
              </a:pathLst>
            </a:custGeom>
            <a:solidFill>
              <a:srgbClr val="F2BF8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5" name="Rectangle 429"/>
            <p:cNvSpPr>
              <a:spLocks noChangeArrowheads="1"/>
            </p:cNvSpPr>
            <p:nvPr/>
          </p:nvSpPr>
          <p:spPr bwMode="auto">
            <a:xfrm>
              <a:off x="6992938" y="5041900"/>
              <a:ext cx="250825" cy="26987"/>
            </a:xfrm>
            <a:prstGeom prst="rect">
              <a:avLst/>
            </a:prstGeom>
            <a:solidFill>
              <a:srgbClr val="3D34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6" name="Freeform 430"/>
            <p:cNvSpPr/>
            <p:nvPr/>
          </p:nvSpPr>
          <p:spPr bwMode="auto">
            <a:xfrm>
              <a:off x="6946901" y="4972050"/>
              <a:ext cx="93663" cy="101600"/>
            </a:xfrm>
            <a:custGeom>
              <a:gdLst>
                <a:gd fmla="*/ 17 w 39" name="T0"/>
                <a:gd fmla="*/ 0 h 42" name="T1"/>
                <a:gd fmla="*/ 19 w 39" name="T2"/>
                <a:gd fmla="*/ 3 h 42" name="T3"/>
                <a:gd fmla="*/ 31 w 39" name="T4"/>
                <a:gd fmla="*/ 14 h 42" name="T5"/>
                <a:gd fmla="*/ 32 w 39" name="T6"/>
                <a:gd fmla="*/ 30 h 42" name="T7"/>
                <a:gd fmla="*/ 13 w 39" name="T8"/>
                <a:gd fmla="*/ 34 h 42" name="T9"/>
                <a:gd fmla="*/ 0 w 39" name="T10"/>
                <a:gd fmla="*/ 23 h 42" name="T11"/>
                <a:gd fmla="*/ 17 w 39" name="T12"/>
                <a:gd fmla="*/ 0 h 4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2" w="39">
                  <a:moveTo>
                    <a:pt x="17" y="0"/>
                  </a:moveTo>
                  <a:cubicBezTo>
                    <a:pt x="19" y="3"/>
                    <a:pt x="19" y="3"/>
                    <a:pt x="19" y="3"/>
                  </a:cubicBezTo>
                  <a:cubicBezTo>
                    <a:pt x="31" y="14"/>
                    <a:pt x="31" y="14"/>
                    <a:pt x="31" y="14"/>
                  </a:cubicBezTo>
                  <a:cubicBezTo>
                    <a:pt x="31" y="14"/>
                    <a:pt x="39" y="22"/>
                    <a:pt x="32" y="30"/>
                  </a:cubicBezTo>
                  <a:cubicBezTo>
                    <a:pt x="24" y="42"/>
                    <a:pt x="13" y="34"/>
                    <a:pt x="13" y="34"/>
                  </a:cubicBezTo>
                  <a:cubicBezTo>
                    <a:pt x="0" y="23"/>
                    <a:pt x="0" y="23"/>
                    <a:pt x="0" y="23"/>
                  </a:cubicBezTo>
                  <a:lnTo>
                    <a:pt x="17" y="0"/>
                  </a:ln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7" name="Freeform 431"/>
            <p:cNvSpPr/>
            <p:nvPr/>
          </p:nvSpPr>
          <p:spPr bwMode="auto">
            <a:xfrm>
              <a:off x="7219951" y="4635500"/>
              <a:ext cx="84138" cy="401637"/>
            </a:xfrm>
            <a:custGeom>
              <a:gdLst>
                <a:gd fmla="*/ 13 w 35" name="T0"/>
                <a:gd fmla="*/ 12 h 168" name="T1"/>
                <a:gd fmla="*/ 34 w 35" name="T2"/>
                <a:gd fmla="*/ 94 h 168" name="T3"/>
                <a:gd fmla="*/ 34 w 35" name="T4"/>
                <a:gd fmla="*/ 168 h 168" name="T5"/>
                <a:gd fmla="*/ 11 w 35" name="T6"/>
                <a:gd fmla="*/ 168 h 168" name="T7"/>
                <a:gd fmla="*/ 10 w 35" name="T8"/>
                <a:gd fmla="*/ 61 h 168" name="T9"/>
                <a:gd fmla="*/ 13 w 35" name="T10"/>
                <a:gd fmla="*/ 12 h 16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68" w="35">
                  <a:moveTo>
                    <a:pt x="13" y="12"/>
                  </a:moveTo>
                  <a:cubicBezTo>
                    <a:pt x="26" y="24"/>
                    <a:pt x="33" y="36"/>
                    <a:pt x="34" y="94"/>
                  </a:cubicBezTo>
                  <a:cubicBezTo>
                    <a:pt x="35" y="153"/>
                    <a:pt x="34" y="168"/>
                    <a:pt x="34" y="168"/>
                  </a:cubicBezTo>
                  <a:cubicBezTo>
                    <a:pt x="11" y="168"/>
                    <a:pt x="11" y="168"/>
                    <a:pt x="11" y="168"/>
                  </a:cubicBezTo>
                  <a:cubicBezTo>
                    <a:pt x="10" y="61"/>
                    <a:pt x="10" y="61"/>
                    <a:pt x="10" y="61"/>
                  </a:cubicBezTo>
                  <a:cubicBezTo>
                    <a:pt x="10" y="61"/>
                    <a:pt x="0" y="0"/>
                    <a:pt x="13" y="12"/>
                  </a:cubicBezTo>
                  <a:close/>
                </a:path>
              </a:pathLst>
            </a:custGeom>
            <a:solidFill>
              <a:srgbClr val="FFC14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28" name="Freeform 432"/>
            <p:cNvSpPr/>
            <p:nvPr/>
          </p:nvSpPr>
          <p:spPr bwMode="auto">
            <a:xfrm>
              <a:off x="7083426" y="5132388"/>
              <a:ext cx="79375" cy="12700"/>
            </a:xfrm>
            <a:custGeom>
              <a:gdLst>
                <a:gd fmla="*/ 20 w 33" name="T0"/>
                <a:gd fmla="*/ 5 h 5" name="T1"/>
                <a:gd fmla="*/ 17 w 33" name="T2"/>
                <a:gd fmla="*/ 5 h 5" name="T3"/>
                <a:gd fmla="*/ 14 w 33" name="T4"/>
                <a:gd fmla="*/ 5 h 5" name="T5"/>
                <a:gd fmla="*/ 1 w 33" name="T6"/>
                <a:gd fmla="*/ 3 h 5" name="T7"/>
                <a:gd fmla="*/ 0 w 33" name="T8"/>
                <a:gd fmla="*/ 2 h 5" name="T9"/>
                <a:gd fmla="*/ 2 w 33" name="T10"/>
                <a:gd fmla="*/ 1 h 5" name="T11"/>
                <a:gd fmla="*/ 14 w 33" name="T12"/>
                <a:gd fmla="*/ 2 h 5" name="T13"/>
                <a:gd fmla="*/ 17 w 33" name="T14"/>
                <a:gd fmla="*/ 2 h 5" name="T15"/>
                <a:gd fmla="*/ 30 w 33" name="T16"/>
                <a:gd fmla="*/ 1 h 5" name="T17"/>
                <a:gd fmla="*/ 32 w 33" name="T18"/>
                <a:gd fmla="*/ 1 h 5" name="T19"/>
                <a:gd fmla="*/ 32 w 33" name="T20"/>
                <a:gd fmla="*/ 3 h 5" name="T21"/>
                <a:gd fmla="*/ 20 w 33" name="T22"/>
                <a:gd fmla="*/ 5 h 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" w="33">
                  <a:moveTo>
                    <a:pt x="20" y="5"/>
                  </a:moveTo>
                  <a:cubicBezTo>
                    <a:pt x="19" y="5"/>
                    <a:pt x="18" y="5"/>
                    <a:pt x="17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7" y="5"/>
                    <a:pt x="2" y="3"/>
                    <a:pt x="1" y="3"/>
                  </a:cubicBezTo>
                  <a:cubicBezTo>
                    <a:pt x="1" y="3"/>
                    <a:pt x="0" y="2"/>
                    <a:pt x="0" y="2"/>
                  </a:cubicBezTo>
                  <a:cubicBezTo>
                    <a:pt x="1" y="1"/>
                    <a:pt x="1" y="0"/>
                    <a:pt x="2" y="1"/>
                  </a:cubicBezTo>
                  <a:cubicBezTo>
                    <a:pt x="2" y="1"/>
                    <a:pt x="7" y="2"/>
                    <a:pt x="14" y="2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23" y="2"/>
                    <a:pt x="27" y="2"/>
                    <a:pt x="30" y="1"/>
                  </a:cubicBezTo>
                  <a:cubicBezTo>
                    <a:pt x="31" y="0"/>
                    <a:pt x="32" y="1"/>
                    <a:pt x="32" y="1"/>
                  </a:cubicBezTo>
                  <a:cubicBezTo>
                    <a:pt x="33" y="2"/>
                    <a:pt x="32" y="3"/>
                    <a:pt x="32" y="3"/>
                  </a:cubicBezTo>
                  <a:cubicBezTo>
                    <a:pt x="29" y="5"/>
                    <a:pt x="24" y="5"/>
                    <a:pt x="20" y="5"/>
                  </a:cubicBezTo>
                  <a:close/>
                </a:path>
              </a:pathLst>
            </a:custGeom>
            <a:solidFill>
              <a:srgbClr val="332C2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29" name="Rectangle 433"/>
            <p:cNvSpPr>
              <a:spLocks noChangeArrowheads="1"/>
            </p:cNvSpPr>
            <p:nvPr/>
          </p:nvSpPr>
          <p:spPr bwMode="auto">
            <a:xfrm>
              <a:off x="7065963" y="4697413"/>
              <a:ext cx="7938" cy="69850"/>
            </a:xfrm>
            <a:prstGeom prst="rect">
              <a:avLst/>
            </a:prstGeom>
            <a:solidFill>
              <a:srgbClr val="EFB14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30" name="Oval 434"/>
            <p:cNvSpPr>
              <a:spLocks noChangeArrowheads="1"/>
            </p:cNvSpPr>
            <p:nvPr/>
          </p:nvSpPr>
          <p:spPr bwMode="auto">
            <a:xfrm>
              <a:off x="7064376" y="4759325"/>
              <a:ext cx="14288" cy="19050"/>
            </a:xfrm>
            <a:prstGeom prst="ellipse">
              <a:avLst/>
            </a:prstGeom>
            <a:solidFill>
              <a:srgbClr val="EFB14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31" name="Rectangle 435"/>
            <p:cNvSpPr>
              <a:spLocks noChangeArrowheads="1"/>
            </p:cNvSpPr>
            <p:nvPr/>
          </p:nvSpPr>
          <p:spPr bwMode="auto">
            <a:xfrm>
              <a:off x="7159626" y="4697413"/>
              <a:ext cx="7938" cy="69850"/>
            </a:xfrm>
            <a:prstGeom prst="rect">
              <a:avLst/>
            </a:prstGeom>
            <a:solidFill>
              <a:srgbClr val="EFB14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32" name="Oval 436"/>
            <p:cNvSpPr>
              <a:spLocks noChangeArrowheads="1"/>
            </p:cNvSpPr>
            <p:nvPr/>
          </p:nvSpPr>
          <p:spPr bwMode="auto">
            <a:xfrm>
              <a:off x="7158038" y="4759325"/>
              <a:ext cx="11113" cy="19050"/>
            </a:xfrm>
            <a:prstGeom prst="ellipse">
              <a:avLst/>
            </a:prstGeom>
            <a:solidFill>
              <a:srgbClr val="EFB14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33" name="Freeform 437"/>
            <p:cNvSpPr/>
            <p:nvPr/>
          </p:nvSpPr>
          <p:spPr bwMode="auto">
            <a:xfrm>
              <a:off x="6929438" y="4106863"/>
              <a:ext cx="407988" cy="331787"/>
            </a:xfrm>
            <a:custGeom>
              <a:gdLst>
                <a:gd fmla="*/ 8 w 170" name="T0"/>
                <a:gd fmla="*/ 134 h 139" name="T1"/>
                <a:gd fmla="*/ 8 w 170" name="T2"/>
                <a:gd fmla="*/ 26 h 139" name="T3"/>
                <a:gd fmla="*/ 16 w 170" name="T4"/>
                <a:gd fmla="*/ 41 h 139" name="T5"/>
                <a:gd fmla="*/ 53 w 170" name="T6"/>
                <a:gd fmla="*/ 7 h 139" name="T7"/>
                <a:gd fmla="*/ 46 w 170" name="T8"/>
                <a:gd fmla="*/ 26 h 139" name="T9"/>
                <a:gd fmla="*/ 106 w 170" name="T10"/>
                <a:gd fmla="*/ 3 h 139" name="T11"/>
                <a:gd fmla="*/ 88 w 170" name="T12"/>
                <a:gd fmla="*/ 18 h 139" name="T13"/>
                <a:gd fmla="*/ 149 w 170" name="T14"/>
                <a:gd fmla="*/ 28 h 139" name="T15"/>
                <a:gd fmla="*/ 122 w 170" name="T16"/>
                <a:gd fmla="*/ 31 h 139" name="T17"/>
                <a:gd fmla="*/ 170 w 170" name="T18"/>
                <a:gd fmla="*/ 66 h 139" name="T19"/>
                <a:gd fmla="*/ 144 w 170" name="T20"/>
                <a:gd fmla="*/ 56 h 139" name="T21"/>
                <a:gd fmla="*/ 170 w 170" name="T22"/>
                <a:gd fmla="*/ 90 h 139" name="T23"/>
                <a:gd fmla="*/ 149 w 170" name="T24"/>
                <a:gd fmla="*/ 79 h 139" name="T25"/>
                <a:gd fmla="*/ 149 w 170" name="T26"/>
                <a:gd fmla="*/ 139 h 139" name="T27"/>
                <a:gd fmla="*/ 8 w 170" name="T28"/>
                <a:gd fmla="*/ 134 h 139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39" w="170">
                  <a:moveTo>
                    <a:pt x="8" y="134"/>
                  </a:moveTo>
                  <a:cubicBezTo>
                    <a:pt x="8" y="134"/>
                    <a:pt x="0" y="72"/>
                    <a:pt x="8" y="26"/>
                  </a:cubicBezTo>
                  <a:cubicBezTo>
                    <a:pt x="16" y="41"/>
                    <a:pt x="16" y="41"/>
                    <a:pt x="16" y="41"/>
                  </a:cubicBezTo>
                  <a:cubicBezTo>
                    <a:pt x="16" y="41"/>
                    <a:pt x="17" y="21"/>
                    <a:pt x="53" y="7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26"/>
                    <a:pt x="70" y="0"/>
                    <a:pt x="106" y="3"/>
                  </a:cubicBezTo>
                  <a:cubicBezTo>
                    <a:pt x="88" y="18"/>
                    <a:pt x="88" y="18"/>
                    <a:pt x="88" y="18"/>
                  </a:cubicBezTo>
                  <a:cubicBezTo>
                    <a:pt x="88" y="18"/>
                    <a:pt x="125" y="9"/>
                    <a:pt x="149" y="28"/>
                  </a:cubicBezTo>
                  <a:cubicBezTo>
                    <a:pt x="122" y="31"/>
                    <a:pt x="122" y="31"/>
                    <a:pt x="122" y="31"/>
                  </a:cubicBezTo>
                  <a:cubicBezTo>
                    <a:pt x="122" y="31"/>
                    <a:pt x="149" y="27"/>
                    <a:pt x="170" y="66"/>
                  </a:cubicBezTo>
                  <a:cubicBezTo>
                    <a:pt x="144" y="56"/>
                    <a:pt x="144" y="56"/>
                    <a:pt x="144" y="56"/>
                  </a:cubicBezTo>
                  <a:cubicBezTo>
                    <a:pt x="144" y="56"/>
                    <a:pt x="166" y="67"/>
                    <a:pt x="170" y="90"/>
                  </a:cubicBezTo>
                  <a:cubicBezTo>
                    <a:pt x="170" y="90"/>
                    <a:pt x="160" y="79"/>
                    <a:pt x="149" y="79"/>
                  </a:cubicBezTo>
                  <a:cubicBezTo>
                    <a:pt x="149" y="139"/>
                    <a:pt x="149" y="139"/>
                    <a:pt x="149" y="139"/>
                  </a:cubicBezTo>
                  <a:lnTo>
                    <a:pt x="8" y="134"/>
                  </a:lnTo>
                  <a:close/>
                </a:path>
              </a:pathLst>
            </a:custGeom>
            <a:solidFill>
              <a:srgbClr val="4C39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34" name="Freeform 438"/>
            <p:cNvSpPr/>
            <p:nvPr/>
          </p:nvSpPr>
          <p:spPr bwMode="auto">
            <a:xfrm>
              <a:off x="6962776" y="4300538"/>
              <a:ext cx="303213" cy="301625"/>
            </a:xfrm>
            <a:custGeom>
              <a:gdLst>
                <a:gd fmla="*/ 8 w 126" name="T0"/>
                <a:gd fmla="*/ 22 h 126" name="T1"/>
                <a:gd fmla="*/ 26 w 126" name="T2"/>
                <a:gd fmla="*/ 107 h 126" name="T3"/>
                <a:gd fmla="*/ 109 w 126" name="T4"/>
                <a:gd fmla="*/ 101 h 126" name="T5"/>
                <a:gd fmla="*/ 124 w 126" name="T6"/>
                <a:gd fmla="*/ 20 h 126" name="T7"/>
                <a:gd fmla="*/ 97 w 126" name="T8"/>
                <a:gd fmla="*/ 2 h 126" name="T9"/>
                <a:gd fmla="*/ 67 w 126" name="T10"/>
                <a:gd fmla="*/ 19 h 126" name="T11"/>
                <a:gd fmla="*/ 39 w 126" name="T12"/>
                <a:gd fmla="*/ 0 h 126" name="T13"/>
                <a:gd fmla="*/ 8 w 126" name="T14"/>
                <a:gd fmla="*/ 22 h 12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5" w="125">
                  <a:moveTo>
                    <a:pt x="8" y="22"/>
                  </a:moveTo>
                  <a:cubicBezTo>
                    <a:pt x="8" y="22"/>
                    <a:pt x="0" y="88"/>
                    <a:pt x="26" y="107"/>
                  </a:cubicBezTo>
                  <a:cubicBezTo>
                    <a:pt x="51" y="125"/>
                    <a:pt x="91" y="126"/>
                    <a:pt x="109" y="101"/>
                  </a:cubicBezTo>
                  <a:cubicBezTo>
                    <a:pt x="126" y="75"/>
                    <a:pt x="124" y="20"/>
                    <a:pt x="124" y="20"/>
                  </a:cubicBezTo>
                  <a:cubicBezTo>
                    <a:pt x="124" y="20"/>
                    <a:pt x="124" y="0"/>
                    <a:pt x="97" y="2"/>
                  </a:cubicBezTo>
                  <a:cubicBezTo>
                    <a:pt x="75" y="3"/>
                    <a:pt x="67" y="19"/>
                    <a:pt x="67" y="19"/>
                  </a:cubicBezTo>
                  <a:cubicBezTo>
                    <a:pt x="67" y="19"/>
                    <a:pt x="59" y="0"/>
                    <a:pt x="39" y="0"/>
                  </a:cubicBezTo>
                  <a:cubicBezTo>
                    <a:pt x="19" y="0"/>
                    <a:pt x="8" y="13"/>
                    <a:pt x="8" y="22"/>
                  </a:cubicBezTo>
                  <a:close/>
                </a:path>
              </a:pathLst>
            </a:cu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35" name="Oval 439"/>
            <p:cNvSpPr>
              <a:spLocks noChangeArrowheads="1"/>
            </p:cNvSpPr>
            <p:nvPr/>
          </p:nvSpPr>
          <p:spPr bwMode="auto">
            <a:xfrm>
              <a:off x="6929438" y="4403725"/>
              <a:ext cx="74613" cy="71437"/>
            </a:xfrm>
            <a:prstGeom prst="ellipse">
              <a:avLst/>
            </a:pr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36" name="Oval 440"/>
            <p:cNvSpPr>
              <a:spLocks noChangeArrowheads="1"/>
            </p:cNvSpPr>
            <p:nvPr/>
          </p:nvSpPr>
          <p:spPr bwMode="auto">
            <a:xfrm>
              <a:off x="7232651" y="4403725"/>
              <a:ext cx="71438" cy="71437"/>
            </a:xfrm>
            <a:prstGeom prst="ellipse">
              <a:avLst/>
            </a:prstGeom>
            <a:solidFill>
              <a:srgbClr val="FFCC9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37" name="Freeform 441"/>
            <p:cNvSpPr/>
            <p:nvPr/>
          </p:nvSpPr>
          <p:spPr bwMode="auto">
            <a:xfrm>
              <a:off x="7096126" y="4403725"/>
              <a:ext cx="49213" cy="61912"/>
            </a:xfrm>
            <a:custGeom>
              <a:gdLst>
                <a:gd fmla="*/ 13 w 31" name="T0"/>
                <a:gd fmla="*/ 0 h 39" name="T1"/>
                <a:gd fmla="*/ 0 w 31" name="T2"/>
                <a:gd fmla="*/ 39 h 39" name="T3"/>
                <a:gd fmla="*/ 31 w 31" name="T4"/>
                <a:gd fmla="*/ 39 h 39" name="T5"/>
                <a:gd fmla="*/ 13 w 31" name="T6"/>
                <a:gd fmla="*/ 0 h 3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9" w="31">
                  <a:moveTo>
                    <a:pt x="13" y="0"/>
                  </a:moveTo>
                  <a:lnTo>
                    <a:pt x="0" y="39"/>
                  </a:lnTo>
                  <a:lnTo>
                    <a:pt x="31" y="39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2BF8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38" name="Oval 442"/>
            <p:cNvSpPr>
              <a:spLocks noChangeArrowheads="1"/>
            </p:cNvSpPr>
            <p:nvPr/>
          </p:nvSpPr>
          <p:spPr bwMode="auto">
            <a:xfrm>
              <a:off x="7027863" y="4379913"/>
              <a:ext cx="41275" cy="39687"/>
            </a:xfrm>
            <a:prstGeom prst="ellipse">
              <a:avLst/>
            </a:prstGeom>
            <a:solidFill>
              <a:srgbClr val="2D2A2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39" name="Oval 443"/>
            <p:cNvSpPr>
              <a:spLocks noChangeArrowheads="1"/>
            </p:cNvSpPr>
            <p:nvPr/>
          </p:nvSpPr>
          <p:spPr bwMode="auto">
            <a:xfrm>
              <a:off x="7164388" y="4379913"/>
              <a:ext cx="44450" cy="39687"/>
            </a:xfrm>
            <a:prstGeom prst="ellipse">
              <a:avLst/>
            </a:prstGeom>
            <a:solidFill>
              <a:srgbClr val="2D2A2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40" name="Freeform 444"/>
            <p:cNvSpPr/>
            <p:nvPr/>
          </p:nvSpPr>
          <p:spPr bwMode="auto">
            <a:xfrm>
              <a:off x="7050088" y="4503738"/>
              <a:ext cx="136525" cy="31750"/>
            </a:xfrm>
            <a:custGeom>
              <a:gdLst>
                <a:gd fmla="*/ 12 w 57" name="T0"/>
                <a:gd fmla="*/ 13 h 13" name="T1"/>
                <a:gd fmla="*/ 2 w 57" name="T2"/>
                <a:gd fmla="*/ 12 h 13" name="T3"/>
                <a:gd fmla="*/ 0 w 57" name="T4"/>
                <a:gd fmla="*/ 10 h 13" name="T5"/>
                <a:gd fmla="*/ 2 w 57" name="T6"/>
                <a:gd fmla="*/ 9 h 13" name="T7"/>
                <a:gd fmla="*/ 55 w 57" name="T8"/>
                <a:gd fmla="*/ 0 h 13" name="T9"/>
                <a:gd fmla="*/ 57 w 57" name="T10"/>
                <a:gd fmla="*/ 1 h 13" name="T11"/>
                <a:gd fmla="*/ 56 w 57" name="T12"/>
                <a:gd fmla="*/ 3 h 13" name="T13"/>
                <a:gd fmla="*/ 12 w 57" name="T14"/>
                <a:gd fmla="*/ 13 h 1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3" w="57">
                  <a:moveTo>
                    <a:pt x="12" y="13"/>
                  </a:moveTo>
                  <a:cubicBezTo>
                    <a:pt x="6" y="13"/>
                    <a:pt x="2" y="12"/>
                    <a:pt x="2" y="12"/>
                  </a:cubicBezTo>
                  <a:cubicBezTo>
                    <a:pt x="1" y="12"/>
                    <a:pt x="0" y="11"/>
                    <a:pt x="0" y="10"/>
                  </a:cubicBezTo>
                  <a:cubicBezTo>
                    <a:pt x="1" y="10"/>
                    <a:pt x="1" y="9"/>
                    <a:pt x="2" y="9"/>
                  </a:cubicBezTo>
                  <a:cubicBezTo>
                    <a:pt x="2" y="9"/>
                    <a:pt x="29" y="13"/>
                    <a:pt x="55" y="0"/>
                  </a:cubicBezTo>
                  <a:cubicBezTo>
                    <a:pt x="56" y="0"/>
                    <a:pt x="57" y="0"/>
                    <a:pt x="57" y="1"/>
                  </a:cubicBezTo>
                  <a:cubicBezTo>
                    <a:pt x="57" y="2"/>
                    <a:pt x="57" y="3"/>
                    <a:pt x="56" y="3"/>
                  </a:cubicBezTo>
                  <a:cubicBezTo>
                    <a:pt x="39" y="11"/>
                    <a:pt x="22" y="13"/>
                    <a:pt x="12" y="13"/>
                  </a:cubicBezTo>
                  <a:close/>
                </a:path>
              </a:pathLst>
            </a:custGeom>
            <a:solidFill>
              <a:srgbClr val="302C2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41" name="Freeform 445"/>
            <p:cNvSpPr/>
            <p:nvPr/>
          </p:nvSpPr>
          <p:spPr bwMode="auto">
            <a:xfrm>
              <a:off x="7002463" y="4346575"/>
              <a:ext cx="61913" cy="33337"/>
            </a:xfrm>
            <a:custGeom>
              <a:gdLst>
                <a:gd fmla="*/ 2 w 26" name="T0"/>
                <a:gd fmla="*/ 14 h 14" name="T1"/>
                <a:gd fmla="*/ 0 w 26" name="T2"/>
                <a:gd fmla="*/ 13 h 14" name="T3"/>
                <a:gd fmla="*/ 1 w 26" name="T4"/>
                <a:gd fmla="*/ 11 h 14" name="T5"/>
                <a:gd fmla="*/ 23 w 26" name="T6"/>
                <a:gd fmla="*/ 0 h 14" name="T7"/>
                <a:gd fmla="*/ 25 w 26" name="T8"/>
                <a:gd fmla="*/ 1 h 14" name="T9"/>
                <a:gd fmla="*/ 24 w 26" name="T10"/>
                <a:gd fmla="*/ 3 h 14" name="T11"/>
                <a:gd fmla="*/ 2 w 26" name="T12"/>
                <a:gd fmla="*/ 14 h 14" name="T13"/>
                <a:gd fmla="*/ 2 w 26" name="T14"/>
                <a:gd fmla="*/ 14 h 1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4" w="26">
                  <a:moveTo>
                    <a:pt x="2" y="14"/>
                  </a:moveTo>
                  <a:cubicBezTo>
                    <a:pt x="1" y="14"/>
                    <a:pt x="1" y="14"/>
                    <a:pt x="0" y="13"/>
                  </a:cubicBezTo>
                  <a:cubicBezTo>
                    <a:pt x="0" y="12"/>
                    <a:pt x="0" y="12"/>
                    <a:pt x="1" y="11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4" y="0"/>
                    <a:pt x="25" y="0"/>
                    <a:pt x="25" y="1"/>
                  </a:cubicBezTo>
                  <a:cubicBezTo>
                    <a:pt x="26" y="2"/>
                    <a:pt x="25" y="3"/>
                    <a:pt x="24" y="3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2" y="14"/>
                    <a:pt x="2" y="14"/>
                    <a:pt x="2" y="14"/>
                  </a:cubicBezTo>
                  <a:close/>
                </a:path>
              </a:pathLst>
            </a:custGeom>
            <a:solidFill>
              <a:srgbClr val="302C2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42" name="Freeform 446"/>
            <p:cNvSpPr/>
            <p:nvPr/>
          </p:nvSpPr>
          <p:spPr bwMode="auto">
            <a:xfrm>
              <a:off x="7172326" y="4346575"/>
              <a:ext cx="61913" cy="33337"/>
            </a:xfrm>
            <a:custGeom>
              <a:gdLst>
                <a:gd fmla="*/ 24 w 26" name="T0"/>
                <a:gd fmla="*/ 14 h 14" name="T1"/>
                <a:gd fmla="*/ 26 w 26" name="T2"/>
                <a:gd fmla="*/ 13 h 14" name="T3"/>
                <a:gd fmla="*/ 25 w 26" name="T4"/>
                <a:gd fmla="*/ 11 h 14" name="T5"/>
                <a:gd fmla="*/ 3 w 26" name="T6"/>
                <a:gd fmla="*/ 0 h 14" name="T7"/>
                <a:gd fmla="*/ 1 w 26" name="T8"/>
                <a:gd fmla="*/ 1 h 14" name="T9"/>
                <a:gd fmla="*/ 1 w 26" name="T10"/>
                <a:gd fmla="*/ 3 h 14" name="T11"/>
                <a:gd fmla="*/ 23 w 26" name="T12"/>
                <a:gd fmla="*/ 14 h 14" name="T13"/>
                <a:gd fmla="*/ 24 w 26" name="T14"/>
                <a:gd fmla="*/ 14 h 1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4" w="26">
                  <a:moveTo>
                    <a:pt x="24" y="14"/>
                  </a:moveTo>
                  <a:cubicBezTo>
                    <a:pt x="25" y="14"/>
                    <a:pt x="25" y="14"/>
                    <a:pt x="26" y="13"/>
                  </a:cubicBezTo>
                  <a:cubicBezTo>
                    <a:pt x="26" y="12"/>
                    <a:pt x="26" y="12"/>
                    <a:pt x="25" y="1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1" y="0"/>
                    <a:pt x="1" y="1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4" y="14"/>
                    <a:pt x="24" y="14"/>
                    <a:pt x="24" y="14"/>
                  </a:cubicBezTo>
                  <a:close/>
                </a:path>
              </a:pathLst>
            </a:custGeom>
            <a:solidFill>
              <a:srgbClr val="302C2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pic>
        <p:nvPicPr>
          <p:cNvPr id="952" name="图片 9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0847" y="4219301"/>
            <a:ext cx="294722" cy="211119"/>
          </a:xfrm>
          <a:prstGeom prst="rect">
            <a:avLst/>
          </a:prstGeom>
        </p:spPr>
      </p:pic>
      <p:pic>
        <p:nvPicPr>
          <p:cNvPr id="953" name="图片 9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rot="9377987">
            <a:off x="7566106" y="3480352"/>
            <a:ext cx="294722" cy="211119"/>
          </a:xfrm>
          <a:prstGeom prst="rect">
            <a:avLst/>
          </a:prstGeom>
        </p:spPr>
      </p:pic>
      <p:grpSp>
        <p:nvGrpSpPr>
          <p:cNvPr id="439" name="组合 438"/>
          <p:cNvGrpSpPr/>
          <p:nvPr/>
        </p:nvGrpSpPr>
        <p:grpSpPr>
          <a:xfrm>
            <a:off x="798573" y="684099"/>
            <a:ext cx="6275401" cy="2462214"/>
            <a:chOff x="551258" y="658115"/>
            <a:chExt cx="5401400" cy="2119292"/>
          </a:xfrm>
        </p:grpSpPr>
        <p:grpSp>
          <p:nvGrpSpPr>
            <p:cNvPr id="440" name="组合 439"/>
            <p:cNvGrpSpPr/>
            <p:nvPr/>
          </p:nvGrpSpPr>
          <p:grpSpPr>
            <a:xfrm>
              <a:off x="551258" y="658115"/>
              <a:ext cx="2635088" cy="2119292"/>
              <a:chOff x="497466" y="2389217"/>
              <a:chExt cx="1601391" cy="949308"/>
            </a:xfrm>
          </p:grpSpPr>
          <p:sp>
            <p:nvSpPr>
              <p:cNvPr id="504" name="Freeform 255"/>
              <p:cNvSpPr>
                <a:spLocks noEditPoints="1"/>
              </p:cNvSpPr>
              <p:nvPr/>
            </p:nvSpPr>
            <p:spPr bwMode="auto">
              <a:xfrm>
                <a:off x="533185" y="2415790"/>
                <a:ext cx="765572" cy="922735"/>
              </a:xfrm>
              <a:custGeom>
                <a:gdLst>
                  <a:gd fmla="*/ 268 w 533" name="T0"/>
                  <a:gd fmla="*/ 0 h 642" name="T1"/>
                  <a:gd fmla="*/ 434 w 533" name="T2"/>
                  <a:gd fmla="*/ 43 h 642" name="T3"/>
                  <a:gd fmla="*/ 533 w 533" name="T4"/>
                  <a:gd fmla="*/ 222 h 642" name="T5"/>
                  <a:gd fmla="*/ 467 w 533" name="T6"/>
                  <a:gd fmla="*/ 432 h 642" name="T7"/>
                  <a:gd fmla="*/ 296 w 533" name="T8"/>
                  <a:gd fmla="*/ 626 h 642" name="T9"/>
                  <a:gd fmla="*/ 257 w 533" name="T10"/>
                  <a:gd fmla="*/ 642 h 642" name="T11"/>
                  <a:gd fmla="*/ 185 w 533" name="T12"/>
                  <a:gd fmla="*/ 618 h 642" name="T13"/>
                  <a:gd fmla="*/ 142 w 533" name="T14"/>
                  <a:gd fmla="*/ 579 h 642" name="T15"/>
                  <a:gd fmla="*/ 169 w 533" name="T16"/>
                  <a:gd fmla="*/ 552 h 642" name="T17"/>
                  <a:gd fmla="*/ 227 w 533" name="T18"/>
                  <a:gd fmla="*/ 492 h 642" name="T19"/>
                  <a:gd fmla="*/ 249 w 533" name="T20"/>
                  <a:gd fmla="*/ 436 h 642" name="T21"/>
                  <a:gd fmla="*/ 231 w 533" name="T22"/>
                  <a:gd fmla="*/ 418 h 642" name="T23"/>
                  <a:gd fmla="*/ 200 w 533" name="T24"/>
                  <a:gd fmla="*/ 421 h 642" name="T25"/>
                  <a:gd fmla="*/ 187 w 533" name="T26"/>
                  <a:gd fmla="*/ 421 h 642" name="T27"/>
                  <a:gd fmla="*/ 70 w 533" name="T28"/>
                  <a:gd fmla="*/ 378 h 642" name="T29"/>
                  <a:gd fmla="*/ 19 w 533" name="T30"/>
                  <a:gd fmla="*/ 302 h 642" name="T31"/>
                  <a:gd fmla="*/ 1 w 533" name="T32"/>
                  <a:gd fmla="*/ 208 h 642" name="T33"/>
                  <a:gd fmla="*/ 76 w 533" name="T34"/>
                  <a:gd fmla="*/ 57 h 642" name="T35"/>
                  <a:gd fmla="*/ 268 w 533" name="T36"/>
                  <a:gd fmla="*/ 0 h 642" name="T37"/>
                  <a:gd fmla="*/ 261 w 533" name="T38"/>
                  <a:gd fmla="*/ 131 h 642" name="T39"/>
                  <a:gd fmla="*/ 228 w 533" name="T40"/>
                  <a:gd fmla="*/ 147 h 642" name="T41"/>
                  <a:gd fmla="*/ 215 w 533" name="T42"/>
                  <a:gd fmla="*/ 188 h 642" name="T43"/>
                  <a:gd fmla="*/ 237 w 533" name="T44"/>
                  <a:gd fmla="*/ 269 h 642" name="T45"/>
                  <a:gd fmla="*/ 291 w 533" name="T46"/>
                  <a:gd fmla="*/ 303 h 642" name="T47"/>
                  <a:gd fmla="*/ 322 w 533" name="T48"/>
                  <a:gd fmla="*/ 290 h 642" name="T49"/>
                  <a:gd fmla="*/ 333 w 533" name="T50"/>
                  <a:gd fmla="*/ 254 h 642" name="T51"/>
                  <a:gd fmla="*/ 323 w 533" name="T52"/>
                  <a:gd fmla="*/ 198 h 642" name="T53"/>
                  <a:gd fmla="*/ 300 w 533" name="T54"/>
                  <a:gd fmla="*/ 151 h 642" name="T55"/>
                  <a:gd fmla="*/ 261 w 533" name="T56"/>
                  <a:gd fmla="*/ 131 h 642" name="T5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b="b" l="0" r="r" t="0"/>
                <a:pathLst>
                  <a:path h="642" w="533">
                    <a:moveTo>
                      <a:pt x="268" y="0"/>
                    </a:moveTo>
                    <a:cubicBezTo>
                      <a:pt x="329" y="1"/>
                      <a:pt x="384" y="15"/>
                      <a:pt x="434" y="43"/>
                    </a:cubicBezTo>
                    <a:cubicBezTo>
                      <a:pt x="501" y="80"/>
                      <a:pt x="533" y="140"/>
                      <a:pt x="533" y="222"/>
                    </a:cubicBezTo>
                    <a:cubicBezTo>
                      <a:pt x="533" y="289"/>
                      <a:pt x="511" y="359"/>
                      <a:pt x="467" y="432"/>
                    </a:cubicBezTo>
                    <a:cubicBezTo>
                      <a:pt x="419" y="513"/>
                      <a:pt x="362" y="578"/>
                      <a:pt x="296" y="626"/>
                    </a:cubicBezTo>
                    <a:cubicBezTo>
                      <a:pt x="281" y="636"/>
                      <a:pt x="268" y="642"/>
                      <a:pt x="257" y="642"/>
                    </a:cubicBezTo>
                    <a:cubicBezTo>
                      <a:pt x="238" y="642"/>
                      <a:pt x="214" y="634"/>
                      <a:pt x="185" y="618"/>
                    </a:cubicBezTo>
                    <a:cubicBezTo>
                      <a:pt x="156" y="602"/>
                      <a:pt x="141" y="589"/>
                      <a:pt x="142" y="579"/>
                    </a:cubicBezTo>
                    <a:cubicBezTo>
                      <a:pt x="142" y="573"/>
                      <a:pt x="151" y="564"/>
                      <a:pt x="169" y="552"/>
                    </a:cubicBezTo>
                    <a:cubicBezTo>
                      <a:pt x="191" y="538"/>
                      <a:pt x="210" y="518"/>
                      <a:pt x="227" y="492"/>
                    </a:cubicBezTo>
                    <a:cubicBezTo>
                      <a:pt x="242" y="469"/>
                      <a:pt x="249" y="450"/>
                      <a:pt x="249" y="436"/>
                    </a:cubicBezTo>
                    <a:cubicBezTo>
                      <a:pt x="249" y="424"/>
                      <a:pt x="243" y="418"/>
                      <a:pt x="231" y="418"/>
                    </a:cubicBezTo>
                    <a:cubicBezTo>
                      <a:pt x="227" y="418"/>
                      <a:pt x="216" y="419"/>
                      <a:pt x="200" y="421"/>
                    </a:cubicBezTo>
                    <a:cubicBezTo>
                      <a:pt x="198" y="421"/>
                      <a:pt x="193" y="421"/>
                      <a:pt x="187" y="421"/>
                    </a:cubicBezTo>
                    <a:cubicBezTo>
                      <a:pt x="138" y="421"/>
                      <a:pt x="99" y="407"/>
                      <a:pt x="70" y="378"/>
                    </a:cubicBezTo>
                    <a:cubicBezTo>
                      <a:pt x="48" y="358"/>
                      <a:pt x="31" y="332"/>
                      <a:pt x="19" y="302"/>
                    </a:cubicBezTo>
                    <a:cubicBezTo>
                      <a:pt x="6" y="272"/>
                      <a:pt x="0" y="240"/>
                      <a:pt x="1" y="208"/>
                    </a:cubicBezTo>
                    <a:cubicBezTo>
                      <a:pt x="1" y="142"/>
                      <a:pt x="26" y="92"/>
                      <a:pt x="76" y="57"/>
                    </a:cubicBezTo>
                    <a:cubicBezTo>
                      <a:pt x="129" y="19"/>
                      <a:pt x="193" y="0"/>
                      <a:pt x="268" y="0"/>
                    </a:cubicBezTo>
                    <a:close/>
                    <a:moveTo>
                      <a:pt x="261" y="131"/>
                    </a:moveTo>
                    <a:cubicBezTo>
                      <a:pt x="248" y="131"/>
                      <a:pt x="237" y="136"/>
                      <a:pt x="228" y="147"/>
                    </a:cubicBezTo>
                    <a:cubicBezTo>
                      <a:pt x="219" y="158"/>
                      <a:pt x="215" y="172"/>
                      <a:pt x="215" y="188"/>
                    </a:cubicBezTo>
                    <a:cubicBezTo>
                      <a:pt x="214" y="219"/>
                      <a:pt x="222" y="246"/>
                      <a:pt x="237" y="269"/>
                    </a:cubicBezTo>
                    <a:cubicBezTo>
                      <a:pt x="252" y="292"/>
                      <a:pt x="270" y="303"/>
                      <a:pt x="291" y="303"/>
                    </a:cubicBezTo>
                    <a:cubicBezTo>
                      <a:pt x="304" y="303"/>
                      <a:pt x="314" y="299"/>
                      <a:pt x="322" y="290"/>
                    </a:cubicBezTo>
                    <a:cubicBezTo>
                      <a:pt x="329" y="281"/>
                      <a:pt x="333" y="269"/>
                      <a:pt x="333" y="254"/>
                    </a:cubicBezTo>
                    <a:cubicBezTo>
                      <a:pt x="334" y="238"/>
                      <a:pt x="330" y="219"/>
                      <a:pt x="323" y="198"/>
                    </a:cubicBezTo>
                    <a:cubicBezTo>
                      <a:pt x="316" y="177"/>
                      <a:pt x="309" y="161"/>
                      <a:pt x="300" y="151"/>
                    </a:cubicBezTo>
                    <a:cubicBezTo>
                      <a:pt x="289" y="138"/>
                      <a:pt x="276" y="131"/>
                      <a:pt x="261" y="131"/>
                    </a:cubicBezTo>
                    <a:close/>
                  </a:path>
                </a:pathLst>
              </a:custGeom>
              <a:solidFill>
                <a:srgbClr val="E2C09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505" name="Freeform 256"/>
              <p:cNvSpPr>
                <a:spLocks noEditPoints="1"/>
              </p:cNvSpPr>
              <p:nvPr/>
            </p:nvSpPr>
            <p:spPr bwMode="auto">
              <a:xfrm>
                <a:off x="1357097" y="2415788"/>
                <a:ext cx="741760" cy="776288"/>
              </a:xfrm>
              <a:custGeom>
                <a:gdLst>
                  <a:gd fmla="*/ 250 w 516" name="T0"/>
                  <a:gd fmla="*/ 0 h 540" name="T1"/>
                  <a:gd fmla="*/ 370 w 516" name="T2"/>
                  <a:gd fmla="*/ 31 h 540" name="T3"/>
                  <a:gd fmla="*/ 487 w 516" name="T4"/>
                  <a:gd fmla="*/ 155 h 540" name="T5"/>
                  <a:gd fmla="*/ 515 w 516" name="T6"/>
                  <a:gd fmla="*/ 281 h 540" name="T7"/>
                  <a:gd fmla="*/ 421 w 516" name="T8"/>
                  <a:gd fmla="*/ 481 h 540" name="T9"/>
                  <a:gd fmla="*/ 257 w 516" name="T10"/>
                  <a:gd fmla="*/ 540 h 540" name="T11"/>
                  <a:gd fmla="*/ 84 w 516" name="T12"/>
                  <a:gd fmla="*/ 473 h 540" name="T13"/>
                  <a:gd fmla="*/ 1 w 516" name="T14"/>
                  <a:gd fmla="*/ 263 h 540" name="T15"/>
                  <a:gd fmla="*/ 79 w 516" name="T16"/>
                  <a:gd fmla="*/ 64 h 540" name="T17"/>
                  <a:gd fmla="*/ 250 w 516" name="T18"/>
                  <a:gd fmla="*/ 0 h 540" name="T19"/>
                  <a:gd fmla="*/ 239 w 516" name="T20"/>
                  <a:gd fmla="*/ 136 h 540" name="T21"/>
                  <a:gd fmla="*/ 196 w 516" name="T22"/>
                  <a:gd fmla="*/ 208 h 540" name="T23"/>
                  <a:gd fmla="*/ 231 w 516" name="T24"/>
                  <a:gd fmla="*/ 378 h 540" name="T25"/>
                  <a:gd fmla="*/ 269 w 516" name="T26"/>
                  <a:gd fmla="*/ 408 h 540" name="T27"/>
                  <a:gd fmla="*/ 311 w 516" name="T28"/>
                  <a:gd fmla="*/ 335 h 540" name="T29"/>
                  <a:gd fmla="*/ 302 w 516" name="T30"/>
                  <a:gd fmla="*/ 246 h 540" name="T31"/>
                  <a:gd fmla="*/ 280 w 516" name="T32"/>
                  <a:gd fmla="*/ 170 h 540" name="T33"/>
                  <a:gd fmla="*/ 239 w 516" name="T34"/>
                  <a:gd fmla="*/ 136 h 540" name="T3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b="b" l="0" r="r" t="0"/>
                <a:pathLst>
                  <a:path h="540" w="516">
                    <a:moveTo>
                      <a:pt x="250" y="0"/>
                    </a:moveTo>
                    <a:cubicBezTo>
                      <a:pt x="292" y="0"/>
                      <a:pt x="332" y="11"/>
                      <a:pt x="370" y="31"/>
                    </a:cubicBezTo>
                    <a:cubicBezTo>
                      <a:pt x="423" y="59"/>
                      <a:pt x="462" y="100"/>
                      <a:pt x="487" y="155"/>
                    </a:cubicBezTo>
                    <a:cubicBezTo>
                      <a:pt x="506" y="194"/>
                      <a:pt x="516" y="236"/>
                      <a:pt x="515" y="281"/>
                    </a:cubicBezTo>
                    <a:cubicBezTo>
                      <a:pt x="515" y="363"/>
                      <a:pt x="483" y="430"/>
                      <a:pt x="421" y="481"/>
                    </a:cubicBezTo>
                    <a:cubicBezTo>
                      <a:pt x="372" y="521"/>
                      <a:pt x="318" y="540"/>
                      <a:pt x="257" y="540"/>
                    </a:cubicBezTo>
                    <a:cubicBezTo>
                      <a:pt x="189" y="539"/>
                      <a:pt x="131" y="517"/>
                      <a:pt x="84" y="473"/>
                    </a:cubicBezTo>
                    <a:cubicBezTo>
                      <a:pt x="28" y="420"/>
                      <a:pt x="0" y="350"/>
                      <a:pt x="1" y="263"/>
                    </a:cubicBezTo>
                    <a:cubicBezTo>
                      <a:pt x="1" y="178"/>
                      <a:pt x="27" y="112"/>
                      <a:pt x="79" y="64"/>
                    </a:cubicBezTo>
                    <a:cubicBezTo>
                      <a:pt x="125" y="21"/>
                      <a:pt x="182" y="0"/>
                      <a:pt x="250" y="0"/>
                    </a:cubicBezTo>
                    <a:close/>
                    <a:moveTo>
                      <a:pt x="239" y="136"/>
                    </a:moveTo>
                    <a:cubicBezTo>
                      <a:pt x="210" y="136"/>
                      <a:pt x="196" y="160"/>
                      <a:pt x="196" y="208"/>
                    </a:cubicBezTo>
                    <a:cubicBezTo>
                      <a:pt x="195" y="271"/>
                      <a:pt x="207" y="328"/>
                      <a:pt x="231" y="378"/>
                    </a:cubicBezTo>
                    <a:cubicBezTo>
                      <a:pt x="240" y="398"/>
                      <a:pt x="253" y="408"/>
                      <a:pt x="269" y="408"/>
                    </a:cubicBezTo>
                    <a:cubicBezTo>
                      <a:pt x="296" y="408"/>
                      <a:pt x="310" y="384"/>
                      <a:pt x="311" y="335"/>
                    </a:cubicBezTo>
                    <a:cubicBezTo>
                      <a:pt x="311" y="307"/>
                      <a:pt x="308" y="278"/>
                      <a:pt x="302" y="246"/>
                    </a:cubicBezTo>
                    <a:cubicBezTo>
                      <a:pt x="297" y="215"/>
                      <a:pt x="289" y="190"/>
                      <a:pt x="280" y="170"/>
                    </a:cubicBezTo>
                    <a:cubicBezTo>
                      <a:pt x="270" y="149"/>
                      <a:pt x="256" y="137"/>
                      <a:pt x="239" y="136"/>
                    </a:cubicBezTo>
                    <a:close/>
                  </a:path>
                </a:pathLst>
              </a:custGeom>
              <a:solidFill>
                <a:srgbClr val="E2C09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506" name="Freeform 273"/>
              <p:cNvSpPr>
                <a:spLocks noEditPoints="1"/>
              </p:cNvSpPr>
              <p:nvPr/>
            </p:nvSpPr>
            <p:spPr bwMode="auto">
              <a:xfrm>
                <a:off x="533185" y="2415790"/>
                <a:ext cx="765572" cy="922735"/>
              </a:xfrm>
              <a:custGeom>
                <a:gdLst>
                  <a:gd fmla="*/ 268 w 533" name="T0"/>
                  <a:gd fmla="*/ 0 h 642" name="T1"/>
                  <a:gd fmla="*/ 434 w 533" name="T2"/>
                  <a:gd fmla="*/ 43 h 642" name="T3"/>
                  <a:gd fmla="*/ 533 w 533" name="T4"/>
                  <a:gd fmla="*/ 222 h 642" name="T5"/>
                  <a:gd fmla="*/ 467 w 533" name="T6"/>
                  <a:gd fmla="*/ 432 h 642" name="T7"/>
                  <a:gd fmla="*/ 296 w 533" name="T8"/>
                  <a:gd fmla="*/ 626 h 642" name="T9"/>
                  <a:gd fmla="*/ 257 w 533" name="T10"/>
                  <a:gd fmla="*/ 642 h 642" name="T11"/>
                  <a:gd fmla="*/ 185 w 533" name="T12"/>
                  <a:gd fmla="*/ 618 h 642" name="T13"/>
                  <a:gd fmla="*/ 142 w 533" name="T14"/>
                  <a:gd fmla="*/ 579 h 642" name="T15"/>
                  <a:gd fmla="*/ 169 w 533" name="T16"/>
                  <a:gd fmla="*/ 552 h 642" name="T17"/>
                  <a:gd fmla="*/ 227 w 533" name="T18"/>
                  <a:gd fmla="*/ 492 h 642" name="T19"/>
                  <a:gd fmla="*/ 249 w 533" name="T20"/>
                  <a:gd fmla="*/ 436 h 642" name="T21"/>
                  <a:gd fmla="*/ 231 w 533" name="T22"/>
                  <a:gd fmla="*/ 418 h 642" name="T23"/>
                  <a:gd fmla="*/ 200 w 533" name="T24"/>
                  <a:gd fmla="*/ 421 h 642" name="T25"/>
                  <a:gd fmla="*/ 187 w 533" name="T26"/>
                  <a:gd fmla="*/ 421 h 642" name="T27"/>
                  <a:gd fmla="*/ 70 w 533" name="T28"/>
                  <a:gd fmla="*/ 378 h 642" name="T29"/>
                  <a:gd fmla="*/ 19 w 533" name="T30"/>
                  <a:gd fmla="*/ 302 h 642" name="T31"/>
                  <a:gd fmla="*/ 1 w 533" name="T32"/>
                  <a:gd fmla="*/ 208 h 642" name="T33"/>
                  <a:gd fmla="*/ 76 w 533" name="T34"/>
                  <a:gd fmla="*/ 57 h 642" name="T35"/>
                  <a:gd fmla="*/ 268 w 533" name="T36"/>
                  <a:gd fmla="*/ 0 h 642" name="T37"/>
                  <a:gd fmla="*/ 261 w 533" name="T38"/>
                  <a:gd fmla="*/ 131 h 642" name="T39"/>
                  <a:gd fmla="*/ 228 w 533" name="T40"/>
                  <a:gd fmla="*/ 147 h 642" name="T41"/>
                  <a:gd fmla="*/ 215 w 533" name="T42"/>
                  <a:gd fmla="*/ 188 h 642" name="T43"/>
                  <a:gd fmla="*/ 237 w 533" name="T44"/>
                  <a:gd fmla="*/ 269 h 642" name="T45"/>
                  <a:gd fmla="*/ 291 w 533" name="T46"/>
                  <a:gd fmla="*/ 303 h 642" name="T47"/>
                  <a:gd fmla="*/ 322 w 533" name="T48"/>
                  <a:gd fmla="*/ 290 h 642" name="T49"/>
                  <a:gd fmla="*/ 333 w 533" name="T50"/>
                  <a:gd fmla="*/ 254 h 642" name="T51"/>
                  <a:gd fmla="*/ 323 w 533" name="T52"/>
                  <a:gd fmla="*/ 198 h 642" name="T53"/>
                  <a:gd fmla="*/ 300 w 533" name="T54"/>
                  <a:gd fmla="*/ 151 h 642" name="T55"/>
                  <a:gd fmla="*/ 261 w 533" name="T56"/>
                  <a:gd fmla="*/ 131 h 642" name="T5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b="b" l="0" r="r" t="0"/>
                <a:pathLst>
                  <a:path h="642" w="533">
                    <a:moveTo>
                      <a:pt x="268" y="0"/>
                    </a:moveTo>
                    <a:cubicBezTo>
                      <a:pt x="329" y="1"/>
                      <a:pt x="384" y="15"/>
                      <a:pt x="434" y="43"/>
                    </a:cubicBezTo>
                    <a:cubicBezTo>
                      <a:pt x="501" y="80"/>
                      <a:pt x="533" y="140"/>
                      <a:pt x="533" y="222"/>
                    </a:cubicBezTo>
                    <a:cubicBezTo>
                      <a:pt x="533" y="289"/>
                      <a:pt x="511" y="359"/>
                      <a:pt x="467" y="432"/>
                    </a:cubicBezTo>
                    <a:cubicBezTo>
                      <a:pt x="419" y="513"/>
                      <a:pt x="362" y="578"/>
                      <a:pt x="296" y="626"/>
                    </a:cubicBezTo>
                    <a:cubicBezTo>
                      <a:pt x="281" y="636"/>
                      <a:pt x="268" y="642"/>
                      <a:pt x="257" y="642"/>
                    </a:cubicBezTo>
                    <a:cubicBezTo>
                      <a:pt x="238" y="642"/>
                      <a:pt x="214" y="634"/>
                      <a:pt x="185" y="618"/>
                    </a:cubicBezTo>
                    <a:cubicBezTo>
                      <a:pt x="156" y="602"/>
                      <a:pt x="141" y="589"/>
                      <a:pt x="142" y="579"/>
                    </a:cubicBezTo>
                    <a:cubicBezTo>
                      <a:pt x="142" y="573"/>
                      <a:pt x="151" y="564"/>
                      <a:pt x="169" y="552"/>
                    </a:cubicBezTo>
                    <a:cubicBezTo>
                      <a:pt x="191" y="538"/>
                      <a:pt x="210" y="518"/>
                      <a:pt x="227" y="492"/>
                    </a:cubicBezTo>
                    <a:cubicBezTo>
                      <a:pt x="242" y="469"/>
                      <a:pt x="249" y="450"/>
                      <a:pt x="249" y="436"/>
                    </a:cubicBezTo>
                    <a:cubicBezTo>
                      <a:pt x="249" y="424"/>
                      <a:pt x="243" y="418"/>
                      <a:pt x="231" y="418"/>
                    </a:cubicBezTo>
                    <a:cubicBezTo>
                      <a:pt x="227" y="418"/>
                      <a:pt x="216" y="419"/>
                      <a:pt x="200" y="421"/>
                    </a:cubicBezTo>
                    <a:cubicBezTo>
                      <a:pt x="198" y="421"/>
                      <a:pt x="193" y="421"/>
                      <a:pt x="187" y="421"/>
                    </a:cubicBezTo>
                    <a:cubicBezTo>
                      <a:pt x="138" y="421"/>
                      <a:pt x="99" y="407"/>
                      <a:pt x="70" y="378"/>
                    </a:cubicBezTo>
                    <a:cubicBezTo>
                      <a:pt x="48" y="358"/>
                      <a:pt x="31" y="332"/>
                      <a:pt x="19" y="302"/>
                    </a:cubicBezTo>
                    <a:cubicBezTo>
                      <a:pt x="6" y="272"/>
                      <a:pt x="0" y="240"/>
                      <a:pt x="1" y="208"/>
                    </a:cubicBezTo>
                    <a:cubicBezTo>
                      <a:pt x="1" y="142"/>
                      <a:pt x="26" y="92"/>
                      <a:pt x="76" y="57"/>
                    </a:cubicBezTo>
                    <a:cubicBezTo>
                      <a:pt x="129" y="19"/>
                      <a:pt x="193" y="0"/>
                      <a:pt x="268" y="0"/>
                    </a:cubicBezTo>
                    <a:close/>
                    <a:moveTo>
                      <a:pt x="261" y="131"/>
                    </a:moveTo>
                    <a:cubicBezTo>
                      <a:pt x="248" y="131"/>
                      <a:pt x="237" y="136"/>
                      <a:pt x="228" y="147"/>
                    </a:cubicBezTo>
                    <a:cubicBezTo>
                      <a:pt x="219" y="158"/>
                      <a:pt x="215" y="172"/>
                      <a:pt x="215" y="188"/>
                    </a:cubicBezTo>
                    <a:cubicBezTo>
                      <a:pt x="214" y="219"/>
                      <a:pt x="222" y="246"/>
                      <a:pt x="237" y="269"/>
                    </a:cubicBezTo>
                    <a:cubicBezTo>
                      <a:pt x="252" y="292"/>
                      <a:pt x="270" y="303"/>
                      <a:pt x="291" y="303"/>
                    </a:cubicBezTo>
                    <a:cubicBezTo>
                      <a:pt x="304" y="303"/>
                      <a:pt x="314" y="299"/>
                      <a:pt x="322" y="290"/>
                    </a:cubicBezTo>
                    <a:cubicBezTo>
                      <a:pt x="329" y="281"/>
                      <a:pt x="333" y="269"/>
                      <a:pt x="333" y="254"/>
                    </a:cubicBezTo>
                    <a:cubicBezTo>
                      <a:pt x="334" y="238"/>
                      <a:pt x="330" y="219"/>
                      <a:pt x="323" y="198"/>
                    </a:cubicBezTo>
                    <a:cubicBezTo>
                      <a:pt x="316" y="177"/>
                      <a:pt x="309" y="161"/>
                      <a:pt x="300" y="151"/>
                    </a:cubicBezTo>
                    <a:cubicBezTo>
                      <a:pt x="289" y="138"/>
                      <a:pt x="276" y="131"/>
                      <a:pt x="261" y="131"/>
                    </a:cubicBezTo>
                    <a:close/>
                  </a:path>
                </a:pathLst>
              </a:custGeom>
              <a:solidFill>
                <a:srgbClr val="8EB185"/>
              </a:solidFill>
              <a:ln>
                <a:noFill/>
              </a:ln>
              <a:extLst/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507" name="Freeform 274"/>
              <p:cNvSpPr>
                <a:spLocks noEditPoints="1"/>
              </p:cNvSpPr>
              <p:nvPr/>
            </p:nvSpPr>
            <p:spPr bwMode="auto">
              <a:xfrm>
                <a:off x="1357097" y="2415788"/>
                <a:ext cx="741760" cy="776288"/>
              </a:xfrm>
              <a:custGeom>
                <a:gdLst>
                  <a:gd fmla="*/ 250 w 516" name="T0"/>
                  <a:gd fmla="*/ 0 h 540" name="T1"/>
                  <a:gd fmla="*/ 370 w 516" name="T2"/>
                  <a:gd fmla="*/ 31 h 540" name="T3"/>
                  <a:gd fmla="*/ 487 w 516" name="T4"/>
                  <a:gd fmla="*/ 155 h 540" name="T5"/>
                  <a:gd fmla="*/ 515 w 516" name="T6"/>
                  <a:gd fmla="*/ 281 h 540" name="T7"/>
                  <a:gd fmla="*/ 421 w 516" name="T8"/>
                  <a:gd fmla="*/ 481 h 540" name="T9"/>
                  <a:gd fmla="*/ 257 w 516" name="T10"/>
                  <a:gd fmla="*/ 540 h 540" name="T11"/>
                  <a:gd fmla="*/ 84 w 516" name="T12"/>
                  <a:gd fmla="*/ 473 h 540" name="T13"/>
                  <a:gd fmla="*/ 1 w 516" name="T14"/>
                  <a:gd fmla="*/ 263 h 540" name="T15"/>
                  <a:gd fmla="*/ 79 w 516" name="T16"/>
                  <a:gd fmla="*/ 64 h 540" name="T17"/>
                  <a:gd fmla="*/ 250 w 516" name="T18"/>
                  <a:gd fmla="*/ 0 h 540" name="T19"/>
                  <a:gd fmla="*/ 239 w 516" name="T20"/>
                  <a:gd fmla="*/ 136 h 540" name="T21"/>
                  <a:gd fmla="*/ 196 w 516" name="T22"/>
                  <a:gd fmla="*/ 208 h 540" name="T23"/>
                  <a:gd fmla="*/ 231 w 516" name="T24"/>
                  <a:gd fmla="*/ 378 h 540" name="T25"/>
                  <a:gd fmla="*/ 269 w 516" name="T26"/>
                  <a:gd fmla="*/ 408 h 540" name="T27"/>
                  <a:gd fmla="*/ 311 w 516" name="T28"/>
                  <a:gd fmla="*/ 335 h 540" name="T29"/>
                  <a:gd fmla="*/ 302 w 516" name="T30"/>
                  <a:gd fmla="*/ 246 h 540" name="T31"/>
                  <a:gd fmla="*/ 280 w 516" name="T32"/>
                  <a:gd fmla="*/ 170 h 540" name="T33"/>
                  <a:gd fmla="*/ 239 w 516" name="T34"/>
                  <a:gd fmla="*/ 136 h 540" name="T3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b="b" l="0" r="r" t="0"/>
                <a:pathLst>
                  <a:path h="540" w="516">
                    <a:moveTo>
                      <a:pt x="250" y="0"/>
                    </a:moveTo>
                    <a:cubicBezTo>
                      <a:pt x="292" y="0"/>
                      <a:pt x="332" y="11"/>
                      <a:pt x="370" y="31"/>
                    </a:cubicBezTo>
                    <a:cubicBezTo>
                      <a:pt x="423" y="59"/>
                      <a:pt x="462" y="100"/>
                      <a:pt x="487" y="155"/>
                    </a:cubicBezTo>
                    <a:cubicBezTo>
                      <a:pt x="506" y="194"/>
                      <a:pt x="516" y="236"/>
                      <a:pt x="515" y="281"/>
                    </a:cubicBezTo>
                    <a:cubicBezTo>
                      <a:pt x="515" y="363"/>
                      <a:pt x="483" y="430"/>
                      <a:pt x="421" y="481"/>
                    </a:cubicBezTo>
                    <a:cubicBezTo>
                      <a:pt x="372" y="521"/>
                      <a:pt x="318" y="540"/>
                      <a:pt x="257" y="540"/>
                    </a:cubicBezTo>
                    <a:cubicBezTo>
                      <a:pt x="189" y="539"/>
                      <a:pt x="131" y="517"/>
                      <a:pt x="84" y="473"/>
                    </a:cubicBezTo>
                    <a:cubicBezTo>
                      <a:pt x="28" y="420"/>
                      <a:pt x="0" y="350"/>
                      <a:pt x="1" y="263"/>
                    </a:cubicBezTo>
                    <a:cubicBezTo>
                      <a:pt x="1" y="178"/>
                      <a:pt x="27" y="112"/>
                      <a:pt x="79" y="64"/>
                    </a:cubicBezTo>
                    <a:cubicBezTo>
                      <a:pt x="125" y="21"/>
                      <a:pt x="182" y="0"/>
                      <a:pt x="250" y="0"/>
                    </a:cubicBezTo>
                    <a:close/>
                    <a:moveTo>
                      <a:pt x="239" y="136"/>
                    </a:moveTo>
                    <a:cubicBezTo>
                      <a:pt x="210" y="136"/>
                      <a:pt x="196" y="160"/>
                      <a:pt x="196" y="208"/>
                    </a:cubicBezTo>
                    <a:cubicBezTo>
                      <a:pt x="195" y="271"/>
                      <a:pt x="207" y="328"/>
                      <a:pt x="231" y="378"/>
                    </a:cubicBezTo>
                    <a:cubicBezTo>
                      <a:pt x="240" y="398"/>
                      <a:pt x="253" y="408"/>
                      <a:pt x="269" y="408"/>
                    </a:cubicBezTo>
                    <a:cubicBezTo>
                      <a:pt x="296" y="408"/>
                      <a:pt x="310" y="384"/>
                      <a:pt x="311" y="335"/>
                    </a:cubicBezTo>
                    <a:cubicBezTo>
                      <a:pt x="311" y="307"/>
                      <a:pt x="308" y="278"/>
                      <a:pt x="302" y="246"/>
                    </a:cubicBezTo>
                    <a:cubicBezTo>
                      <a:pt x="297" y="215"/>
                      <a:pt x="289" y="190"/>
                      <a:pt x="280" y="170"/>
                    </a:cubicBezTo>
                    <a:cubicBezTo>
                      <a:pt x="270" y="149"/>
                      <a:pt x="256" y="137"/>
                      <a:pt x="239" y="136"/>
                    </a:cubicBezTo>
                    <a:close/>
                  </a:path>
                </a:pathLst>
              </a:custGeom>
              <a:solidFill>
                <a:srgbClr val="8EB185"/>
              </a:solidFill>
              <a:ln>
                <a:noFill/>
              </a:ln>
              <a:extLst/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508" name="Freeform 255"/>
              <p:cNvSpPr>
                <a:spLocks noEditPoints="1"/>
              </p:cNvSpPr>
              <p:nvPr/>
            </p:nvSpPr>
            <p:spPr bwMode="auto">
              <a:xfrm>
                <a:off x="497466" y="2389219"/>
                <a:ext cx="765572" cy="922735"/>
              </a:xfrm>
              <a:custGeom>
                <a:gdLst>
                  <a:gd fmla="*/ 268 w 533" name="T0"/>
                  <a:gd fmla="*/ 0 h 642" name="T1"/>
                  <a:gd fmla="*/ 434 w 533" name="T2"/>
                  <a:gd fmla="*/ 43 h 642" name="T3"/>
                  <a:gd fmla="*/ 533 w 533" name="T4"/>
                  <a:gd fmla="*/ 222 h 642" name="T5"/>
                  <a:gd fmla="*/ 467 w 533" name="T6"/>
                  <a:gd fmla="*/ 432 h 642" name="T7"/>
                  <a:gd fmla="*/ 296 w 533" name="T8"/>
                  <a:gd fmla="*/ 626 h 642" name="T9"/>
                  <a:gd fmla="*/ 257 w 533" name="T10"/>
                  <a:gd fmla="*/ 642 h 642" name="T11"/>
                  <a:gd fmla="*/ 185 w 533" name="T12"/>
                  <a:gd fmla="*/ 618 h 642" name="T13"/>
                  <a:gd fmla="*/ 142 w 533" name="T14"/>
                  <a:gd fmla="*/ 579 h 642" name="T15"/>
                  <a:gd fmla="*/ 169 w 533" name="T16"/>
                  <a:gd fmla="*/ 552 h 642" name="T17"/>
                  <a:gd fmla="*/ 227 w 533" name="T18"/>
                  <a:gd fmla="*/ 492 h 642" name="T19"/>
                  <a:gd fmla="*/ 249 w 533" name="T20"/>
                  <a:gd fmla="*/ 436 h 642" name="T21"/>
                  <a:gd fmla="*/ 231 w 533" name="T22"/>
                  <a:gd fmla="*/ 418 h 642" name="T23"/>
                  <a:gd fmla="*/ 200 w 533" name="T24"/>
                  <a:gd fmla="*/ 421 h 642" name="T25"/>
                  <a:gd fmla="*/ 187 w 533" name="T26"/>
                  <a:gd fmla="*/ 421 h 642" name="T27"/>
                  <a:gd fmla="*/ 70 w 533" name="T28"/>
                  <a:gd fmla="*/ 378 h 642" name="T29"/>
                  <a:gd fmla="*/ 19 w 533" name="T30"/>
                  <a:gd fmla="*/ 302 h 642" name="T31"/>
                  <a:gd fmla="*/ 1 w 533" name="T32"/>
                  <a:gd fmla="*/ 208 h 642" name="T33"/>
                  <a:gd fmla="*/ 76 w 533" name="T34"/>
                  <a:gd fmla="*/ 57 h 642" name="T35"/>
                  <a:gd fmla="*/ 268 w 533" name="T36"/>
                  <a:gd fmla="*/ 0 h 642" name="T37"/>
                  <a:gd fmla="*/ 261 w 533" name="T38"/>
                  <a:gd fmla="*/ 131 h 642" name="T39"/>
                  <a:gd fmla="*/ 228 w 533" name="T40"/>
                  <a:gd fmla="*/ 147 h 642" name="T41"/>
                  <a:gd fmla="*/ 215 w 533" name="T42"/>
                  <a:gd fmla="*/ 188 h 642" name="T43"/>
                  <a:gd fmla="*/ 237 w 533" name="T44"/>
                  <a:gd fmla="*/ 269 h 642" name="T45"/>
                  <a:gd fmla="*/ 291 w 533" name="T46"/>
                  <a:gd fmla="*/ 303 h 642" name="T47"/>
                  <a:gd fmla="*/ 322 w 533" name="T48"/>
                  <a:gd fmla="*/ 290 h 642" name="T49"/>
                  <a:gd fmla="*/ 333 w 533" name="T50"/>
                  <a:gd fmla="*/ 254 h 642" name="T51"/>
                  <a:gd fmla="*/ 323 w 533" name="T52"/>
                  <a:gd fmla="*/ 198 h 642" name="T53"/>
                  <a:gd fmla="*/ 300 w 533" name="T54"/>
                  <a:gd fmla="*/ 151 h 642" name="T55"/>
                  <a:gd fmla="*/ 261 w 533" name="T56"/>
                  <a:gd fmla="*/ 131 h 642" name="T5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b="b" l="0" r="r" t="0"/>
                <a:pathLst>
                  <a:path h="642" w="533">
                    <a:moveTo>
                      <a:pt x="268" y="0"/>
                    </a:moveTo>
                    <a:cubicBezTo>
                      <a:pt x="329" y="1"/>
                      <a:pt x="384" y="15"/>
                      <a:pt x="434" y="43"/>
                    </a:cubicBezTo>
                    <a:cubicBezTo>
                      <a:pt x="501" y="80"/>
                      <a:pt x="533" y="140"/>
                      <a:pt x="533" y="222"/>
                    </a:cubicBezTo>
                    <a:cubicBezTo>
                      <a:pt x="533" y="289"/>
                      <a:pt x="511" y="359"/>
                      <a:pt x="467" y="432"/>
                    </a:cubicBezTo>
                    <a:cubicBezTo>
                      <a:pt x="419" y="513"/>
                      <a:pt x="362" y="578"/>
                      <a:pt x="296" y="626"/>
                    </a:cubicBezTo>
                    <a:cubicBezTo>
                      <a:pt x="281" y="636"/>
                      <a:pt x="268" y="642"/>
                      <a:pt x="257" y="642"/>
                    </a:cubicBezTo>
                    <a:cubicBezTo>
                      <a:pt x="238" y="642"/>
                      <a:pt x="214" y="634"/>
                      <a:pt x="185" y="618"/>
                    </a:cubicBezTo>
                    <a:cubicBezTo>
                      <a:pt x="156" y="602"/>
                      <a:pt x="141" y="589"/>
                      <a:pt x="142" y="579"/>
                    </a:cubicBezTo>
                    <a:cubicBezTo>
                      <a:pt x="142" y="573"/>
                      <a:pt x="151" y="564"/>
                      <a:pt x="169" y="552"/>
                    </a:cubicBezTo>
                    <a:cubicBezTo>
                      <a:pt x="191" y="538"/>
                      <a:pt x="210" y="518"/>
                      <a:pt x="227" y="492"/>
                    </a:cubicBezTo>
                    <a:cubicBezTo>
                      <a:pt x="242" y="469"/>
                      <a:pt x="249" y="450"/>
                      <a:pt x="249" y="436"/>
                    </a:cubicBezTo>
                    <a:cubicBezTo>
                      <a:pt x="249" y="424"/>
                      <a:pt x="243" y="418"/>
                      <a:pt x="231" y="418"/>
                    </a:cubicBezTo>
                    <a:cubicBezTo>
                      <a:pt x="227" y="418"/>
                      <a:pt x="216" y="419"/>
                      <a:pt x="200" y="421"/>
                    </a:cubicBezTo>
                    <a:cubicBezTo>
                      <a:pt x="198" y="421"/>
                      <a:pt x="193" y="421"/>
                      <a:pt x="187" y="421"/>
                    </a:cubicBezTo>
                    <a:cubicBezTo>
                      <a:pt x="138" y="421"/>
                      <a:pt x="99" y="407"/>
                      <a:pt x="70" y="378"/>
                    </a:cubicBezTo>
                    <a:cubicBezTo>
                      <a:pt x="48" y="358"/>
                      <a:pt x="31" y="332"/>
                      <a:pt x="19" y="302"/>
                    </a:cubicBezTo>
                    <a:cubicBezTo>
                      <a:pt x="6" y="272"/>
                      <a:pt x="0" y="240"/>
                      <a:pt x="1" y="208"/>
                    </a:cubicBezTo>
                    <a:cubicBezTo>
                      <a:pt x="1" y="142"/>
                      <a:pt x="26" y="92"/>
                      <a:pt x="76" y="57"/>
                    </a:cubicBezTo>
                    <a:cubicBezTo>
                      <a:pt x="129" y="19"/>
                      <a:pt x="193" y="0"/>
                      <a:pt x="268" y="0"/>
                    </a:cubicBezTo>
                    <a:close/>
                    <a:moveTo>
                      <a:pt x="261" y="131"/>
                    </a:moveTo>
                    <a:cubicBezTo>
                      <a:pt x="248" y="131"/>
                      <a:pt x="237" y="136"/>
                      <a:pt x="228" y="147"/>
                    </a:cubicBezTo>
                    <a:cubicBezTo>
                      <a:pt x="219" y="158"/>
                      <a:pt x="215" y="172"/>
                      <a:pt x="215" y="188"/>
                    </a:cubicBezTo>
                    <a:cubicBezTo>
                      <a:pt x="214" y="219"/>
                      <a:pt x="222" y="246"/>
                      <a:pt x="237" y="269"/>
                    </a:cubicBezTo>
                    <a:cubicBezTo>
                      <a:pt x="252" y="292"/>
                      <a:pt x="270" y="303"/>
                      <a:pt x="291" y="303"/>
                    </a:cubicBezTo>
                    <a:cubicBezTo>
                      <a:pt x="304" y="303"/>
                      <a:pt x="314" y="299"/>
                      <a:pt x="322" y="290"/>
                    </a:cubicBezTo>
                    <a:cubicBezTo>
                      <a:pt x="329" y="281"/>
                      <a:pt x="333" y="269"/>
                      <a:pt x="333" y="254"/>
                    </a:cubicBezTo>
                    <a:cubicBezTo>
                      <a:pt x="334" y="238"/>
                      <a:pt x="330" y="219"/>
                      <a:pt x="323" y="198"/>
                    </a:cubicBezTo>
                    <a:cubicBezTo>
                      <a:pt x="316" y="177"/>
                      <a:pt x="309" y="161"/>
                      <a:pt x="300" y="151"/>
                    </a:cubicBezTo>
                    <a:cubicBezTo>
                      <a:pt x="289" y="138"/>
                      <a:pt x="276" y="131"/>
                      <a:pt x="261" y="131"/>
                    </a:cubicBezTo>
                    <a:close/>
                  </a:path>
                </a:pathLst>
              </a:custGeom>
              <a:solidFill>
                <a:srgbClr val="BF7F5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509" name="Freeform 256"/>
              <p:cNvSpPr>
                <a:spLocks noEditPoints="1"/>
              </p:cNvSpPr>
              <p:nvPr/>
            </p:nvSpPr>
            <p:spPr bwMode="auto">
              <a:xfrm>
                <a:off x="1321378" y="2389217"/>
                <a:ext cx="741760" cy="776288"/>
              </a:xfrm>
              <a:custGeom>
                <a:gdLst>
                  <a:gd fmla="*/ 250 w 516" name="T0"/>
                  <a:gd fmla="*/ 0 h 540" name="T1"/>
                  <a:gd fmla="*/ 370 w 516" name="T2"/>
                  <a:gd fmla="*/ 31 h 540" name="T3"/>
                  <a:gd fmla="*/ 487 w 516" name="T4"/>
                  <a:gd fmla="*/ 155 h 540" name="T5"/>
                  <a:gd fmla="*/ 515 w 516" name="T6"/>
                  <a:gd fmla="*/ 281 h 540" name="T7"/>
                  <a:gd fmla="*/ 421 w 516" name="T8"/>
                  <a:gd fmla="*/ 481 h 540" name="T9"/>
                  <a:gd fmla="*/ 257 w 516" name="T10"/>
                  <a:gd fmla="*/ 540 h 540" name="T11"/>
                  <a:gd fmla="*/ 84 w 516" name="T12"/>
                  <a:gd fmla="*/ 473 h 540" name="T13"/>
                  <a:gd fmla="*/ 1 w 516" name="T14"/>
                  <a:gd fmla="*/ 263 h 540" name="T15"/>
                  <a:gd fmla="*/ 79 w 516" name="T16"/>
                  <a:gd fmla="*/ 64 h 540" name="T17"/>
                  <a:gd fmla="*/ 250 w 516" name="T18"/>
                  <a:gd fmla="*/ 0 h 540" name="T19"/>
                  <a:gd fmla="*/ 239 w 516" name="T20"/>
                  <a:gd fmla="*/ 136 h 540" name="T21"/>
                  <a:gd fmla="*/ 196 w 516" name="T22"/>
                  <a:gd fmla="*/ 208 h 540" name="T23"/>
                  <a:gd fmla="*/ 231 w 516" name="T24"/>
                  <a:gd fmla="*/ 378 h 540" name="T25"/>
                  <a:gd fmla="*/ 269 w 516" name="T26"/>
                  <a:gd fmla="*/ 408 h 540" name="T27"/>
                  <a:gd fmla="*/ 311 w 516" name="T28"/>
                  <a:gd fmla="*/ 335 h 540" name="T29"/>
                  <a:gd fmla="*/ 302 w 516" name="T30"/>
                  <a:gd fmla="*/ 246 h 540" name="T31"/>
                  <a:gd fmla="*/ 280 w 516" name="T32"/>
                  <a:gd fmla="*/ 170 h 540" name="T33"/>
                  <a:gd fmla="*/ 239 w 516" name="T34"/>
                  <a:gd fmla="*/ 136 h 540" name="T3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b="b" l="0" r="r" t="0"/>
                <a:pathLst>
                  <a:path h="540" w="516">
                    <a:moveTo>
                      <a:pt x="250" y="0"/>
                    </a:moveTo>
                    <a:cubicBezTo>
                      <a:pt x="292" y="0"/>
                      <a:pt x="332" y="11"/>
                      <a:pt x="370" y="31"/>
                    </a:cubicBezTo>
                    <a:cubicBezTo>
                      <a:pt x="423" y="59"/>
                      <a:pt x="462" y="100"/>
                      <a:pt x="487" y="155"/>
                    </a:cubicBezTo>
                    <a:cubicBezTo>
                      <a:pt x="506" y="194"/>
                      <a:pt x="516" y="236"/>
                      <a:pt x="515" y="281"/>
                    </a:cubicBezTo>
                    <a:cubicBezTo>
                      <a:pt x="515" y="363"/>
                      <a:pt x="483" y="430"/>
                      <a:pt x="421" y="481"/>
                    </a:cubicBezTo>
                    <a:cubicBezTo>
                      <a:pt x="372" y="521"/>
                      <a:pt x="318" y="540"/>
                      <a:pt x="257" y="540"/>
                    </a:cubicBezTo>
                    <a:cubicBezTo>
                      <a:pt x="189" y="539"/>
                      <a:pt x="131" y="517"/>
                      <a:pt x="84" y="473"/>
                    </a:cubicBezTo>
                    <a:cubicBezTo>
                      <a:pt x="28" y="420"/>
                      <a:pt x="0" y="350"/>
                      <a:pt x="1" y="263"/>
                    </a:cubicBezTo>
                    <a:cubicBezTo>
                      <a:pt x="1" y="178"/>
                      <a:pt x="27" y="112"/>
                      <a:pt x="79" y="64"/>
                    </a:cubicBezTo>
                    <a:cubicBezTo>
                      <a:pt x="125" y="21"/>
                      <a:pt x="182" y="0"/>
                      <a:pt x="250" y="0"/>
                    </a:cubicBezTo>
                    <a:close/>
                    <a:moveTo>
                      <a:pt x="239" y="136"/>
                    </a:moveTo>
                    <a:cubicBezTo>
                      <a:pt x="210" y="136"/>
                      <a:pt x="196" y="160"/>
                      <a:pt x="196" y="208"/>
                    </a:cubicBezTo>
                    <a:cubicBezTo>
                      <a:pt x="195" y="271"/>
                      <a:pt x="207" y="328"/>
                      <a:pt x="231" y="378"/>
                    </a:cubicBezTo>
                    <a:cubicBezTo>
                      <a:pt x="240" y="398"/>
                      <a:pt x="253" y="408"/>
                      <a:pt x="269" y="408"/>
                    </a:cubicBezTo>
                    <a:cubicBezTo>
                      <a:pt x="296" y="408"/>
                      <a:pt x="310" y="384"/>
                      <a:pt x="311" y="335"/>
                    </a:cubicBezTo>
                    <a:cubicBezTo>
                      <a:pt x="311" y="307"/>
                      <a:pt x="308" y="278"/>
                      <a:pt x="302" y="246"/>
                    </a:cubicBezTo>
                    <a:cubicBezTo>
                      <a:pt x="297" y="215"/>
                      <a:pt x="289" y="190"/>
                      <a:pt x="280" y="170"/>
                    </a:cubicBezTo>
                    <a:cubicBezTo>
                      <a:pt x="270" y="149"/>
                      <a:pt x="256" y="137"/>
                      <a:pt x="239" y="136"/>
                    </a:cubicBezTo>
                    <a:close/>
                  </a:path>
                </a:pathLst>
              </a:custGeom>
              <a:solidFill>
                <a:srgbClr val="BF7F5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510" name="Freeform 273"/>
              <p:cNvSpPr>
                <a:spLocks noEditPoints="1"/>
              </p:cNvSpPr>
              <p:nvPr/>
            </p:nvSpPr>
            <p:spPr bwMode="auto">
              <a:xfrm>
                <a:off x="497466" y="2389219"/>
                <a:ext cx="765572" cy="922735"/>
              </a:xfrm>
              <a:custGeom>
                <a:gdLst>
                  <a:gd fmla="*/ 268 w 533" name="T0"/>
                  <a:gd fmla="*/ 0 h 642" name="T1"/>
                  <a:gd fmla="*/ 434 w 533" name="T2"/>
                  <a:gd fmla="*/ 43 h 642" name="T3"/>
                  <a:gd fmla="*/ 533 w 533" name="T4"/>
                  <a:gd fmla="*/ 222 h 642" name="T5"/>
                  <a:gd fmla="*/ 467 w 533" name="T6"/>
                  <a:gd fmla="*/ 432 h 642" name="T7"/>
                  <a:gd fmla="*/ 296 w 533" name="T8"/>
                  <a:gd fmla="*/ 626 h 642" name="T9"/>
                  <a:gd fmla="*/ 257 w 533" name="T10"/>
                  <a:gd fmla="*/ 642 h 642" name="T11"/>
                  <a:gd fmla="*/ 185 w 533" name="T12"/>
                  <a:gd fmla="*/ 618 h 642" name="T13"/>
                  <a:gd fmla="*/ 142 w 533" name="T14"/>
                  <a:gd fmla="*/ 579 h 642" name="T15"/>
                  <a:gd fmla="*/ 169 w 533" name="T16"/>
                  <a:gd fmla="*/ 552 h 642" name="T17"/>
                  <a:gd fmla="*/ 227 w 533" name="T18"/>
                  <a:gd fmla="*/ 492 h 642" name="T19"/>
                  <a:gd fmla="*/ 249 w 533" name="T20"/>
                  <a:gd fmla="*/ 436 h 642" name="T21"/>
                  <a:gd fmla="*/ 231 w 533" name="T22"/>
                  <a:gd fmla="*/ 418 h 642" name="T23"/>
                  <a:gd fmla="*/ 200 w 533" name="T24"/>
                  <a:gd fmla="*/ 421 h 642" name="T25"/>
                  <a:gd fmla="*/ 187 w 533" name="T26"/>
                  <a:gd fmla="*/ 421 h 642" name="T27"/>
                  <a:gd fmla="*/ 70 w 533" name="T28"/>
                  <a:gd fmla="*/ 378 h 642" name="T29"/>
                  <a:gd fmla="*/ 19 w 533" name="T30"/>
                  <a:gd fmla="*/ 302 h 642" name="T31"/>
                  <a:gd fmla="*/ 1 w 533" name="T32"/>
                  <a:gd fmla="*/ 208 h 642" name="T33"/>
                  <a:gd fmla="*/ 76 w 533" name="T34"/>
                  <a:gd fmla="*/ 57 h 642" name="T35"/>
                  <a:gd fmla="*/ 268 w 533" name="T36"/>
                  <a:gd fmla="*/ 0 h 642" name="T37"/>
                  <a:gd fmla="*/ 261 w 533" name="T38"/>
                  <a:gd fmla="*/ 131 h 642" name="T39"/>
                  <a:gd fmla="*/ 228 w 533" name="T40"/>
                  <a:gd fmla="*/ 147 h 642" name="T41"/>
                  <a:gd fmla="*/ 215 w 533" name="T42"/>
                  <a:gd fmla="*/ 188 h 642" name="T43"/>
                  <a:gd fmla="*/ 237 w 533" name="T44"/>
                  <a:gd fmla="*/ 269 h 642" name="T45"/>
                  <a:gd fmla="*/ 291 w 533" name="T46"/>
                  <a:gd fmla="*/ 303 h 642" name="T47"/>
                  <a:gd fmla="*/ 322 w 533" name="T48"/>
                  <a:gd fmla="*/ 290 h 642" name="T49"/>
                  <a:gd fmla="*/ 333 w 533" name="T50"/>
                  <a:gd fmla="*/ 254 h 642" name="T51"/>
                  <a:gd fmla="*/ 323 w 533" name="T52"/>
                  <a:gd fmla="*/ 198 h 642" name="T53"/>
                  <a:gd fmla="*/ 300 w 533" name="T54"/>
                  <a:gd fmla="*/ 151 h 642" name="T55"/>
                  <a:gd fmla="*/ 261 w 533" name="T56"/>
                  <a:gd fmla="*/ 131 h 642" name="T5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b="b" l="0" r="r" t="0"/>
                <a:pathLst>
                  <a:path h="642" w="533">
                    <a:moveTo>
                      <a:pt x="268" y="0"/>
                    </a:moveTo>
                    <a:cubicBezTo>
                      <a:pt x="329" y="1"/>
                      <a:pt x="384" y="15"/>
                      <a:pt x="434" y="43"/>
                    </a:cubicBezTo>
                    <a:cubicBezTo>
                      <a:pt x="501" y="80"/>
                      <a:pt x="533" y="140"/>
                      <a:pt x="533" y="222"/>
                    </a:cubicBezTo>
                    <a:cubicBezTo>
                      <a:pt x="533" y="289"/>
                      <a:pt x="511" y="359"/>
                      <a:pt x="467" y="432"/>
                    </a:cubicBezTo>
                    <a:cubicBezTo>
                      <a:pt x="419" y="513"/>
                      <a:pt x="362" y="578"/>
                      <a:pt x="296" y="626"/>
                    </a:cubicBezTo>
                    <a:cubicBezTo>
                      <a:pt x="281" y="636"/>
                      <a:pt x="268" y="642"/>
                      <a:pt x="257" y="642"/>
                    </a:cubicBezTo>
                    <a:cubicBezTo>
                      <a:pt x="238" y="642"/>
                      <a:pt x="214" y="634"/>
                      <a:pt x="185" y="618"/>
                    </a:cubicBezTo>
                    <a:cubicBezTo>
                      <a:pt x="156" y="602"/>
                      <a:pt x="141" y="589"/>
                      <a:pt x="142" y="579"/>
                    </a:cubicBezTo>
                    <a:cubicBezTo>
                      <a:pt x="142" y="573"/>
                      <a:pt x="151" y="564"/>
                      <a:pt x="169" y="552"/>
                    </a:cubicBezTo>
                    <a:cubicBezTo>
                      <a:pt x="191" y="538"/>
                      <a:pt x="210" y="518"/>
                      <a:pt x="227" y="492"/>
                    </a:cubicBezTo>
                    <a:cubicBezTo>
                      <a:pt x="242" y="469"/>
                      <a:pt x="249" y="450"/>
                      <a:pt x="249" y="436"/>
                    </a:cubicBezTo>
                    <a:cubicBezTo>
                      <a:pt x="249" y="424"/>
                      <a:pt x="243" y="418"/>
                      <a:pt x="231" y="418"/>
                    </a:cubicBezTo>
                    <a:cubicBezTo>
                      <a:pt x="227" y="418"/>
                      <a:pt x="216" y="419"/>
                      <a:pt x="200" y="421"/>
                    </a:cubicBezTo>
                    <a:cubicBezTo>
                      <a:pt x="198" y="421"/>
                      <a:pt x="193" y="421"/>
                      <a:pt x="187" y="421"/>
                    </a:cubicBezTo>
                    <a:cubicBezTo>
                      <a:pt x="138" y="421"/>
                      <a:pt x="99" y="407"/>
                      <a:pt x="70" y="378"/>
                    </a:cubicBezTo>
                    <a:cubicBezTo>
                      <a:pt x="48" y="358"/>
                      <a:pt x="31" y="332"/>
                      <a:pt x="19" y="302"/>
                    </a:cubicBezTo>
                    <a:cubicBezTo>
                      <a:pt x="6" y="272"/>
                      <a:pt x="0" y="240"/>
                      <a:pt x="1" y="208"/>
                    </a:cubicBezTo>
                    <a:cubicBezTo>
                      <a:pt x="1" y="142"/>
                      <a:pt x="26" y="92"/>
                      <a:pt x="76" y="57"/>
                    </a:cubicBezTo>
                    <a:cubicBezTo>
                      <a:pt x="129" y="19"/>
                      <a:pt x="193" y="0"/>
                      <a:pt x="268" y="0"/>
                    </a:cubicBezTo>
                    <a:close/>
                    <a:moveTo>
                      <a:pt x="261" y="131"/>
                    </a:moveTo>
                    <a:cubicBezTo>
                      <a:pt x="248" y="131"/>
                      <a:pt x="237" y="136"/>
                      <a:pt x="228" y="147"/>
                    </a:cubicBezTo>
                    <a:cubicBezTo>
                      <a:pt x="219" y="158"/>
                      <a:pt x="215" y="172"/>
                      <a:pt x="215" y="188"/>
                    </a:cubicBezTo>
                    <a:cubicBezTo>
                      <a:pt x="214" y="219"/>
                      <a:pt x="222" y="246"/>
                      <a:pt x="237" y="269"/>
                    </a:cubicBezTo>
                    <a:cubicBezTo>
                      <a:pt x="252" y="292"/>
                      <a:pt x="270" y="303"/>
                      <a:pt x="291" y="303"/>
                    </a:cubicBezTo>
                    <a:cubicBezTo>
                      <a:pt x="304" y="303"/>
                      <a:pt x="314" y="299"/>
                      <a:pt x="322" y="290"/>
                    </a:cubicBezTo>
                    <a:cubicBezTo>
                      <a:pt x="329" y="281"/>
                      <a:pt x="333" y="269"/>
                      <a:pt x="333" y="254"/>
                    </a:cubicBezTo>
                    <a:cubicBezTo>
                      <a:pt x="334" y="238"/>
                      <a:pt x="330" y="219"/>
                      <a:pt x="323" y="198"/>
                    </a:cubicBezTo>
                    <a:cubicBezTo>
                      <a:pt x="316" y="177"/>
                      <a:pt x="309" y="161"/>
                      <a:pt x="300" y="151"/>
                    </a:cubicBezTo>
                    <a:cubicBezTo>
                      <a:pt x="289" y="138"/>
                      <a:pt x="276" y="131"/>
                      <a:pt x="261" y="131"/>
                    </a:cubicBezTo>
                    <a:close/>
                  </a:path>
                </a:pathLst>
              </a:custGeom>
              <a:solidFill>
                <a:srgbClr val="709B64"/>
              </a:solidFill>
              <a:ln>
                <a:noFill/>
              </a:ln>
              <a:extLst/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511" name="Freeform 274"/>
              <p:cNvSpPr>
                <a:spLocks noEditPoints="1"/>
              </p:cNvSpPr>
              <p:nvPr/>
            </p:nvSpPr>
            <p:spPr bwMode="auto">
              <a:xfrm>
                <a:off x="1321378" y="2389217"/>
                <a:ext cx="741760" cy="776288"/>
              </a:xfrm>
              <a:custGeom>
                <a:gdLst>
                  <a:gd fmla="*/ 250 w 516" name="T0"/>
                  <a:gd fmla="*/ 0 h 540" name="T1"/>
                  <a:gd fmla="*/ 370 w 516" name="T2"/>
                  <a:gd fmla="*/ 31 h 540" name="T3"/>
                  <a:gd fmla="*/ 487 w 516" name="T4"/>
                  <a:gd fmla="*/ 155 h 540" name="T5"/>
                  <a:gd fmla="*/ 515 w 516" name="T6"/>
                  <a:gd fmla="*/ 281 h 540" name="T7"/>
                  <a:gd fmla="*/ 421 w 516" name="T8"/>
                  <a:gd fmla="*/ 481 h 540" name="T9"/>
                  <a:gd fmla="*/ 257 w 516" name="T10"/>
                  <a:gd fmla="*/ 540 h 540" name="T11"/>
                  <a:gd fmla="*/ 84 w 516" name="T12"/>
                  <a:gd fmla="*/ 473 h 540" name="T13"/>
                  <a:gd fmla="*/ 1 w 516" name="T14"/>
                  <a:gd fmla="*/ 263 h 540" name="T15"/>
                  <a:gd fmla="*/ 79 w 516" name="T16"/>
                  <a:gd fmla="*/ 64 h 540" name="T17"/>
                  <a:gd fmla="*/ 250 w 516" name="T18"/>
                  <a:gd fmla="*/ 0 h 540" name="T19"/>
                  <a:gd fmla="*/ 239 w 516" name="T20"/>
                  <a:gd fmla="*/ 136 h 540" name="T21"/>
                  <a:gd fmla="*/ 196 w 516" name="T22"/>
                  <a:gd fmla="*/ 208 h 540" name="T23"/>
                  <a:gd fmla="*/ 231 w 516" name="T24"/>
                  <a:gd fmla="*/ 378 h 540" name="T25"/>
                  <a:gd fmla="*/ 269 w 516" name="T26"/>
                  <a:gd fmla="*/ 408 h 540" name="T27"/>
                  <a:gd fmla="*/ 311 w 516" name="T28"/>
                  <a:gd fmla="*/ 335 h 540" name="T29"/>
                  <a:gd fmla="*/ 302 w 516" name="T30"/>
                  <a:gd fmla="*/ 246 h 540" name="T31"/>
                  <a:gd fmla="*/ 280 w 516" name="T32"/>
                  <a:gd fmla="*/ 170 h 540" name="T33"/>
                  <a:gd fmla="*/ 239 w 516" name="T34"/>
                  <a:gd fmla="*/ 136 h 540" name="T3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b="b" l="0" r="r" t="0"/>
                <a:pathLst>
                  <a:path h="540" w="516">
                    <a:moveTo>
                      <a:pt x="250" y="0"/>
                    </a:moveTo>
                    <a:cubicBezTo>
                      <a:pt x="292" y="0"/>
                      <a:pt x="332" y="11"/>
                      <a:pt x="370" y="31"/>
                    </a:cubicBezTo>
                    <a:cubicBezTo>
                      <a:pt x="423" y="59"/>
                      <a:pt x="462" y="100"/>
                      <a:pt x="487" y="155"/>
                    </a:cubicBezTo>
                    <a:cubicBezTo>
                      <a:pt x="506" y="194"/>
                      <a:pt x="516" y="236"/>
                      <a:pt x="515" y="281"/>
                    </a:cubicBezTo>
                    <a:cubicBezTo>
                      <a:pt x="515" y="363"/>
                      <a:pt x="483" y="430"/>
                      <a:pt x="421" y="481"/>
                    </a:cubicBezTo>
                    <a:cubicBezTo>
                      <a:pt x="372" y="521"/>
                      <a:pt x="318" y="540"/>
                      <a:pt x="257" y="540"/>
                    </a:cubicBezTo>
                    <a:cubicBezTo>
                      <a:pt x="189" y="539"/>
                      <a:pt x="131" y="517"/>
                      <a:pt x="84" y="473"/>
                    </a:cubicBezTo>
                    <a:cubicBezTo>
                      <a:pt x="28" y="420"/>
                      <a:pt x="0" y="350"/>
                      <a:pt x="1" y="263"/>
                    </a:cubicBezTo>
                    <a:cubicBezTo>
                      <a:pt x="1" y="178"/>
                      <a:pt x="27" y="112"/>
                      <a:pt x="79" y="64"/>
                    </a:cubicBezTo>
                    <a:cubicBezTo>
                      <a:pt x="125" y="21"/>
                      <a:pt x="182" y="0"/>
                      <a:pt x="250" y="0"/>
                    </a:cubicBezTo>
                    <a:close/>
                    <a:moveTo>
                      <a:pt x="239" y="136"/>
                    </a:moveTo>
                    <a:cubicBezTo>
                      <a:pt x="210" y="136"/>
                      <a:pt x="196" y="160"/>
                      <a:pt x="196" y="208"/>
                    </a:cubicBezTo>
                    <a:cubicBezTo>
                      <a:pt x="195" y="271"/>
                      <a:pt x="207" y="328"/>
                      <a:pt x="231" y="378"/>
                    </a:cubicBezTo>
                    <a:cubicBezTo>
                      <a:pt x="240" y="398"/>
                      <a:pt x="253" y="408"/>
                      <a:pt x="269" y="408"/>
                    </a:cubicBezTo>
                    <a:cubicBezTo>
                      <a:pt x="296" y="408"/>
                      <a:pt x="310" y="384"/>
                      <a:pt x="311" y="335"/>
                    </a:cubicBezTo>
                    <a:cubicBezTo>
                      <a:pt x="311" y="307"/>
                      <a:pt x="308" y="278"/>
                      <a:pt x="302" y="246"/>
                    </a:cubicBezTo>
                    <a:cubicBezTo>
                      <a:pt x="297" y="215"/>
                      <a:pt x="289" y="190"/>
                      <a:pt x="280" y="170"/>
                    </a:cubicBezTo>
                    <a:cubicBezTo>
                      <a:pt x="270" y="149"/>
                      <a:pt x="256" y="137"/>
                      <a:pt x="239" y="136"/>
                    </a:cubicBezTo>
                    <a:close/>
                  </a:path>
                </a:pathLst>
              </a:custGeom>
              <a:solidFill>
                <a:srgbClr val="709B64"/>
              </a:solidFill>
              <a:ln>
                <a:noFill/>
              </a:ln>
              <a:extLst/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</p:grpSp>
        <p:grpSp>
          <p:nvGrpSpPr>
            <p:cNvPr id="441" name="组合 440"/>
            <p:cNvGrpSpPr/>
            <p:nvPr/>
          </p:nvGrpSpPr>
          <p:grpSpPr>
            <a:xfrm>
              <a:off x="3286453" y="669625"/>
              <a:ext cx="964342" cy="954440"/>
              <a:chOff x="2204602" y="2209811"/>
              <a:chExt cx="1122760" cy="1111231"/>
            </a:xfrm>
          </p:grpSpPr>
          <p:sp>
            <p:nvSpPr>
              <p:cNvPr id="499" name="Freeform 252"/>
              <p:cNvSpPr>
                <a:spLocks noEditPoints="1"/>
              </p:cNvSpPr>
              <p:nvPr/>
            </p:nvSpPr>
            <p:spPr bwMode="auto">
              <a:xfrm>
                <a:off x="2240321" y="2236382"/>
                <a:ext cx="1087041" cy="1084660"/>
              </a:xfrm>
              <a:custGeom>
                <a:gdLst>
                  <a:gd fmla="*/ 110 w 756" name="T0"/>
                  <a:gd fmla="*/ 31 h 754" name="T1"/>
                  <a:gd fmla="*/ 508 w 756" name="T2"/>
                  <a:gd fmla="*/ 31 h 754" name="T3"/>
                  <a:gd fmla="*/ 595 w 756" name="T4"/>
                  <a:gd fmla="*/ 0 h 754" name="T5"/>
                  <a:gd fmla="*/ 735 w 756" name="T6"/>
                  <a:gd fmla="*/ 0 h 754" name="T7"/>
                  <a:gd fmla="*/ 619 w 756" name="T8"/>
                  <a:gd fmla="*/ 77 h 754" name="T9"/>
                  <a:gd fmla="*/ 209 w 756" name="T10"/>
                  <a:gd fmla="*/ 77 h 754" name="T11"/>
                  <a:gd fmla="*/ 178 w 756" name="T12"/>
                  <a:gd fmla="*/ 107 h 754" name="T13"/>
                  <a:gd fmla="*/ 178 w 756" name="T14"/>
                  <a:gd fmla="*/ 203 h 754" name="T15"/>
                  <a:gd fmla="*/ 756 w 756" name="T16"/>
                  <a:gd fmla="*/ 203 h 754" name="T17"/>
                  <a:gd fmla="*/ 756 w 756" name="T18"/>
                  <a:gd fmla="*/ 248 h 754" name="T19"/>
                  <a:gd fmla="*/ 178 w 756" name="T20"/>
                  <a:gd fmla="*/ 248 h 754" name="T21"/>
                  <a:gd fmla="*/ 178 w 756" name="T22"/>
                  <a:gd fmla="*/ 567 h 754" name="T23"/>
                  <a:gd fmla="*/ 127 w 756" name="T24"/>
                  <a:gd fmla="*/ 754 h 754" name="T25"/>
                  <a:gd fmla="*/ 0 w 756" name="T26"/>
                  <a:gd fmla="*/ 754 h 754" name="T27"/>
                  <a:gd fmla="*/ 57 w 756" name="T28"/>
                  <a:gd fmla="*/ 567 h 754" name="T29"/>
                  <a:gd fmla="*/ 57 w 756" name="T30"/>
                  <a:gd fmla="*/ 84 h 754" name="T31"/>
                  <a:gd fmla="*/ 110 w 756" name="T32"/>
                  <a:gd fmla="*/ 31 h 754" name="T33"/>
                  <a:gd fmla="*/ 235 w 756" name="T34"/>
                  <a:gd fmla="*/ 414 h 754" name="T35"/>
                  <a:gd fmla="*/ 289 w 756" name="T36"/>
                  <a:gd fmla="*/ 360 h 754" name="T37"/>
                  <a:gd fmla="*/ 674 w 756" name="T38"/>
                  <a:gd fmla="*/ 360 h 754" name="T39"/>
                  <a:gd fmla="*/ 728 w 756" name="T40"/>
                  <a:gd fmla="*/ 414 h 754" name="T41"/>
                  <a:gd fmla="*/ 728 w 756" name="T42"/>
                  <a:gd fmla="*/ 700 h 754" name="T43"/>
                  <a:gd fmla="*/ 674 w 756" name="T44"/>
                  <a:gd fmla="*/ 752 h 754" name="T45"/>
                  <a:gd fmla="*/ 289 w 756" name="T46"/>
                  <a:gd fmla="*/ 752 h 754" name="T47"/>
                  <a:gd fmla="*/ 235 w 756" name="T48"/>
                  <a:gd fmla="*/ 700 h 754" name="T49"/>
                  <a:gd fmla="*/ 235 w 756" name="T50"/>
                  <a:gd fmla="*/ 414 h 754" name="T51"/>
                  <a:gd fmla="*/ 606 w 756" name="T52"/>
                  <a:gd fmla="*/ 436 h 754" name="T53"/>
                  <a:gd fmla="*/ 576 w 756" name="T54"/>
                  <a:gd fmla="*/ 406 h 754" name="T55"/>
                  <a:gd fmla="*/ 387 w 756" name="T56"/>
                  <a:gd fmla="*/ 406 h 754" name="T57"/>
                  <a:gd fmla="*/ 357 w 756" name="T58"/>
                  <a:gd fmla="*/ 436 h 754" name="T59"/>
                  <a:gd fmla="*/ 357 w 756" name="T60"/>
                  <a:gd fmla="*/ 677 h 754" name="T61"/>
                  <a:gd fmla="*/ 387 w 756" name="T62"/>
                  <a:gd fmla="*/ 707 h 754" name="T63"/>
                  <a:gd fmla="*/ 576 w 756" name="T64"/>
                  <a:gd fmla="*/ 707 h 754" name="T65"/>
                  <a:gd fmla="*/ 606 w 756" name="T66"/>
                  <a:gd fmla="*/ 677 h 754" name="T67"/>
                  <a:gd fmla="*/ 606 w 756" name="T68"/>
                  <a:gd fmla="*/ 436 h 754" name="T6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b="b" l="0" r="r" t="0"/>
                <a:pathLst>
                  <a:path h="754" w="756">
                    <a:moveTo>
                      <a:pt x="110" y="31"/>
                    </a:moveTo>
                    <a:cubicBezTo>
                      <a:pt x="508" y="31"/>
                      <a:pt x="508" y="31"/>
                      <a:pt x="508" y="31"/>
                    </a:cubicBezTo>
                    <a:cubicBezTo>
                      <a:pt x="554" y="31"/>
                      <a:pt x="579" y="29"/>
                      <a:pt x="595" y="0"/>
                    </a:cubicBezTo>
                    <a:cubicBezTo>
                      <a:pt x="735" y="0"/>
                      <a:pt x="735" y="0"/>
                      <a:pt x="735" y="0"/>
                    </a:cubicBezTo>
                    <a:cubicBezTo>
                      <a:pt x="722" y="53"/>
                      <a:pt x="689" y="77"/>
                      <a:pt x="619" y="77"/>
                    </a:cubicBezTo>
                    <a:cubicBezTo>
                      <a:pt x="209" y="77"/>
                      <a:pt x="209" y="77"/>
                      <a:pt x="209" y="77"/>
                    </a:cubicBezTo>
                    <a:cubicBezTo>
                      <a:pt x="192" y="77"/>
                      <a:pt x="178" y="91"/>
                      <a:pt x="178" y="107"/>
                    </a:cubicBezTo>
                    <a:cubicBezTo>
                      <a:pt x="178" y="203"/>
                      <a:pt x="178" y="203"/>
                      <a:pt x="178" y="203"/>
                    </a:cubicBezTo>
                    <a:cubicBezTo>
                      <a:pt x="756" y="203"/>
                      <a:pt x="756" y="203"/>
                      <a:pt x="756" y="203"/>
                    </a:cubicBezTo>
                    <a:cubicBezTo>
                      <a:pt x="756" y="248"/>
                      <a:pt x="756" y="248"/>
                      <a:pt x="756" y="248"/>
                    </a:cubicBezTo>
                    <a:cubicBezTo>
                      <a:pt x="178" y="248"/>
                      <a:pt x="178" y="248"/>
                      <a:pt x="178" y="248"/>
                    </a:cubicBezTo>
                    <a:cubicBezTo>
                      <a:pt x="178" y="567"/>
                      <a:pt x="178" y="567"/>
                      <a:pt x="178" y="567"/>
                    </a:cubicBezTo>
                    <a:cubicBezTo>
                      <a:pt x="178" y="634"/>
                      <a:pt x="162" y="702"/>
                      <a:pt x="127" y="754"/>
                    </a:cubicBezTo>
                    <a:cubicBezTo>
                      <a:pt x="0" y="754"/>
                      <a:pt x="0" y="754"/>
                      <a:pt x="0" y="754"/>
                    </a:cubicBezTo>
                    <a:cubicBezTo>
                      <a:pt x="42" y="695"/>
                      <a:pt x="57" y="635"/>
                      <a:pt x="57" y="567"/>
                    </a:cubicBezTo>
                    <a:cubicBezTo>
                      <a:pt x="57" y="84"/>
                      <a:pt x="57" y="84"/>
                      <a:pt x="57" y="84"/>
                    </a:cubicBezTo>
                    <a:cubicBezTo>
                      <a:pt x="57" y="55"/>
                      <a:pt x="81" y="31"/>
                      <a:pt x="110" y="31"/>
                    </a:cubicBezTo>
                    <a:close/>
                    <a:moveTo>
                      <a:pt x="235" y="414"/>
                    </a:moveTo>
                    <a:cubicBezTo>
                      <a:pt x="235" y="385"/>
                      <a:pt x="259" y="360"/>
                      <a:pt x="289" y="360"/>
                    </a:cubicBezTo>
                    <a:cubicBezTo>
                      <a:pt x="674" y="360"/>
                      <a:pt x="674" y="360"/>
                      <a:pt x="674" y="360"/>
                    </a:cubicBezTo>
                    <a:cubicBezTo>
                      <a:pt x="704" y="360"/>
                      <a:pt x="728" y="385"/>
                      <a:pt x="728" y="414"/>
                    </a:cubicBezTo>
                    <a:cubicBezTo>
                      <a:pt x="728" y="700"/>
                      <a:pt x="728" y="700"/>
                      <a:pt x="728" y="700"/>
                    </a:cubicBezTo>
                    <a:cubicBezTo>
                      <a:pt x="728" y="729"/>
                      <a:pt x="704" y="752"/>
                      <a:pt x="674" y="752"/>
                    </a:cubicBezTo>
                    <a:cubicBezTo>
                      <a:pt x="289" y="752"/>
                      <a:pt x="289" y="752"/>
                      <a:pt x="289" y="752"/>
                    </a:cubicBezTo>
                    <a:cubicBezTo>
                      <a:pt x="259" y="752"/>
                      <a:pt x="235" y="729"/>
                      <a:pt x="235" y="700"/>
                    </a:cubicBezTo>
                    <a:lnTo>
                      <a:pt x="235" y="414"/>
                    </a:lnTo>
                    <a:close/>
                    <a:moveTo>
                      <a:pt x="606" y="436"/>
                    </a:moveTo>
                    <a:cubicBezTo>
                      <a:pt x="606" y="419"/>
                      <a:pt x="593" y="406"/>
                      <a:pt x="576" y="406"/>
                    </a:cubicBezTo>
                    <a:cubicBezTo>
                      <a:pt x="387" y="406"/>
                      <a:pt x="387" y="406"/>
                      <a:pt x="387" y="406"/>
                    </a:cubicBezTo>
                    <a:cubicBezTo>
                      <a:pt x="370" y="406"/>
                      <a:pt x="357" y="419"/>
                      <a:pt x="357" y="436"/>
                    </a:cubicBezTo>
                    <a:cubicBezTo>
                      <a:pt x="357" y="677"/>
                      <a:pt x="357" y="677"/>
                      <a:pt x="357" y="677"/>
                    </a:cubicBezTo>
                    <a:cubicBezTo>
                      <a:pt x="357" y="694"/>
                      <a:pt x="370" y="707"/>
                      <a:pt x="387" y="707"/>
                    </a:cubicBezTo>
                    <a:cubicBezTo>
                      <a:pt x="576" y="707"/>
                      <a:pt x="576" y="707"/>
                      <a:pt x="576" y="707"/>
                    </a:cubicBezTo>
                    <a:cubicBezTo>
                      <a:pt x="593" y="707"/>
                      <a:pt x="606" y="694"/>
                      <a:pt x="606" y="677"/>
                    </a:cubicBezTo>
                    <a:lnTo>
                      <a:pt x="606" y="436"/>
                    </a:lnTo>
                    <a:close/>
                  </a:path>
                </a:pathLst>
              </a:custGeom>
              <a:solidFill>
                <a:srgbClr val="E2C09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500" name="Rectangle 284"/>
              <p:cNvSpPr>
                <a:spLocks noChangeArrowheads="1"/>
              </p:cNvSpPr>
              <p:nvPr/>
            </p:nvSpPr>
            <p:spPr bwMode="auto">
              <a:xfrm>
                <a:off x="2590365" y="2526895"/>
                <a:ext cx="736997" cy="69056"/>
              </a:xfrm>
              <a:prstGeom prst="rect">
                <a:avLst/>
              </a:prstGeom>
              <a:solidFill>
                <a:srgbClr val="8EB18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501" name="Freeform 285"/>
              <p:cNvSpPr>
                <a:spLocks noEditPoints="1"/>
              </p:cNvSpPr>
              <p:nvPr/>
            </p:nvSpPr>
            <p:spPr bwMode="auto">
              <a:xfrm>
                <a:off x="2579649" y="2756685"/>
                <a:ext cx="707231" cy="564356"/>
              </a:xfrm>
              <a:custGeom>
                <a:gdLst>
                  <a:gd fmla="*/ 438 w 492" name="T0"/>
                  <a:gd fmla="*/ 0 h 392" name="T1"/>
                  <a:gd fmla="*/ 53 w 492" name="T2"/>
                  <a:gd fmla="*/ 0 h 392" name="T3"/>
                  <a:gd fmla="*/ 0 w 492" name="T4"/>
                  <a:gd fmla="*/ 52 h 392" name="T5"/>
                  <a:gd fmla="*/ 0 w 492" name="T6"/>
                  <a:gd fmla="*/ 338 h 392" name="T7"/>
                  <a:gd fmla="*/ 53 w 492" name="T8"/>
                  <a:gd fmla="*/ 392 h 392" name="T9"/>
                  <a:gd fmla="*/ 438 w 492" name="T10"/>
                  <a:gd fmla="*/ 392 h 392" name="T11"/>
                  <a:gd fmla="*/ 492 w 492" name="T12"/>
                  <a:gd fmla="*/ 338 h 392" name="T13"/>
                  <a:gd fmla="*/ 492 w 492" name="T14"/>
                  <a:gd fmla="*/ 52 h 392" name="T15"/>
                  <a:gd fmla="*/ 438 w 492" name="T16"/>
                  <a:gd fmla="*/ 0 h 392" name="T17"/>
                  <a:gd fmla="*/ 368 w 492" name="T18"/>
                  <a:gd fmla="*/ 314 h 392" name="T19"/>
                  <a:gd fmla="*/ 338 w 492" name="T20"/>
                  <a:gd fmla="*/ 344 h 392" name="T21"/>
                  <a:gd fmla="*/ 150 w 492" name="T22"/>
                  <a:gd fmla="*/ 344 h 392" name="T23"/>
                  <a:gd fmla="*/ 120 w 492" name="T24"/>
                  <a:gd fmla="*/ 314 h 392" name="T25"/>
                  <a:gd fmla="*/ 120 w 492" name="T26"/>
                  <a:gd fmla="*/ 74 h 392" name="T27"/>
                  <a:gd fmla="*/ 150 w 492" name="T28"/>
                  <a:gd fmla="*/ 44 h 392" name="T29"/>
                  <a:gd fmla="*/ 338 w 492" name="T30"/>
                  <a:gd fmla="*/ 44 h 392" name="T31"/>
                  <a:gd fmla="*/ 368 w 492" name="T32"/>
                  <a:gd fmla="*/ 74 h 392" name="T33"/>
                  <a:gd fmla="*/ 368 w 492" name="T34"/>
                  <a:gd fmla="*/ 314 h 392" name="T3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b="b" l="0" r="r" t="0"/>
                <a:pathLst>
                  <a:path h="392" w="492">
                    <a:moveTo>
                      <a:pt x="438" y="0"/>
                    </a:moveTo>
                    <a:cubicBezTo>
                      <a:pt x="53" y="0"/>
                      <a:pt x="53" y="0"/>
                      <a:pt x="53" y="0"/>
                    </a:cubicBezTo>
                    <a:cubicBezTo>
                      <a:pt x="23" y="0"/>
                      <a:pt x="0" y="23"/>
                      <a:pt x="0" y="52"/>
                    </a:cubicBezTo>
                    <a:cubicBezTo>
                      <a:pt x="0" y="338"/>
                      <a:pt x="0" y="338"/>
                      <a:pt x="0" y="338"/>
                    </a:cubicBezTo>
                    <a:cubicBezTo>
                      <a:pt x="0" y="367"/>
                      <a:pt x="23" y="392"/>
                      <a:pt x="53" y="392"/>
                    </a:cubicBezTo>
                    <a:cubicBezTo>
                      <a:pt x="438" y="392"/>
                      <a:pt x="438" y="392"/>
                      <a:pt x="438" y="392"/>
                    </a:cubicBezTo>
                    <a:cubicBezTo>
                      <a:pt x="468" y="392"/>
                      <a:pt x="492" y="367"/>
                      <a:pt x="492" y="338"/>
                    </a:cubicBezTo>
                    <a:cubicBezTo>
                      <a:pt x="492" y="52"/>
                      <a:pt x="492" y="52"/>
                      <a:pt x="492" y="52"/>
                    </a:cubicBezTo>
                    <a:cubicBezTo>
                      <a:pt x="492" y="23"/>
                      <a:pt x="468" y="0"/>
                      <a:pt x="438" y="0"/>
                    </a:cubicBezTo>
                    <a:close/>
                    <a:moveTo>
                      <a:pt x="368" y="314"/>
                    </a:moveTo>
                    <a:cubicBezTo>
                      <a:pt x="368" y="330"/>
                      <a:pt x="354" y="344"/>
                      <a:pt x="338" y="344"/>
                    </a:cubicBezTo>
                    <a:cubicBezTo>
                      <a:pt x="150" y="344"/>
                      <a:pt x="150" y="344"/>
                      <a:pt x="150" y="344"/>
                    </a:cubicBezTo>
                    <a:cubicBezTo>
                      <a:pt x="134" y="344"/>
                      <a:pt x="120" y="330"/>
                      <a:pt x="120" y="314"/>
                    </a:cubicBezTo>
                    <a:cubicBezTo>
                      <a:pt x="120" y="74"/>
                      <a:pt x="120" y="74"/>
                      <a:pt x="120" y="74"/>
                    </a:cubicBezTo>
                    <a:cubicBezTo>
                      <a:pt x="120" y="58"/>
                      <a:pt x="134" y="44"/>
                      <a:pt x="150" y="44"/>
                    </a:cubicBezTo>
                    <a:cubicBezTo>
                      <a:pt x="338" y="44"/>
                      <a:pt x="338" y="44"/>
                      <a:pt x="338" y="44"/>
                    </a:cubicBezTo>
                    <a:cubicBezTo>
                      <a:pt x="354" y="44"/>
                      <a:pt x="368" y="58"/>
                      <a:pt x="368" y="74"/>
                    </a:cubicBezTo>
                    <a:lnTo>
                      <a:pt x="368" y="314"/>
                    </a:lnTo>
                    <a:close/>
                  </a:path>
                </a:pathLst>
              </a:custGeom>
              <a:solidFill>
                <a:srgbClr val="8EB18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502" name="Freeform 286"/>
              <p:cNvSpPr/>
              <p:nvPr/>
            </p:nvSpPr>
            <p:spPr bwMode="auto">
              <a:xfrm>
                <a:off x="2240321" y="2239954"/>
                <a:ext cx="1056085" cy="1081088"/>
              </a:xfrm>
              <a:custGeom>
                <a:gdLst>
                  <a:gd fmla="*/ 180 w 735" name="T0"/>
                  <a:gd fmla="*/ 152 h 752" name="T1"/>
                  <a:gd fmla="*/ 180 w 735" name="T2"/>
                  <a:gd fmla="*/ 105 h 752" name="T3"/>
                  <a:gd fmla="*/ 209 w 735" name="T4"/>
                  <a:gd fmla="*/ 76 h 752" name="T5"/>
                  <a:gd fmla="*/ 619 w 735" name="T6"/>
                  <a:gd fmla="*/ 76 h 752" name="T7"/>
                  <a:gd fmla="*/ 735 w 735" name="T8"/>
                  <a:gd fmla="*/ 0 h 752" name="T9"/>
                  <a:gd fmla="*/ 595 w 735" name="T10"/>
                  <a:gd fmla="*/ 0 h 752" name="T11"/>
                  <a:gd fmla="*/ 508 w 735" name="T12"/>
                  <a:gd fmla="*/ 28 h 752" name="T13"/>
                  <a:gd fmla="*/ 110 w 735" name="T14"/>
                  <a:gd fmla="*/ 28 h 752" name="T15"/>
                  <a:gd fmla="*/ 56 w 735" name="T16"/>
                  <a:gd fmla="*/ 82 h 752" name="T17"/>
                  <a:gd fmla="*/ 56 w 735" name="T18"/>
                  <a:gd fmla="*/ 565 h 752" name="T19"/>
                  <a:gd fmla="*/ 0 w 735" name="T20"/>
                  <a:gd fmla="*/ 752 h 752" name="T21"/>
                  <a:gd fmla="*/ 127 w 735" name="T22"/>
                  <a:gd fmla="*/ 752 h 752" name="T23"/>
                  <a:gd fmla="*/ 180 w 735" name="T24"/>
                  <a:gd fmla="*/ 565 h 752" name="T25"/>
                  <a:gd fmla="*/ 180 w 735" name="T26"/>
                  <a:gd fmla="*/ 280 h 752" name="T27"/>
                  <a:gd fmla="*/ 180 w 735" name="T28"/>
                  <a:gd fmla="*/ 152 h 752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752" w="735">
                    <a:moveTo>
                      <a:pt x="180" y="152"/>
                    </a:moveTo>
                    <a:cubicBezTo>
                      <a:pt x="180" y="105"/>
                      <a:pt x="180" y="105"/>
                      <a:pt x="180" y="105"/>
                    </a:cubicBezTo>
                    <a:cubicBezTo>
                      <a:pt x="180" y="89"/>
                      <a:pt x="192" y="76"/>
                      <a:pt x="209" y="76"/>
                    </a:cubicBezTo>
                    <a:cubicBezTo>
                      <a:pt x="619" y="76"/>
                      <a:pt x="619" y="76"/>
                      <a:pt x="619" y="76"/>
                    </a:cubicBezTo>
                    <a:cubicBezTo>
                      <a:pt x="689" y="76"/>
                      <a:pt x="722" y="52"/>
                      <a:pt x="735" y="0"/>
                    </a:cubicBezTo>
                    <a:cubicBezTo>
                      <a:pt x="595" y="0"/>
                      <a:pt x="595" y="0"/>
                      <a:pt x="595" y="0"/>
                    </a:cubicBezTo>
                    <a:cubicBezTo>
                      <a:pt x="579" y="28"/>
                      <a:pt x="554" y="28"/>
                      <a:pt x="508" y="28"/>
                    </a:cubicBezTo>
                    <a:cubicBezTo>
                      <a:pt x="110" y="28"/>
                      <a:pt x="110" y="28"/>
                      <a:pt x="110" y="28"/>
                    </a:cubicBezTo>
                    <a:cubicBezTo>
                      <a:pt x="81" y="28"/>
                      <a:pt x="56" y="53"/>
                      <a:pt x="56" y="82"/>
                    </a:cubicBezTo>
                    <a:cubicBezTo>
                      <a:pt x="56" y="565"/>
                      <a:pt x="56" y="565"/>
                      <a:pt x="56" y="565"/>
                    </a:cubicBezTo>
                    <a:cubicBezTo>
                      <a:pt x="56" y="633"/>
                      <a:pt x="42" y="692"/>
                      <a:pt x="0" y="752"/>
                    </a:cubicBezTo>
                    <a:cubicBezTo>
                      <a:pt x="127" y="752"/>
                      <a:pt x="127" y="752"/>
                      <a:pt x="127" y="752"/>
                    </a:cubicBezTo>
                    <a:cubicBezTo>
                      <a:pt x="162" y="700"/>
                      <a:pt x="180" y="632"/>
                      <a:pt x="180" y="565"/>
                    </a:cubicBezTo>
                    <a:cubicBezTo>
                      <a:pt x="180" y="280"/>
                      <a:pt x="180" y="280"/>
                      <a:pt x="180" y="280"/>
                    </a:cubicBezTo>
                    <a:cubicBezTo>
                      <a:pt x="180" y="237"/>
                      <a:pt x="180" y="195"/>
                      <a:pt x="180" y="152"/>
                    </a:cubicBezTo>
                    <a:close/>
                  </a:path>
                </a:pathLst>
              </a:custGeom>
              <a:solidFill>
                <a:srgbClr val="8EB18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503" name="Freeform 252"/>
              <p:cNvSpPr>
                <a:spLocks noEditPoints="1"/>
              </p:cNvSpPr>
              <p:nvPr/>
            </p:nvSpPr>
            <p:spPr bwMode="auto">
              <a:xfrm>
                <a:off x="2204602" y="2209811"/>
                <a:ext cx="1087041" cy="1084660"/>
              </a:xfrm>
              <a:custGeom>
                <a:gdLst>
                  <a:gd fmla="*/ 110 w 756" name="T0"/>
                  <a:gd fmla="*/ 31 h 754" name="T1"/>
                  <a:gd fmla="*/ 508 w 756" name="T2"/>
                  <a:gd fmla="*/ 31 h 754" name="T3"/>
                  <a:gd fmla="*/ 595 w 756" name="T4"/>
                  <a:gd fmla="*/ 0 h 754" name="T5"/>
                  <a:gd fmla="*/ 735 w 756" name="T6"/>
                  <a:gd fmla="*/ 0 h 754" name="T7"/>
                  <a:gd fmla="*/ 619 w 756" name="T8"/>
                  <a:gd fmla="*/ 77 h 754" name="T9"/>
                  <a:gd fmla="*/ 209 w 756" name="T10"/>
                  <a:gd fmla="*/ 77 h 754" name="T11"/>
                  <a:gd fmla="*/ 178 w 756" name="T12"/>
                  <a:gd fmla="*/ 107 h 754" name="T13"/>
                  <a:gd fmla="*/ 178 w 756" name="T14"/>
                  <a:gd fmla="*/ 203 h 754" name="T15"/>
                  <a:gd fmla="*/ 756 w 756" name="T16"/>
                  <a:gd fmla="*/ 203 h 754" name="T17"/>
                  <a:gd fmla="*/ 756 w 756" name="T18"/>
                  <a:gd fmla="*/ 248 h 754" name="T19"/>
                  <a:gd fmla="*/ 178 w 756" name="T20"/>
                  <a:gd fmla="*/ 248 h 754" name="T21"/>
                  <a:gd fmla="*/ 178 w 756" name="T22"/>
                  <a:gd fmla="*/ 567 h 754" name="T23"/>
                  <a:gd fmla="*/ 127 w 756" name="T24"/>
                  <a:gd fmla="*/ 754 h 754" name="T25"/>
                  <a:gd fmla="*/ 0 w 756" name="T26"/>
                  <a:gd fmla="*/ 754 h 754" name="T27"/>
                  <a:gd fmla="*/ 57 w 756" name="T28"/>
                  <a:gd fmla="*/ 567 h 754" name="T29"/>
                  <a:gd fmla="*/ 57 w 756" name="T30"/>
                  <a:gd fmla="*/ 84 h 754" name="T31"/>
                  <a:gd fmla="*/ 110 w 756" name="T32"/>
                  <a:gd fmla="*/ 31 h 754" name="T33"/>
                  <a:gd fmla="*/ 235 w 756" name="T34"/>
                  <a:gd fmla="*/ 414 h 754" name="T35"/>
                  <a:gd fmla="*/ 289 w 756" name="T36"/>
                  <a:gd fmla="*/ 360 h 754" name="T37"/>
                  <a:gd fmla="*/ 674 w 756" name="T38"/>
                  <a:gd fmla="*/ 360 h 754" name="T39"/>
                  <a:gd fmla="*/ 728 w 756" name="T40"/>
                  <a:gd fmla="*/ 414 h 754" name="T41"/>
                  <a:gd fmla="*/ 728 w 756" name="T42"/>
                  <a:gd fmla="*/ 700 h 754" name="T43"/>
                  <a:gd fmla="*/ 674 w 756" name="T44"/>
                  <a:gd fmla="*/ 752 h 754" name="T45"/>
                  <a:gd fmla="*/ 289 w 756" name="T46"/>
                  <a:gd fmla="*/ 752 h 754" name="T47"/>
                  <a:gd fmla="*/ 235 w 756" name="T48"/>
                  <a:gd fmla="*/ 700 h 754" name="T49"/>
                  <a:gd fmla="*/ 235 w 756" name="T50"/>
                  <a:gd fmla="*/ 414 h 754" name="T51"/>
                  <a:gd fmla="*/ 606 w 756" name="T52"/>
                  <a:gd fmla="*/ 436 h 754" name="T53"/>
                  <a:gd fmla="*/ 576 w 756" name="T54"/>
                  <a:gd fmla="*/ 406 h 754" name="T55"/>
                  <a:gd fmla="*/ 387 w 756" name="T56"/>
                  <a:gd fmla="*/ 406 h 754" name="T57"/>
                  <a:gd fmla="*/ 357 w 756" name="T58"/>
                  <a:gd fmla="*/ 436 h 754" name="T59"/>
                  <a:gd fmla="*/ 357 w 756" name="T60"/>
                  <a:gd fmla="*/ 677 h 754" name="T61"/>
                  <a:gd fmla="*/ 387 w 756" name="T62"/>
                  <a:gd fmla="*/ 707 h 754" name="T63"/>
                  <a:gd fmla="*/ 576 w 756" name="T64"/>
                  <a:gd fmla="*/ 707 h 754" name="T65"/>
                  <a:gd fmla="*/ 606 w 756" name="T66"/>
                  <a:gd fmla="*/ 677 h 754" name="T67"/>
                  <a:gd fmla="*/ 606 w 756" name="T68"/>
                  <a:gd fmla="*/ 436 h 754" name="T6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b="b" l="0" r="r" t="0"/>
                <a:pathLst>
                  <a:path h="754" w="756">
                    <a:moveTo>
                      <a:pt x="110" y="31"/>
                    </a:moveTo>
                    <a:cubicBezTo>
                      <a:pt x="508" y="31"/>
                      <a:pt x="508" y="31"/>
                      <a:pt x="508" y="31"/>
                    </a:cubicBezTo>
                    <a:cubicBezTo>
                      <a:pt x="554" y="31"/>
                      <a:pt x="579" y="29"/>
                      <a:pt x="595" y="0"/>
                    </a:cubicBezTo>
                    <a:cubicBezTo>
                      <a:pt x="735" y="0"/>
                      <a:pt x="735" y="0"/>
                      <a:pt x="735" y="0"/>
                    </a:cubicBezTo>
                    <a:cubicBezTo>
                      <a:pt x="722" y="53"/>
                      <a:pt x="689" y="77"/>
                      <a:pt x="619" y="77"/>
                    </a:cubicBezTo>
                    <a:cubicBezTo>
                      <a:pt x="209" y="77"/>
                      <a:pt x="209" y="77"/>
                      <a:pt x="209" y="77"/>
                    </a:cubicBezTo>
                    <a:cubicBezTo>
                      <a:pt x="192" y="77"/>
                      <a:pt x="178" y="91"/>
                      <a:pt x="178" y="107"/>
                    </a:cubicBezTo>
                    <a:cubicBezTo>
                      <a:pt x="178" y="203"/>
                      <a:pt x="178" y="203"/>
                      <a:pt x="178" y="203"/>
                    </a:cubicBezTo>
                    <a:cubicBezTo>
                      <a:pt x="756" y="203"/>
                      <a:pt x="756" y="203"/>
                      <a:pt x="756" y="203"/>
                    </a:cubicBezTo>
                    <a:cubicBezTo>
                      <a:pt x="756" y="248"/>
                      <a:pt x="756" y="248"/>
                      <a:pt x="756" y="248"/>
                    </a:cubicBezTo>
                    <a:cubicBezTo>
                      <a:pt x="178" y="248"/>
                      <a:pt x="178" y="248"/>
                      <a:pt x="178" y="248"/>
                    </a:cubicBezTo>
                    <a:cubicBezTo>
                      <a:pt x="178" y="567"/>
                      <a:pt x="178" y="567"/>
                      <a:pt x="178" y="567"/>
                    </a:cubicBezTo>
                    <a:cubicBezTo>
                      <a:pt x="178" y="634"/>
                      <a:pt x="162" y="702"/>
                      <a:pt x="127" y="754"/>
                    </a:cubicBezTo>
                    <a:cubicBezTo>
                      <a:pt x="0" y="754"/>
                      <a:pt x="0" y="754"/>
                      <a:pt x="0" y="754"/>
                    </a:cubicBezTo>
                    <a:cubicBezTo>
                      <a:pt x="42" y="695"/>
                      <a:pt x="57" y="635"/>
                      <a:pt x="57" y="567"/>
                    </a:cubicBezTo>
                    <a:cubicBezTo>
                      <a:pt x="57" y="84"/>
                      <a:pt x="57" y="84"/>
                      <a:pt x="57" y="84"/>
                    </a:cubicBezTo>
                    <a:cubicBezTo>
                      <a:pt x="57" y="55"/>
                      <a:pt x="81" y="31"/>
                      <a:pt x="110" y="31"/>
                    </a:cubicBezTo>
                    <a:close/>
                    <a:moveTo>
                      <a:pt x="235" y="414"/>
                    </a:moveTo>
                    <a:cubicBezTo>
                      <a:pt x="235" y="385"/>
                      <a:pt x="259" y="360"/>
                      <a:pt x="289" y="360"/>
                    </a:cubicBezTo>
                    <a:cubicBezTo>
                      <a:pt x="674" y="360"/>
                      <a:pt x="674" y="360"/>
                      <a:pt x="674" y="360"/>
                    </a:cubicBezTo>
                    <a:cubicBezTo>
                      <a:pt x="704" y="360"/>
                      <a:pt x="728" y="385"/>
                      <a:pt x="728" y="414"/>
                    </a:cubicBezTo>
                    <a:cubicBezTo>
                      <a:pt x="728" y="700"/>
                      <a:pt x="728" y="700"/>
                      <a:pt x="728" y="700"/>
                    </a:cubicBezTo>
                    <a:cubicBezTo>
                      <a:pt x="728" y="729"/>
                      <a:pt x="704" y="752"/>
                      <a:pt x="674" y="752"/>
                    </a:cubicBezTo>
                    <a:cubicBezTo>
                      <a:pt x="289" y="752"/>
                      <a:pt x="289" y="752"/>
                      <a:pt x="289" y="752"/>
                    </a:cubicBezTo>
                    <a:cubicBezTo>
                      <a:pt x="259" y="752"/>
                      <a:pt x="235" y="729"/>
                      <a:pt x="235" y="700"/>
                    </a:cubicBezTo>
                    <a:lnTo>
                      <a:pt x="235" y="414"/>
                    </a:lnTo>
                    <a:close/>
                    <a:moveTo>
                      <a:pt x="606" y="436"/>
                    </a:moveTo>
                    <a:cubicBezTo>
                      <a:pt x="606" y="419"/>
                      <a:pt x="593" y="406"/>
                      <a:pt x="576" y="406"/>
                    </a:cubicBezTo>
                    <a:cubicBezTo>
                      <a:pt x="387" y="406"/>
                      <a:pt x="387" y="406"/>
                      <a:pt x="387" y="406"/>
                    </a:cubicBezTo>
                    <a:cubicBezTo>
                      <a:pt x="370" y="406"/>
                      <a:pt x="357" y="419"/>
                      <a:pt x="357" y="436"/>
                    </a:cubicBezTo>
                    <a:cubicBezTo>
                      <a:pt x="357" y="677"/>
                      <a:pt x="357" y="677"/>
                      <a:pt x="357" y="677"/>
                    </a:cubicBezTo>
                    <a:cubicBezTo>
                      <a:pt x="357" y="694"/>
                      <a:pt x="370" y="707"/>
                      <a:pt x="387" y="707"/>
                    </a:cubicBezTo>
                    <a:cubicBezTo>
                      <a:pt x="576" y="707"/>
                      <a:pt x="576" y="707"/>
                      <a:pt x="576" y="707"/>
                    </a:cubicBezTo>
                    <a:cubicBezTo>
                      <a:pt x="593" y="707"/>
                      <a:pt x="606" y="694"/>
                      <a:pt x="606" y="677"/>
                    </a:cubicBezTo>
                    <a:lnTo>
                      <a:pt x="606" y="436"/>
                    </a:lnTo>
                    <a:close/>
                  </a:path>
                </a:pathLst>
              </a:custGeom>
              <a:solidFill>
                <a:srgbClr val="709B6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</p:grpSp>
        <p:grpSp>
          <p:nvGrpSpPr>
            <p:cNvPr id="442" name="组合 441"/>
            <p:cNvGrpSpPr/>
            <p:nvPr/>
          </p:nvGrpSpPr>
          <p:grpSpPr>
            <a:xfrm>
              <a:off x="4388704" y="940916"/>
              <a:ext cx="1563954" cy="763024"/>
              <a:chOff x="3351174" y="2211001"/>
              <a:chExt cx="2277666" cy="1111231"/>
            </a:xfrm>
          </p:grpSpPr>
          <p:sp>
            <p:nvSpPr>
              <p:cNvPr id="443" name="Freeform 253"/>
              <p:cNvSpPr>
                <a:spLocks noEditPoints="1"/>
              </p:cNvSpPr>
              <p:nvPr/>
            </p:nvSpPr>
            <p:spPr bwMode="auto">
              <a:xfrm>
                <a:off x="3386892" y="2237572"/>
                <a:ext cx="1094185" cy="1084660"/>
              </a:xfrm>
              <a:custGeom>
                <a:gdLst>
                  <a:gd fmla="*/ 21 w 760" name="T0"/>
                  <a:gd fmla="*/ 63 h 754" name="T1"/>
                  <a:gd fmla="*/ 320 w 760" name="T2"/>
                  <a:gd fmla="*/ 63 h 754" name="T3"/>
                  <a:gd fmla="*/ 320 w 760" name="T4"/>
                  <a:gd fmla="*/ 0 h 754" name="T5"/>
                  <a:gd fmla="*/ 441 w 760" name="T6"/>
                  <a:gd fmla="*/ 0 h 754" name="T7"/>
                  <a:gd fmla="*/ 441 w 760" name="T8"/>
                  <a:gd fmla="*/ 63 h 754" name="T9"/>
                  <a:gd fmla="*/ 739 w 760" name="T10"/>
                  <a:gd fmla="*/ 63 h 754" name="T11"/>
                  <a:gd fmla="*/ 739 w 760" name="T12"/>
                  <a:gd fmla="*/ 109 h 754" name="T13"/>
                  <a:gd fmla="*/ 441 w 760" name="T14"/>
                  <a:gd fmla="*/ 109 h 754" name="T15"/>
                  <a:gd fmla="*/ 441 w 760" name="T16"/>
                  <a:gd fmla="*/ 174 h 754" name="T17"/>
                  <a:gd fmla="*/ 719 w 760" name="T18"/>
                  <a:gd fmla="*/ 174 h 754" name="T19"/>
                  <a:gd fmla="*/ 719 w 760" name="T20"/>
                  <a:gd fmla="*/ 219 h 754" name="T21"/>
                  <a:gd fmla="*/ 441 w 760" name="T22"/>
                  <a:gd fmla="*/ 219 h 754" name="T23"/>
                  <a:gd fmla="*/ 441 w 760" name="T24"/>
                  <a:gd fmla="*/ 285 h 754" name="T25"/>
                  <a:gd fmla="*/ 760 w 760" name="T26"/>
                  <a:gd fmla="*/ 285 h 754" name="T27"/>
                  <a:gd fmla="*/ 760 w 760" name="T28"/>
                  <a:gd fmla="*/ 330 h 754" name="T29"/>
                  <a:gd fmla="*/ 0 w 760" name="T30"/>
                  <a:gd fmla="*/ 330 h 754" name="T31"/>
                  <a:gd fmla="*/ 0 w 760" name="T32"/>
                  <a:gd fmla="*/ 285 h 754" name="T33"/>
                  <a:gd fmla="*/ 320 w 760" name="T34"/>
                  <a:gd fmla="*/ 285 h 754" name="T35"/>
                  <a:gd fmla="*/ 320 w 760" name="T36"/>
                  <a:gd fmla="*/ 219 h 754" name="T37"/>
                  <a:gd fmla="*/ 41 w 760" name="T38"/>
                  <a:gd fmla="*/ 219 h 754" name="T39"/>
                  <a:gd fmla="*/ 41 w 760" name="T40"/>
                  <a:gd fmla="*/ 174 h 754" name="T41"/>
                  <a:gd fmla="*/ 320 w 760" name="T42"/>
                  <a:gd fmla="*/ 174 h 754" name="T43"/>
                  <a:gd fmla="*/ 320 w 760" name="T44"/>
                  <a:gd fmla="*/ 109 h 754" name="T45"/>
                  <a:gd fmla="*/ 21 w 760" name="T46"/>
                  <a:gd fmla="*/ 109 h 754" name="T47"/>
                  <a:gd fmla="*/ 21 w 760" name="T48"/>
                  <a:gd fmla="*/ 63 h 754" name="T49"/>
                  <a:gd fmla="*/ 161 w 760" name="T50"/>
                  <a:gd fmla="*/ 754 h 754" name="T51"/>
                  <a:gd fmla="*/ 161 w 760" name="T52"/>
                  <a:gd fmla="*/ 647 h 754" name="T53"/>
                  <a:gd fmla="*/ 599 w 760" name="T54"/>
                  <a:gd fmla="*/ 647 h 754" name="T55"/>
                  <a:gd fmla="*/ 599 w 760" name="T56"/>
                  <a:gd fmla="*/ 678 h 754" name="T57"/>
                  <a:gd fmla="*/ 568 w 760" name="T58"/>
                  <a:gd fmla="*/ 709 h 754" name="T59"/>
                  <a:gd fmla="*/ 495 w 760" name="T60"/>
                  <a:gd fmla="*/ 709 h 754" name="T61"/>
                  <a:gd fmla="*/ 495 w 760" name="T62"/>
                  <a:gd fmla="*/ 754 h 754" name="T63"/>
                  <a:gd fmla="*/ 667 w 760" name="T64"/>
                  <a:gd fmla="*/ 754 h 754" name="T65"/>
                  <a:gd fmla="*/ 720 w 760" name="T66"/>
                  <a:gd fmla="*/ 702 h 754" name="T67"/>
                  <a:gd fmla="*/ 720 w 760" name="T68"/>
                  <a:gd fmla="*/ 430 h 754" name="T69"/>
                  <a:gd fmla="*/ 667 w 760" name="T70"/>
                  <a:gd fmla="*/ 376 h 754" name="T71"/>
                  <a:gd fmla="*/ 93 w 760" name="T72"/>
                  <a:gd fmla="*/ 376 h 754" name="T73"/>
                  <a:gd fmla="*/ 40 w 760" name="T74"/>
                  <a:gd fmla="*/ 430 h 754" name="T75"/>
                  <a:gd fmla="*/ 40 w 760" name="T76"/>
                  <a:gd fmla="*/ 754 h 754" name="T77"/>
                  <a:gd fmla="*/ 161 w 760" name="T78"/>
                  <a:gd fmla="*/ 754 h 754" name="T79"/>
                  <a:gd fmla="*/ 599 w 760" name="T80"/>
                  <a:gd fmla="*/ 486 h 754" name="T81"/>
                  <a:gd fmla="*/ 161 w 760" name="T82"/>
                  <a:gd fmla="*/ 486 h 754" name="T83"/>
                  <a:gd fmla="*/ 161 w 760" name="T84"/>
                  <a:gd fmla="*/ 452 h 754" name="T85"/>
                  <a:gd fmla="*/ 192 w 760" name="T86"/>
                  <a:gd fmla="*/ 422 h 754" name="T87"/>
                  <a:gd fmla="*/ 568 w 760" name="T88"/>
                  <a:gd fmla="*/ 422 h 754" name="T89"/>
                  <a:gd fmla="*/ 599 w 760" name="T90"/>
                  <a:gd fmla="*/ 452 h 754" name="T91"/>
                  <a:gd fmla="*/ 599 w 760" name="T92"/>
                  <a:gd fmla="*/ 486 h 754" name="T93"/>
                  <a:gd fmla="*/ 161 w 760" name="T94"/>
                  <a:gd fmla="*/ 531 h 754" name="T95"/>
                  <a:gd fmla="*/ 599 w 760" name="T96"/>
                  <a:gd fmla="*/ 531 h 754" name="T97"/>
                  <a:gd fmla="*/ 599 w 760" name="T98"/>
                  <a:gd fmla="*/ 602 h 754" name="T99"/>
                  <a:gd fmla="*/ 161 w 760" name="T100"/>
                  <a:gd fmla="*/ 602 h 754" name="T101"/>
                  <a:gd fmla="*/ 161 w 760" name="T102"/>
                  <a:gd fmla="*/ 531 h 754" name="T10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b="b" l="0" r="r" t="0"/>
                <a:pathLst>
                  <a:path h="754" w="760">
                    <a:moveTo>
                      <a:pt x="21" y="63"/>
                    </a:moveTo>
                    <a:cubicBezTo>
                      <a:pt x="320" y="63"/>
                      <a:pt x="320" y="63"/>
                      <a:pt x="320" y="63"/>
                    </a:cubicBezTo>
                    <a:cubicBezTo>
                      <a:pt x="320" y="0"/>
                      <a:pt x="320" y="0"/>
                      <a:pt x="320" y="0"/>
                    </a:cubicBezTo>
                    <a:cubicBezTo>
                      <a:pt x="441" y="0"/>
                      <a:pt x="441" y="0"/>
                      <a:pt x="441" y="0"/>
                    </a:cubicBezTo>
                    <a:cubicBezTo>
                      <a:pt x="441" y="63"/>
                      <a:pt x="441" y="63"/>
                      <a:pt x="441" y="63"/>
                    </a:cubicBezTo>
                    <a:cubicBezTo>
                      <a:pt x="739" y="63"/>
                      <a:pt x="739" y="63"/>
                      <a:pt x="739" y="63"/>
                    </a:cubicBezTo>
                    <a:cubicBezTo>
                      <a:pt x="739" y="109"/>
                      <a:pt x="739" y="109"/>
                      <a:pt x="739" y="109"/>
                    </a:cubicBezTo>
                    <a:cubicBezTo>
                      <a:pt x="441" y="109"/>
                      <a:pt x="441" y="109"/>
                      <a:pt x="441" y="109"/>
                    </a:cubicBezTo>
                    <a:cubicBezTo>
                      <a:pt x="441" y="174"/>
                      <a:pt x="441" y="174"/>
                      <a:pt x="441" y="174"/>
                    </a:cubicBezTo>
                    <a:cubicBezTo>
                      <a:pt x="719" y="174"/>
                      <a:pt x="719" y="174"/>
                      <a:pt x="719" y="174"/>
                    </a:cubicBezTo>
                    <a:cubicBezTo>
                      <a:pt x="719" y="219"/>
                      <a:pt x="719" y="219"/>
                      <a:pt x="719" y="219"/>
                    </a:cubicBezTo>
                    <a:cubicBezTo>
                      <a:pt x="441" y="219"/>
                      <a:pt x="441" y="219"/>
                      <a:pt x="441" y="219"/>
                    </a:cubicBezTo>
                    <a:cubicBezTo>
                      <a:pt x="441" y="285"/>
                      <a:pt x="441" y="285"/>
                      <a:pt x="441" y="285"/>
                    </a:cubicBezTo>
                    <a:cubicBezTo>
                      <a:pt x="760" y="285"/>
                      <a:pt x="760" y="285"/>
                      <a:pt x="760" y="285"/>
                    </a:cubicBezTo>
                    <a:cubicBezTo>
                      <a:pt x="760" y="330"/>
                      <a:pt x="760" y="330"/>
                      <a:pt x="760" y="330"/>
                    </a:cubicBezTo>
                    <a:cubicBezTo>
                      <a:pt x="0" y="330"/>
                      <a:pt x="0" y="330"/>
                      <a:pt x="0" y="330"/>
                    </a:cubicBezTo>
                    <a:cubicBezTo>
                      <a:pt x="0" y="285"/>
                      <a:pt x="0" y="285"/>
                      <a:pt x="0" y="285"/>
                    </a:cubicBezTo>
                    <a:cubicBezTo>
                      <a:pt x="320" y="285"/>
                      <a:pt x="320" y="285"/>
                      <a:pt x="320" y="285"/>
                    </a:cubicBezTo>
                    <a:cubicBezTo>
                      <a:pt x="320" y="219"/>
                      <a:pt x="320" y="219"/>
                      <a:pt x="320" y="219"/>
                    </a:cubicBezTo>
                    <a:cubicBezTo>
                      <a:pt x="41" y="219"/>
                      <a:pt x="41" y="219"/>
                      <a:pt x="41" y="219"/>
                    </a:cubicBezTo>
                    <a:cubicBezTo>
                      <a:pt x="41" y="174"/>
                      <a:pt x="41" y="174"/>
                      <a:pt x="41" y="174"/>
                    </a:cubicBezTo>
                    <a:cubicBezTo>
                      <a:pt x="320" y="174"/>
                      <a:pt x="320" y="174"/>
                      <a:pt x="320" y="174"/>
                    </a:cubicBezTo>
                    <a:cubicBezTo>
                      <a:pt x="320" y="109"/>
                      <a:pt x="320" y="109"/>
                      <a:pt x="320" y="109"/>
                    </a:cubicBezTo>
                    <a:cubicBezTo>
                      <a:pt x="21" y="109"/>
                      <a:pt x="21" y="109"/>
                      <a:pt x="21" y="109"/>
                    </a:cubicBezTo>
                    <a:lnTo>
                      <a:pt x="21" y="63"/>
                    </a:lnTo>
                    <a:close/>
                    <a:moveTo>
                      <a:pt x="161" y="754"/>
                    </a:moveTo>
                    <a:cubicBezTo>
                      <a:pt x="161" y="647"/>
                      <a:pt x="161" y="647"/>
                      <a:pt x="161" y="647"/>
                    </a:cubicBezTo>
                    <a:cubicBezTo>
                      <a:pt x="599" y="647"/>
                      <a:pt x="599" y="647"/>
                      <a:pt x="599" y="647"/>
                    </a:cubicBezTo>
                    <a:cubicBezTo>
                      <a:pt x="599" y="678"/>
                      <a:pt x="599" y="678"/>
                      <a:pt x="599" y="678"/>
                    </a:cubicBezTo>
                    <a:cubicBezTo>
                      <a:pt x="599" y="695"/>
                      <a:pt x="585" y="709"/>
                      <a:pt x="568" y="709"/>
                    </a:cubicBezTo>
                    <a:cubicBezTo>
                      <a:pt x="495" y="709"/>
                      <a:pt x="495" y="709"/>
                      <a:pt x="495" y="709"/>
                    </a:cubicBezTo>
                    <a:cubicBezTo>
                      <a:pt x="495" y="754"/>
                      <a:pt x="495" y="754"/>
                      <a:pt x="495" y="754"/>
                    </a:cubicBezTo>
                    <a:cubicBezTo>
                      <a:pt x="667" y="754"/>
                      <a:pt x="667" y="754"/>
                      <a:pt x="667" y="754"/>
                    </a:cubicBezTo>
                    <a:cubicBezTo>
                      <a:pt x="696" y="754"/>
                      <a:pt x="720" y="731"/>
                      <a:pt x="720" y="702"/>
                    </a:cubicBezTo>
                    <a:cubicBezTo>
                      <a:pt x="720" y="430"/>
                      <a:pt x="720" y="430"/>
                      <a:pt x="720" y="430"/>
                    </a:cubicBezTo>
                    <a:cubicBezTo>
                      <a:pt x="720" y="400"/>
                      <a:pt x="696" y="376"/>
                      <a:pt x="667" y="376"/>
                    </a:cubicBezTo>
                    <a:cubicBezTo>
                      <a:pt x="93" y="376"/>
                      <a:pt x="93" y="376"/>
                      <a:pt x="93" y="376"/>
                    </a:cubicBezTo>
                    <a:cubicBezTo>
                      <a:pt x="64" y="376"/>
                      <a:pt x="40" y="400"/>
                      <a:pt x="40" y="430"/>
                    </a:cubicBezTo>
                    <a:cubicBezTo>
                      <a:pt x="40" y="754"/>
                      <a:pt x="40" y="754"/>
                      <a:pt x="40" y="754"/>
                    </a:cubicBezTo>
                    <a:lnTo>
                      <a:pt x="161" y="754"/>
                    </a:lnTo>
                    <a:close/>
                    <a:moveTo>
                      <a:pt x="599" y="486"/>
                    </a:moveTo>
                    <a:cubicBezTo>
                      <a:pt x="161" y="486"/>
                      <a:pt x="161" y="486"/>
                      <a:pt x="161" y="486"/>
                    </a:cubicBezTo>
                    <a:cubicBezTo>
                      <a:pt x="161" y="452"/>
                      <a:pt x="161" y="452"/>
                      <a:pt x="161" y="452"/>
                    </a:cubicBezTo>
                    <a:cubicBezTo>
                      <a:pt x="161" y="435"/>
                      <a:pt x="175" y="422"/>
                      <a:pt x="192" y="422"/>
                    </a:cubicBezTo>
                    <a:cubicBezTo>
                      <a:pt x="568" y="422"/>
                      <a:pt x="568" y="422"/>
                      <a:pt x="568" y="422"/>
                    </a:cubicBezTo>
                    <a:cubicBezTo>
                      <a:pt x="585" y="422"/>
                      <a:pt x="599" y="435"/>
                      <a:pt x="599" y="452"/>
                    </a:cubicBezTo>
                    <a:lnTo>
                      <a:pt x="599" y="486"/>
                    </a:lnTo>
                    <a:close/>
                    <a:moveTo>
                      <a:pt x="161" y="531"/>
                    </a:moveTo>
                    <a:cubicBezTo>
                      <a:pt x="599" y="531"/>
                      <a:pt x="599" y="531"/>
                      <a:pt x="599" y="531"/>
                    </a:cubicBezTo>
                    <a:cubicBezTo>
                      <a:pt x="599" y="602"/>
                      <a:pt x="599" y="602"/>
                      <a:pt x="599" y="602"/>
                    </a:cubicBezTo>
                    <a:cubicBezTo>
                      <a:pt x="161" y="602"/>
                      <a:pt x="161" y="602"/>
                      <a:pt x="161" y="602"/>
                    </a:cubicBezTo>
                    <a:lnTo>
                      <a:pt x="161" y="531"/>
                    </a:lnTo>
                    <a:close/>
                  </a:path>
                </a:pathLst>
              </a:custGeom>
              <a:solidFill>
                <a:srgbClr val="E2C09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461" name="Freeform 254"/>
              <p:cNvSpPr>
                <a:spLocks noEditPoints="1"/>
              </p:cNvSpPr>
              <p:nvPr/>
            </p:nvSpPr>
            <p:spPr bwMode="auto">
              <a:xfrm>
                <a:off x="4541799" y="2237572"/>
                <a:ext cx="1087041" cy="1084660"/>
              </a:xfrm>
              <a:custGeom>
                <a:gdLst>
                  <a:gd fmla="*/ 17 w 755" name="T0"/>
                  <a:gd fmla="*/ 64 h 754" name="T1"/>
                  <a:gd fmla="*/ 272 w 755" name="T2"/>
                  <a:gd fmla="*/ 64 h 754" name="T3"/>
                  <a:gd fmla="*/ 288 w 755" name="T4"/>
                  <a:gd fmla="*/ 0 h 754" name="T5"/>
                  <a:gd fmla="*/ 409 w 755" name="T6"/>
                  <a:gd fmla="*/ 0 h 754" name="T7"/>
                  <a:gd fmla="*/ 393 w 755" name="T8"/>
                  <a:gd fmla="*/ 64 h 754" name="T9"/>
                  <a:gd fmla="*/ 738 w 755" name="T10"/>
                  <a:gd fmla="*/ 64 h 754" name="T11"/>
                  <a:gd fmla="*/ 738 w 755" name="T12"/>
                  <a:gd fmla="*/ 109 h 754" name="T13"/>
                  <a:gd fmla="*/ 381 w 755" name="T14"/>
                  <a:gd fmla="*/ 109 h 754" name="T15"/>
                  <a:gd fmla="*/ 353 w 755" name="T16"/>
                  <a:gd fmla="*/ 189 h 754" name="T17"/>
                  <a:gd fmla="*/ 712 w 755" name="T18"/>
                  <a:gd fmla="*/ 189 h 754" name="T19"/>
                  <a:gd fmla="*/ 712 w 755" name="T20"/>
                  <a:gd fmla="*/ 234 h 754" name="T21"/>
                  <a:gd fmla="*/ 336 w 755" name="T22"/>
                  <a:gd fmla="*/ 234 h 754" name="T23"/>
                  <a:gd fmla="*/ 297 w 755" name="T24"/>
                  <a:gd fmla="*/ 318 h 754" name="T25"/>
                  <a:gd fmla="*/ 755 w 755" name="T26"/>
                  <a:gd fmla="*/ 318 h 754" name="T27"/>
                  <a:gd fmla="*/ 755 w 755" name="T28"/>
                  <a:gd fmla="*/ 364 h 754" name="T29"/>
                  <a:gd fmla="*/ 612 w 755" name="T30"/>
                  <a:gd fmla="*/ 364 h 754" name="T31"/>
                  <a:gd fmla="*/ 755 w 755" name="T32"/>
                  <a:gd fmla="*/ 558 h 754" name="T33"/>
                  <a:gd fmla="*/ 647 w 755" name="T34"/>
                  <a:gd fmla="*/ 558 h 754" name="T35"/>
                  <a:gd fmla="*/ 647 w 755" name="T36"/>
                  <a:gd fmla="*/ 701 h 754" name="T37"/>
                  <a:gd fmla="*/ 594 w 755" name="T38"/>
                  <a:gd fmla="*/ 754 h 754" name="T39"/>
                  <a:gd fmla="*/ 160 w 755" name="T40"/>
                  <a:gd fmla="*/ 754 h 754" name="T41"/>
                  <a:gd fmla="*/ 107 w 755" name="T42"/>
                  <a:gd fmla="*/ 701 h 754" name="T43"/>
                  <a:gd fmla="*/ 107 w 755" name="T44"/>
                  <a:gd fmla="*/ 558 h 754" name="T45"/>
                  <a:gd fmla="*/ 0 w 755" name="T46"/>
                  <a:gd fmla="*/ 558 h 754" name="T47"/>
                  <a:gd fmla="*/ 143 w 755" name="T48"/>
                  <a:gd fmla="*/ 364 h 754" name="T49"/>
                  <a:gd fmla="*/ 0 w 755" name="T50"/>
                  <a:gd fmla="*/ 364 h 754" name="T51"/>
                  <a:gd fmla="*/ 0 w 755" name="T52"/>
                  <a:gd fmla="*/ 318 h 754" name="T53"/>
                  <a:gd fmla="*/ 169 w 755" name="T54"/>
                  <a:gd fmla="*/ 318 h 754" name="T55"/>
                  <a:gd fmla="*/ 211 w 755" name="T56"/>
                  <a:gd fmla="*/ 234 h 754" name="T57"/>
                  <a:gd fmla="*/ 42 w 755" name="T58"/>
                  <a:gd fmla="*/ 234 h 754" name="T59"/>
                  <a:gd fmla="*/ 42 w 755" name="T60"/>
                  <a:gd fmla="*/ 189 h 754" name="T61"/>
                  <a:gd fmla="*/ 230 w 755" name="T62"/>
                  <a:gd fmla="*/ 189 h 754" name="T63"/>
                  <a:gd fmla="*/ 259 w 755" name="T64"/>
                  <a:gd fmla="*/ 109 h 754" name="T65"/>
                  <a:gd fmla="*/ 17 w 755" name="T66"/>
                  <a:gd fmla="*/ 109 h 754" name="T67"/>
                  <a:gd fmla="*/ 17 w 755" name="T68"/>
                  <a:gd fmla="*/ 64 h 754" name="T69"/>
                  <a:gd fmla="*/ 219 w 755" name="T70"/>
                  <a:gd fmla="*/ 446 h 754" name="T71"/>
                  <a:gd fmla="*/ 536 w 755" name="T72"/>
                  <a:gd fmla="*/ 446 h 754" name="T73"/>
                  <a:gd fmla="*/ 482 w 755" name="T74"/>
                  <a:gd fmla="*/ 364 h 754" name="T75"/>
                  <a:gd fmla="*/ 272 w 755" name="T76"/>
                  <a:gd fmla="*/ 364 h 754" name="T77"/>
                  <a:gd fmla="*/ 219 w 755" name="T78"/>
                  <a:gd fmla="*/ 446 h 754" name="T79"/>
                  <a:gd fmla="*/ 229 w 755" name="T80"/>
                  <a:gd fmla="*/ 577 h 754" name="T81"/>
                  <a:gd fmla="*/ 525 w 755" name="T82"/>
                  <a:gd fmla="*/ 577 h 754" name="T83"/>
                  <a:gd fmla="*/ 525 w 755" name="T84"/>
                  <a:gd fmla="*/ 522 h 754" name="T85"/>
                  <a:gd fmla="*/ 496 w 755" name="T86"/>
                  <a:gd fmla="*/ 491 h 754" name="T87"/>
                  <a:gd fmla="*/ 259 w 755" name="T88"/>
                  <a:gd fmla="*/ 491 h 754" name="T89"/>
                  <a:gd fmla="*/ 229 w 755" name="T90"/>
                  <a:gd fmla="*/ 522 h 754" name="T91"/>
                  <a:gd fmla="*/ 229 w 755" name="T92"/>
                  <a:gd fmla="*/ 577 h 754" name="T93"/>
                  <a:gd fmla="*/ 525 w 755" name="T94"/>
                  <a:gd fmla="*/ 622 h 754" name="T95"/>
                  <a:gd fmla="*/ 229 w 755" name="T96"/>
                  <a:gd fmla="*/ 622 h 754" name="T97"/>
                  <a:gd fmla="*/ 229 w 755" name="T98"/>
                  <a:gd fmla="*/ 678 h 754" name="T99"/>
                  <a:gd fmla="*/ 259 w 755" name="T100"/>
                  <a:gd fmla="*/ 708 h 754" name="T101"/>
                  <a:gd fmla="*/ 496 w 755" name="T102"/>
                  <a:gd fmla="*/ 708 h 754" name="T103"/>
                  <a:gd fmla="*/ 525 w 755" name="T104"/>
                  <a:gd fmla="*/ 678 h 754" name="T105"/>
                  <a:gd fmla="*/ 525 w 755" name="T106"/>
                  <a:gd fmla="*/ 622 h 754" name="T10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b="b" l="0" r="r" t="0"/>
                <a:pathLst>
                  <a:path h="754" w="755">
                    <a:moveTo>
                      <a:pt x="17" y="64"/>
                    </a:moveTo>
                    <a:cubicBezTo>
                      <a:pt x="272" y="64"/>
                      <a:pt x="272" y="64"/>
                      <a:pt x="272" y="64"/>
                    </a:cubicBezTo>
                    <a:cubicBezTo>
                      <a:pt x="277" y="43"/>
                      <a:pt x="283" y="22"/>
                      <a:pt x="288" y="0"/>
                    </a:cubicBezTo>
                    <a:cubicBezTo>
                      <a:pt x="409" y="0"/>
                      <a:pt x="409" y="0"/>
                      <a:pt x="409" y="0"/>
                    </a:cubicBezTo>
                    <a:cubicBezTo>
                      <a:pt x="404" y="22"/>
                      <a:pt x="398" y="43"/>
                      <a:pt x="393" y="64"/>
                    </a:cubicBezTo>
                    <a:cubicBezTo>
                      <a:pt x="738" y="64"/>
                      <a:pt x="738" y="64"/>
                      <a:pt x="738" y="64"/>
                    </a:cubicBezTo>
                    <a:cubicBezTo>
                      <a:pt x="738" y="109"/>
                      <a:pt x="738" y="109"/>
                      <a:pt x="738" y="109"/>
                    </a:cubicBezTo>
                    <a:cubicBezTo>
                      <a:pt x="381" y="109"/>
                      <a:pt x="381" y="109"/>
                      <a:pt x="381" y="109"/>
                    </a:cubicBezTo>
                    <a:cubicBezTo>
                      <a:pt x="373" y="136"/>
                      <a:pt x="363" y="163"/>
                      <a:pt x="353" y="189"/>
                    </a:cubicBezTo>
                    <a:cubicBezTo>
                      <a:pt x="712" y="189"/>
                      <a:pt x="712" y="189"/>
                      <a:pt x="712" y="189"/>
                    </a:cubicBezTo>
                    <a:cubicBezTo>
                      <a:pt x="712" y="234"/>
                      <a:pt x="712" y="234"/>
                      <a:pt x="712" y="234"/>
                    </a:cubicBezTo>
                    <a:cubicBezTo>
                      <a:pt x="336" y="234"/>
                      <a:pt x="336" y="234"/>
                      <a:pt x="336" y="234"/>
                    </a:cubicBezTo>
                    <a:cubicBezTo>
                      <a:pt x="324" y="263"/>
                      <a:pt x="310" y="291"/>
                      <a:pt x="297" y="318"/>
                    </a:cubicBezTo>
                    <a:cubicBezTo>
                      <a:pt x="755" y="318"/>
                      <a:pt x="755" y="318"/>
                      <a:pt x="755" y="318"/>
                    </a:cubicBezTo>
                    <a:cubicBezTo>
                      <a:pt x="755" y="364"/>
                      <a:pt x="755" y="364"/>
                      <a:pt x="755" y="364"/>
                    </a:cubicBezTo>
                    <a:cubicBezTo>
                      <a:pt x="612" y="364"/>
                      <a:pt x="612" y="364"/>
                      <a:pt x="612" y="364"/>
                    </a:cubicBezTo>
                    <a:cubicBezTo>
                      <a:pt x="652" y="430"/>
                      <a:pt x="699" y="494"/>
                      <a:pt x="755" y="558"/>
                    </a:cubicBezTo>
                    <a:cubicBezTo>
                      <a:pt x="647" y="558"/>
                      <a:pt x="647" y="558"/>
                      <a:pt x="647" y="558"/>
                    </a:cubicBezTo>
                    <a:cubicBezTo>
                      <a:pt x="647" y="701"/>
                      <a:pt x="647" y="701"/>
                      <a:pt x="647" y="701"/>
                    </a:cubicBezTo>
                    <a:cubicBezTo>
                      <a:pt x="647" y="730"/>
                      <a:pt x="624" y="754"/>
                      <a:pt x="594" y="754"/>
                    </a:cubicBezTo>
                    <a:cubicBezTo>
                      <a:pt x="160" y="754"/>
                      <a:pt x="160" y="754"/>
                      <a:pt x="160" y="754"/>
                    </a:cubicBezTo>
                    <a:cubicBezTo>
                      <a:pt x="131" y="754"/>
                      <a:pt x="107" y="730"/>
                      <a:pt x="107" y="701"/>
                    </a:cubicBezTo>
                    <a:cubicBezTo>
                      <a:pt x="107" y="558"/>
                      <a:pt x="107" y="558"/>
                      <a:pt x="107" y="558"/>
                    </a:cubicBezTo>
                    <a:cubicBezTo>
                      <a:pt x="0" y="558"/>
                      <a:pt x="0" y="558"/>
                      <a:pt x="0" y="558"/>
                    </a:cubicBezTo>
                    <a:cubicBezTo>
                      <a:pt x="56" y="494"/>
                      <a:pt x="103" y="430"/>
                      <a:pt x="143" y="364"/>
                    </a:cubicBezTo>
                    <a:cubicBezTo>
                      <a:pt x="0" y="364"/>
                      <a:pt x="0" y="364"/>
                      <a:pt x="0" y="364"/>
                    </a:cubicBezTo>
                    <a:cubicBezTo>
                      <a:pt x="0" y="318"/>
                      <a:pt x="0" y="318"/>
                      <a:pt x="0" y="318"/>
                    </a:cubicBezTo>
                    <a:cubicBezTo>
                      <a:pt x="169" y="318"/>
                      <a:pt x="169" y="318"/>
                      <a:pt x="169" y="318"/>
                    </a:cubicBezTo>
                    <a:cubicBezTo>
                      <a:pt x="185" y="291"/>
                      <a:pt x="198" y="263"/>
                      <a:pt x="211" y="234"/>
                    </a:cubicBezTo>
                    <a:cubicBezTo>
                      <a:pt x="42" y="234"/>
                      <a:pt x="42" y="234"/>
                      <a:pt x="42" y="234"/>
                    </a:cubicBezTo>
                    <a:cubicBezTo>
                      <a:pt x="42" y="189"/>
                      <a:pt x="42" y="189"/>
                      <a:pt x="42" y="189"/>
                    </a:cubicBezTo>
                    <a:cubicBezTo>
                      <a:pt x="230" y="189"/>
                      <a:pt x="230" y="189"/>
                      <a:pt x="230" y="189"/>
                    </a:cubicBezTo>
                    <a:cubicBezTo>
                      <a:pt x="241" y="162"/>
                      <a:pt x="250" y="136"/>
                      <a:pt x="259" y="109"/>
                    </a:cubicBezTo>
                    <a:cubicBezTo>
                      <a:pt x="17" y="109"/>
                      <a:pt x="17" y="109"/>
                      <a:pt x="17" y="109"/>
                    </a:cubicBezTo>
                    <a:lnTo>
                      <a:pt x="17" y="64"/>
                    </a:lnTo>
                    <a:close/>
                    <a:moveTo>
                      <a:pt x="219" y="446"/>
                    </a:moveTo>
                    <a:cubicBezTo>
                      <a:pt x="536" y="446"/>
                      <a:pt x="536" y="446"/>
                      <a:pt x="536" y="446"/>
                    </a:cubicBezTo>
                    <a:cubicBezTo>
                      <a:pt x="517" y="419"/>
                      <a:pt x="499" y="393"/>
                      <a:pt x="482" y="364"/>
                    </a:cubicBezTo>
                    <a:cubicBezTo>
                      <a:pt x="272" y="364"/>
                      <a:pt x="272" y="364"/>
                      <a:pt x="272" y="364"/>
                    </a:cubicBezTo>
                    <a:cubicBezTo>
                      <a:pt x="255" y="392"/>
                      <a:pt x="237" y="419"/>
                      <a:pt x="219" y="446"/>
                    </a:cubicBezTo>
                    <a:close/>
                    <a:moveTo>
                      <a:pt x="229" y="577"/>
                    </a:moveTo>
                    <a:cubicBezTo>
                      <a:pt x="525" y="577"/>
                      <a:pt x="525" y="577"/>
                      <a:pt x="525" y="577"/>
                    </a:cubicBezTo>
                    <a:cubicBezTo>
                      <a:pt x="525" y="522"/>
                      <a:pt x="525" y="522"/>
                      <a:pt x="525" y="522"/>
                    </a:cubicBezTo>
                    <a:cubicBezTo>
                      <a:pt x="525" y="506"/>
                      <a:pt x="513" y="491"/>
                      <a:pt x="496" y="491"/>
                    </a:cubicBezTo>
                    <a:cubicBezTo>
                      <a:pt x="259" y="491"/>
                      <a:pt x="259" y="491"/>
                      <a:pt x="259" y="491"/>
                    </a:cubicBezTo>
                    <a:cubicBezTo>
                      <a:pt x="242" y="491"/>
                      <a:pt x="229" y="506"/>
                      <a:pt x="229" y="522"/>
                    </a:cubicBezTo>
                    <a:lnTo>
                      <a:pt x="229" y="577"/>
                    </a:lnTo>
                    <a:close/>
                    <a:moveTo>
                      <a:pt x="525" y="622"/>
                    </a:moveTo>
                    <a:cubicBezTo>
                      <a:pt x="229" y="622"/>
                      <a:pt x="229" y="622"/>
                      <a:pt x="229" y="622"/>
                    </a:cubicBezTo>
                    <a:cubicBezTo>
                      <a:pt x="229" y="678"/>
                      <a:pt x="229" y="678"/>
                      <a:pt x="229" y="678"/>
                    </a:cubicBezTo>
                    <a:cubicBezTo>
                      <a:pt x="229" y="694"/>
                      <a:pt x="242" y="708"/>
                      <a:pt x="259" y="708"/>
                    </a:cubicBezTo>
                    <a:cubicBezTo>
                      <a:pt x="496" y="708"/>
                      <a:pt x="496" y="708"/>
                      <a:pt x="496" y="708"/>
                    </a:cubicBezTo>
                    <a:cubicBezTo>
                      <a:pt x="513" y="708"/>
                      <a:pt x="525" y="694"/>
                      <a:pt x="525" y="678"/>
                    </a:cubicBezTo>
                    <a:lnTo>
                      <a:pt x="525" y="622"/>
                    </a:lnTo>
                    <a:close/>
                  </a:path>
                </a:pathLst>
              </a:custGeom>
              <a:solidFill>
                <a:srgbClr val="E2C09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462" name="Rectangle 287"/>
              <p:cNvSpPr>
                <a:spLocks noChangeArrowheads="1"/>
              </p:cNvSpPr>
              <p:nvPr/>
            </p:nvSpPr>
            <p:spPr bwMode="auto">
              <a:xfrm>
                <a:off x="4115555" y="2486413"/>
                <a:ext cx="304800" cy="69056"/>
              </a:xfrm>
              <a:prstGeom prst="rect">
                <a:avLst/>
              </a:prstGeom>
              <a:solidFill>
                <a:srgbClr val="E2C09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463" name="Freeform 288"/>
              <p:cNvSpPr/>
              <p:nvPr/>
            </p:nvSpPr>
            <p:spPr bwMode="auto">
              <a:xfrm>
                <a:off x="3390465" y="2239954"/>
                <a:ext cx="1087041" cy="471488"/>
              </a:xfrm>
              <a:custGeom>
                <a:gdLst>
                  <a:gd fmla="*/ 531 w 913" name="T0"/>
                  <a:gd fmla="*/ 263 h 396" name="T1"/>
                  <a:gd fmla="*/ 531 w 913" name="T2"/>
                  <a:gd fmla="*/ 263 h 396" name="T3"/>
                  <a:gd fmla="*/ 531 w 913" name="T4"/>
                  <a:gd fmla="*/ 208 h 396" name="T5"/>
                  <a:gd fmla="*/ 531 w 913" name="T6"/>
                  <a:gd fmla="*/ 208 h 396" name="T7"/>
                  <a:gd fmla="*/ 531 w 913" name="T8"/>
                  <a:gd fmla="*/ 130 h 396" name="T9"/>
                  <a:gd fmla="*/ 889 w 913" name="T10"/>
                  <a:gd fmla="*/ 130 h 396" name="T11"/>
                  <a:gd fmla="*/ 889 w 913" name="T12"/>
                  <a:gd fmla="*/ 77 h 396" name="T13"/>
                  <a:gd fmla="*/ 531 w 913" name="T14"/>
                  <a:gd fmla="*/ 77 h 396" name="T15"/>
                  <a:gd fmla="*/ 531 w 913" name="T16"/>
                  <a:gd fmla="*/ 0 h 396" name="T17"/>
                  <a:gd fmla="*/ 382 w 913" name="T18"/>
                  <a:gd fmla="*/ 0 h 396" name="T19"/>
                  <a:gd fmla="*/ 382 w 913" name="T20"/>
                  <a:gd fmla="*/ 77 h 396" name="T21"/>
                  <a:gd fmla="*/ 24 w 913" name="T22"/>
                  <a:gd fmla="*/ 77 h 396" name="T23"/>
                  <a:gd fmla="*/ 24 w 913" name="T24"/>
                  <a:gd fmla="*/ 130 h 396" name="T25"/>
                  <a:gd fmla="*/ 382 w 913" name="T26"/>
                  <a:gd fmla="*/ 130 h 396" name="T27"/>
                  <a:gd fmla="*/ 382 w 913" name="T28"/>
                  <a:gd fmla="*/ 207 h 396" name="T29"/>
                  <a:gd fmla="*/ 48 w 913" name="T30"/>
                  <a:gd fmla="*/ 207 h 396" name="T31"/>
                  <a:gd fmla="*/ 48 w 913" name="T32"/>
                  <a:gd fmla="*/ 265 h 396" name="T33"/>
                  <a:gd fmla="*/ 382 w 913" name="T34"/>
                  <a:gd fmla="*/ 265 h 396" name="T35"/>
                  <a:gd fmla="*/ 382 w 913" name="T36"/>
                  <a:gd fmla="*/ 342 h 396" name="T37"/>
                  <a:gd fmla="*/ 0 w 913" name="T38"/>
                  <a:gd fmla="*/ 342 h 396" name="T39"/>
                  <a:gd fmla="*/ 0 w 913" name="T40"/>
                  <a:gd fmla="*/ 396 h 396" name="T41"/>
                  <a:gd fmla="*/ 913 w 913" name="T42"/>
                  <a:gd fmla="*/ 396 h 396" name="T43"/>
                  <a:gd fmla="*/ 913 w 913" name="T44"/>
                  <a:gd fmla="*/ 342 h 396" name="T45"/>
                  <a:gd fmla="*/ 531 w 913" name="T46"/>
                  <a:gd fmla="*/ 342 h 396" name="T47"/>
                  <a:gd fmla="*/ 531 w 913" name="T48"/>
                  <a:gd fmla="*/ 263 h 396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396" w="913">
                    <a:moveTo>
                      <a:pt x="531" y="263"/>
                    </a:moveTo>
                    <a:lnTo>
                      <a:pt x="531" y="263"/>
                    </a:lnTo>
                    <a:lnTo>
                      <a:pt x="531" y="208"/>
                    </a:lnTo>
                    <a:lnTo>
                      <a:pt x="531" y="208"/>
                    </a:lnTo>
                    <a:lnTo>
                      <a:pt x="531" y="130"/>
                    </a:lnTo>
                    <a:lnTo>
                      <a:pt x="889" y="130"/>
                    </a:lnTo>
                    <a:lnTo>
                      <a:pt x="889" y="77"/>
                    </a:lnTo>
                    <a:lnTo>
                      <a:pt x="531" y="77"/>
                    </a:lnTo>
                    <a:lnTo>
                      <a:pt x="531" y="0"/>
                    </a:lnTo>
                    <a:lnTo>
                      <a:pt x="382" y="0"/>
                    </a:lnTo>
                    <a:lnTo>
                      <a:pt x="382" y="77"/>
                    </a:lnTo>
                    <a:lnTo>
                      <a:pt x="24" y="77"/>
                    </a:lnTo>
                    <a:lnTo>
                      <a:pt x="24" y="130"/>
                    </a:lnTo>
                    <a:lnTo>
                      <a:pt x="382" y="130"/>
                    </a:lnTo>
                    <a:lnTo>
                      <a:pt x="382" y="207"/>
                    </a:lnTo>
                    <a:lnTo>
                      <a:pt x="48" y="207"/>
                    </a:lnTo>
                    <a:lnTo>
                      <a:pt x="48" y="265"/>
                    </a:lnTo>
                    <a:lnTo>
                      <a:pt x="382" y="265"/>
                    </a:lnTo>
                    <a:lnTo>
                      <a:pt x="382" y="342"/>
                    </a:lnTo>
                    <a:lnTo>
                      <a:pt x="0" y="342"/>
                    </a:lnTo>
                    <a:lnTo>
                      <a:pt x="0" y="396"/>
                    </a:lnTo>
                    <a:lnTo>
                      <a:pt x="913" y="396"/>
                    </a:lnTo>
                    <a:lnTo>
                      <a:pt x="913" y="342"/>
                    </a:lnTo>
                    <a:lnTo>
                      <a:pt x="531" y="342"/>
                    </a:lnTo>
                    <a:lnTo>
                      <a:pt x="531" y="263"/>
                    </a:lnTo>
                    <a:close/>
                  </a:path>
                </a:pathLst>
              </a:custGeom>
              <a:solidFill>
                <a:srgbClr val="E2C09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464" name="Freeform 289"/>
              <p:cNvSpPr/>
              <p:nvPr/>
            </p:nvSpPr>
            <p:spPr bwMode="auto">
              <a:xfrm>
                <a:off x="3441661" y="2780497"/>
                <a:ext cx="984647" cy="540544"/>
              </a:xfrm>
              <a:custGeom>
                <a:gdLst>
                  <a:gd fmla="*/ 629 w 684" name="T0"/>
                  <a:gd fmla="*/ 0 h 376" name="T1"/>
                  <a:gd fmla="*/ 55 w 684" name="T2"/>
                  <a:gd fmla="*/ 0 h 376" name="T3"/>
                  <a:gd fmla="*/ 0 w 684" name="T4"/>
                  <a:gd fmla="*/ 53 h 376" name="T5"/>
                  <a:gd fmla="*/ 0 w 684" name="T6"/>
                  <a:gd fmla="*/ 376 h 376" name="T7"/>
                  <a:gd fmla="*/ 124 w 684" name="T8"/>
                  <a:gd fmla="*/ 376 h 376" name="T9"/>
                  <a:gd fmla="*/ 124 w 684" name="T10"/>
                  <a:gd fmla="*/ 272 h 376" name="T11"/>
                  <a:gd fmla="*/ 496 w 684" name="T12"/>
                  <a:gd fmla="*/ 272 h 376" name="T13"/>
                  <a:gd fmla="*/ 496 w 684" name="T14"/>
                  <a:gd fmla="*/ 224 h 376" name="T15"/>
                  <a:gd fmla="*/ 124 w 684" name="T16"/>
                  <a:gd fmla="*/ 224 h 376" name="T17"/>
                  <a:gd fmla="*/ 124 w 684" name="T18"/>
                  <a:gd fmla="*/ 156 h 376" name="T19"/>
                  <a:gd fmla="*/ 496 w 684" name="T20"/>
                  <a:gd fmla="*/ 156 h 376" name="T21"/>
                  <a:gd fmla="*/ 496 w 684" name="T22"/>
                  <a:gd fmla="*/ 108 h 376" name="T23"/>
                  <a:gd fmla="*/ 124 w 684" name="T24"/>
                  <a:gd fmla="*/ 108 h 376" name="T25"/>
                  <a:gd fmla="*/ 124 w 684" name="T26"/>
                  <a:gd fmla="*/ 75 h 376" name="T27"/>
                  <a:gd fmla="*/ 154 w 684" name="T28"/>
                  <a:gd fmla="*/ 44 h 376" name="T29"/>
                  <a:gd fmla="*/ 530 w 684" name="T30"/>
                  <a:gd fmla="*/ 44 h 376" name="T31"/>
                  <a:gd fmla="*/ 560 w 684" name="T32"/>
                  <a:gd fmla="*/ 75 h 376" name="T33"/>
                  <a:gd fmla="*/ 560 w 684" name="T34"/>
                  <a:gd fmla="*/ 85 h 376" name="T35"/>
                  <a:gd fmla="*/ 560 w 684" name="T36"/>
                  <a:gd fmla="*/ 109 h 376" name="T37"/>
                  <a:gd fmla="*/ 560 w 684" name="T38"/>
                  <a:gd fmla="*/ 154 h 376" name="T39"/>
                  <a:gd fmla="*/ 560 w 684" name="T40"/>
                  <a:gd fmla="*/ 225 h 376" name="T41"/>
                  <a:gd fmla="*/ 560 w 684" name="T42"/>
                  <a:gd fmla="*/ 270 h 376" name="T43"/>
                  <a:gd fmla="*/ 560 w 684" name="T44"/>
                  <a:gd fmla="*/ 276 h 376" name="T45"/>
                  <a:gd fmla="*/ 560 w 684" name="T46"/>
                  <a:gd fmla="*/ 301 h 376" name="T47"/>
                  <a:gd fmla="*/ 530 w 684" name="T48"/>
                  <a:gd fmla="*/ 332 h 376" name="T49"/>
                  <a:gd fmla="*/ 456 w 684" name="T50"/>
                  <a:gd fmla="*/ 332 h 376" name="T51"/>
                  <a:gd fmla="*/ 456 w 684" name="T52"/>
                  <a:gd fmla="*/ 376 h 376" name="T53"/>
                  <a:gd fmla="*/ 629 w 684" name="T54"/>
                  <a:gd fmla="*/ 376 h 376" name="T55"/>
                  <a:gd fmla="*/ 684 w 684" name="T56"/>
                  <a:gd fmla="*/ 325 h 376" name="T57"/>
                  <a:gd fmla="*/ 684 w 684" name="T58"/>
                  <a:gd fmla="*/ 53 h 376" name="T59"/>
                  <a:gd fmla="*/ 629 w 684" name="T60"/>
                  <a:gd fmla="*/ 0 h 376" name="T6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b="b" l="0" r="r" t="0"/>
                <a:pathLst>
                  <a:path h="376" w="684">
                    <a:moveTo>
                      <a:pt x="629" y="0"/>
                    </a:moveTo>
                    <a:cubicBezTo>
                      <a:pt x="55" y="0"/>
                      <a:pt x="55" y="0"/>
                      <a:pt x="55" y="0"/>
                    </a:cubicBezTo>
                    <a:cubicBezTo>
                      <a:pt x="26" y="0"/>
                      <a:pt x="0" y="23"/>
                      <a:pt x="0" y="53"/>
                    </a:cubicBezTo>
                    <a:cubicBezTo>
                      <a:pt x="0" y="376"/>
                      <a:pt x="0" y="376"/>
                      <a:pt x="0" y="376"/>
                    </a:cubicBezTo>
                    <a:cubicBezTo>
                      <a:pt x="124" y="376"/>
                      <a:pt x="124" y="376"/>
                      <a:pt x="124" y="376"/>
                    </a:cubicBezTo>
                    <a:cubicBezTo>
                      <a:pt x="124" y="272"/>
                      <a:pt x="124" y="272"/>
                      <a:pt x="124" y="272"/>
                    </a:cubicBezTo>
                    <a:cubicBezTo>
                      <a:pt x="496" y="272"/>
                      <a:pt x="496" y="272"/>
                      <a:pt x="496" y="272"/>
                    </a:cubicBezTo>
                    <a:cubicBezTo>
                      <a:pt x="496" y="224"/>
                      <a:pt x="496" y="224"/>
                      <a:pt x="496" y="224"/>
                    </a:cubicBezTo>
                    <a:cubicBezTo>
                      <a:pt x="124" y="224"/>
                      <a:pt x="124" y="224"/>
                      <a:pt x="124" y="224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496" y="156"/>
                      <a:pt x="496" y="156"/>
                      <a:pt x="496" y="156"/>
                    </a:cubicBezTo>
                    <a:cubicBezTo>
                      <a:pt x="496" y="108"/>
                      <a:pt x="496" y="108"/>
                      <a:pt x="496" y="108"/>
                    </a:cubicBezTo>
                    <a:cubicBezTo>
                      <a:pt x="124" y="108"/>
                      <a:pt x="124" y="108"/>
                      <a:pt x="124" y="108"/>
                    </a:cubicBezTo>
                    <a:cubicBezTo>
                      <a:pt x="124" y="75"/>
                      <a:pt x="124" y="75"/>
                      <a:pt x="124" y="75"/>
                    </a:cubicBezTo>
                    <a:cubicBezTo>
                      <a:pt x="124" y="58"/>
                      <a:pt x="137" y="44"/>
                      <a:pt x="154" y="44"/>
                    </a:cubicBezTo>
                    <a:cubicBezTo>
                      <a:pt x="530" y="44"/>
                      <a:pt x="530" y="44"/>
                      <a:pt x="530" y="44"/>
                    </a:cubicBezTo>
                    <a:cubicBezTo>
                      <a:pt x="547" y="44"/>
                      <a:pt x="560" y="58"/>
                      <a:pt x="560" y="75"/>
                    </a:cubicBezTo>
                    <a:cubicBezTo>
                      <a:pt x="560" y="85"/>
                      <a:pt x="560" y="85"/>
                      <a:pt x="560" y="85"/>
                    </a:cubicBezTo>
                    <a:cubicBezTo>
                      <a:pt x="560" y="109"/>
                      <a:pt x="560" y="109"/>
                      <a:pt x="560" y="109"/>
                    </a:cubicBezTo>
                    <a:cubicBezTo>
                      <a:pt x="560" y="154"/>
                      <a:pt x="560" y="154"/>
                      <a:pt x="560" y="154"/>
                    </a:cubicBezTo>
                    <a:cubicBezTo>
                      <a:pt x="560" y="225"/>
                      <a:pt x="560" y="225"/>
                      <a:pt x="560" y="225"/>
                    </a:cubicBezTo>
                    <a:cubicBezTo>
                      <a:pt x="560" y="270"/>
                      <a:pt x="560" y="270"/>
                      <a:pt x="560" y="270"/>
                    </a:cubicBezTo>
                    <a:cubicBezTo>
                      <a:pt x="560" y="276"/>
                      <a:pt x="560" y="276"/>
                      <a:pt x="560" y="276"/>
                    </a:cubicBezTo>
                    <a:cubicBezTo>
                      <a:pt x="560" y="301"/>
                      <a:pt x="560" y="301"/>
                      <a:pt x="560" y="301"/>
                    </a:cubicBezTo>
                    <a:cubicBezTo>
                      <a:pt x="560" y="318"/>
                      <a:pt x="547" y="332"/>
                      <a:pt x="530" y="332"/>
                    </a:cubicBezTo>
                    <a:cubicBezTo>
                      <a:pt x="456" y="332"/>
                      <a:pt x="456" y="332"/>
                      <a:pt x="456" y="332"/>
                    </a:cubicBezTo>
                    <a:cubicBezTo>
                      <a:pt x="456" y="376"/>
                      <a:pt x="456" y="376"/>
                      <a:pt x="456" y="376"/>
                    </a:cubicBezTo>
                    <a:cubicBezTo>
                      <a:pt x="629" y="376"/>
                      <a:pt x="629" y="376"/>
                      <a:pt x="629" y="376"/>
                    </a:cubicBezTo>
                    <a:cubicBezTo>
                      <a:pt x="658" y="376"/>
                      <a:pt x="684" y="354"/>
                      <a:pt x="684" y="325"/>
                    </a:cubicBezTo>
                    <a:cubicBezTo>
                      <a:pt x="684" y="53"/>
                      <a:pt x="684" y="53"/>
                      <a:pt x="684" y="53"/>
                    </a:cubicBezTo>
                    <a:cubicBezTo>
                      <a:pt x="684" y="23"/>
                      <a:pt x="658" y="0"/>
                      <a:pt x="629" y="0"/>
                    </a:cubicBezTo>
                    <a:close/>
                  </a:path>
                </a:pathLst>
              </a:custGeom>
              <a:solidFill>
                <a:srgbClr val="E2C09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465" name="Freeform 290"/>
              <p:cNvSpPr/>
              <p:nvPr/>
            </p:nvSpPr>
            <p:spPr bwMode="auto">
              <a:xfrm>
                <a:off x="5125205" y="2510226"/>
                <a:ext cx="439341" cy="63104"/>
              </a:xfrm>
              <a:custGeom>
                <a:gdLst>
                  <a:gd fmla="*/ 369 w 369" name="T0"/>
                  <a:gd fmla="*/ 53 h 53" name="T1"/>
                  <a:gd fmla="*/ 369 w 369" name="T2"/>
                  <a:gd fmla="*/ 0 h 53" name="T3"/>
                  <a:gd fmla="*/ 21 w 369" name="T4"/>
                  <a:gd fmla="*/ 0 h 53" name="T5"/>
                  <a:gd fmla="*/ 0 w 369" name="T6"/>
                  <a:gd fmla="*/ 53 h 53" name="T7"/>
                  <a:gd fmla="*/ 369 w 369" name="T8"/>
                  <a:gd fmla="*/ 53 h 5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2" w="369">
                    <a:moveTo>
                      <a:pt x="369" y="53"/>
                    </a:moveTo>
                    <a:lnTo>
                      <a:pt x="369" y="0"/>
                    </a:lnTo>
                    <a:lnTo>
                      <a:pt x="21" y="0"/>
                    </a:lnTo>
                    <a:lnTo>
                      <a:pt x="0" y="53"/>
                    </a:lnTo>
                    <a:lnTo>
                      <a:pt x="369" y="53"/>
                    </a:lnTo>
                    <a:close/>
                  </a:path>
                </a:pathLst>
              </a:custGeom>
              <a:solidFill>
                <a:srgbClr val="E2C09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466" name="Freeform 291"/>
              <p:cNvSpPr>
                <a:spLocks noEditPoints="1"/>
              </p:cNvSpPr>
              <p:nvPr/>
            </p:nvSpPr>
            <p:spPr bwMode="auto">
              <a:xfrm>
                <a:off x="4540609" y="2239954"/>
                <a:ext cx="1088231" cy="1081088"/>
              </a:xfrm>
              <a:custGeom>
                <a:gdLst>
                  <a:gd fmla="*/ 756 w 756" name="T0"/>
                  <a:gd fmla="*/ 316 h 752" name="T1"/>
                  <a:gd fmla="*/ 298 w 756" name="T2"/>
                  <a:gd fmla="*/ 316 h 752" name="T3"/>
                  <a:gd fmla="*/ 337 w 756" name="T4"/>
                  <a:gd fmla="*/ 232 h 752" name="T5"/>
                  <a:gd fmla="*/ 337 w 756" name="T6"/>
                  <a:gd fmla="*/ 232 h 752" name="T7"/>
                  <a:gd fmla="*/ 355 w 756" name="T8"/>
                  <a:gd fmla="*/ 188 h 752" name="T9"/>
                  <a:gd fmla="*/ 354 w 756" name="T10"/>
                  <a:gd fmla="*/ 188 h 752" name="T11"/>
                  <a:gd fmla="*/ 382 w 756" name="T12"/>
                  <a:gd fmla="*/ 108 h 752" name="T13"/>
                  <a:gd fmla="*/ 740 w 756" name="T14"/>
                  <a:gd fmla="*/ 108 h 752" name="T15"/>
                  <a:gd fmla="*/ 740 w 756" name="T16"/>
                  <a:gd fmla="*/ 64 h 752" name="T17"/>
                  <a:gd fmla="*/ 394 w 756" name="T18"/>
                  <a:gd fmla="*/ 64 h 752" name="T19"/>
                  <a:gd fmla="*/ 410 w 756" name="T20"/>
                  <a:gd fmla="*/ 0 h 752" name="T21"/>
                  <a:gd fmla="*/ 289 w 756" name="T22"/>
                  <a:gd fmla="*/ 0 h 752" name="T23"/>
                  <a:gd fmla="*/ 273 w 756" name="T24"/>
                  <a:gd fmla="*/ 64 h 752" name="T25"/>
                  <a:gd fmla="*/ 16 w 756" name="T26"/>
                  <a:gd fmla="*/ 64 h 752" name="T27"/>
                  <a:gd fmla="*/ 16 w 756" name="T28"/>
                  <a:gd fmla="*/ 108 h 752" name="T29"/>
                  <a:gd fmla="*/ 260 w 756" name="T30"/>
                  <a:gd fmla="*/ 108 h 752" name="T31"/>
                  <a:gd fmla="*/ 231 w 756" name="T32"/>
                  <a:gd fmla="*/ 188 h 752" name="T33"/>
                  <a:gd fmla="*/ 44 w 756" name="T34"/>
                  <a:gd fmla="*/ 188 h 752" name="T35"/>
                  <a:gd fmla="*/ 44 w 756" name="T36"/>
                  <a:gd fmla="*/ 232 h 752" name="T37"/>
                  <a:gd fmla="*/ 212 w 756" name="T38"/>
                  <a:gd fmla="*/ 232 h 752" name="T39"/>
                  <a:gd fmla="*/ 170 w 756" name="T40"/>
                  <a:gd fmla="*/ 316 h 752" name="T41"/>
                  <a:gd fmla="*/ 0 w 756" name="T42"/>
                  <a:gd fmla="*/ 316 h 752" name="T43"/>
                  <a:gd fmla="*/ 0 w 756" name="T44"/>
                  <a:gd fmla="*/ 364 h 752" name="T45"/>
                  <a:gd fmla="*/ 144 w 756" name="T46"/>
                  <a:gd fmla="*/ 364 h 752" name="T47"/>
                  <a:gd fmla="*/ 1 w 756" name="T48"/>
                  <a:gd fmla="*/ 556 h 752" name="T49"/>
                  <a:gd fmla="*/ 108 w 756" name="T50"/>
                  <a:gd fmla="*/ 556 h 752" name="T51"/>
                  <a:gd fmla="*/ 108 w 756" name="T52"/>
                  <a:gd fmla="*/ 700 h 752" name="T53"/>
                  <a:gd fmla="*/ 161 w 756" name="T54"/>
                  <a:gd fmla="*/ 752 h 752" name="T55"/>
                  <a:gd fmla="*/ 595 w 756" name="T56"/>
                  <a:gd fmla="*/ 752 h 752" name="T57"/>
                  <a:gd fmla="*/ 648 w 756" name="T58"/>
                  <a:gd fmla="*/ 700 h 752" name="T59"/>
                  <a:gd fmla="*/ 648 w 756" name="T60"/>
                  <a:gd fmla="*/ 556 h 752" name="T61"/>
                  <a:gd fmla="*/ 756 w 756" name="T62"/>
                  <a:gd fmla="*/ 556 h 752" name="T63"/>
                  <a:gd fmla="*/ 613 w 756" name="T64"/>
                  <a:gd fmla="*/ 364 h 752" name="T65"/>
                  <a:gd fmla="*/ 756 w 756" name="T66"/>
                  <a:gd fmla="*/ 364 h 752" name="T67"/>
                  <a:gd fmla="*/ 756 w 756" name="T68"/>
                  <a:gd fmla="*/ 316 h 752" name="T69"/>
                  <a:gd fmla="*/ 528 w 756" name="T70"/>
                  <a:gd fmla="*/ 530 h 752" name="T71"/>
                  <a:gd fmla="*/ 528 w 756" name="T72"/>
                  <a:gd fmla="*/ 576 h 752" name="T73"/>
                  <a:gd fmla="*/ 528 w 756" name="T74"/>
                  <a:gd fmla="*/ 621 h 752" name="T75"/>
                  <a:gd fmla="*/ 528 w 756" name="T76"/>
                  <a:gd fmla="*/ 658 h 752" name="T77"/>
                  <a:gd fmla="*/ 528 w 756" name="T78"/>
                  <a:gd fmla="*/ 677 h 752" name="T79"/>
                  <a:gd fmla="*/ 497 w 756" name="T80"/>
                  <a:gd fmla="*/ 708 h 752" name="T81"/>
                  <a:gd fmla="*/ 260 w 756" name="T82"/>
                  <a:gd fmla="*/ 708 h 752" name="T83"/>
                  <a:gd fmla="*/ 228 w 756" name="T84"/>
                  <a:gd fmla="*/ 677 h 752" name="T85"/>
                  <a:gd fmla="*/ 228 w 756" name="T86"/>
                  <a:gd fmla="*/ 620 h 752" name="T87"/>
                  <a:gd fmla="*/ 460 w 756" name="T88"/>
                  <a:gd fmla="*/ 620 h 752" name="T89"/>
                  <a:gd fmla="*/ 460 w 756" name="T90"/>
                  <a:gd fmla="*/ 576 h 752" name="T91"/>
                  <a:gd fmla="*/ 228 w 756" name="T92"/>
                  <a:gd fmla="*/ 576 h 752" name="T93"/>
                  <a:gd fmla="*/ 228 w 756" name="T94"/>
                  <a:gd fmla="*/ 521 h 752" name="T95"/>
                  <a:gd fmla="*/ 260 w 756" name="T96"/>
                  <a:gd fmla="*/ 492 h 752" name="T97"/>
                  <a:gd fmla="*/ 497 w 756" name="T98"/>
                  <a:gd fmla="*/ 492 h 752" name="T99"/>
                  <a:gd fmla="*/ 528 w 756" name="T100"/>
                  <a:gd fmla="*/ 521 h 752" name="T101"/>
                  <a:gd fmla="*/ 528 w 756" name="T102"/>
                  <a:gd fmla="*/ 530 h 752" name="T103"/>
                  <a:gd fmla="*/ 220 w 756" name="T104"/>
                  <a:gd fmla="*/ 444 h 752" name="T105"/>
                  <a:gd fmla="*/ 273 w 756" name="T106"/>
                  <a:gd fmla="*/ 364 h 752" name="T107"/>
                  <a:gd fmla="*/ 483 w 756" name="T108"/>
                  <a:gd fmla="*/ 364 h 752" name="T109"/>
                  <a:gd fmla="*/ 537 w 756" name="T110"/>
                  <a:gd fmla="*/ 444 h 752" name="T111"/>
                  <a:gd fmla="*/ 220 w 756" name="T112"/>
                  <a:gd fmla="*/ 444 h 752" name="T1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b="b" l="0" r="r" t="0"/>
                <a:pathLst>
                  <a:path h="752" w="756">
                    <a:moveTo>
                      <a:pt x="756" y="316"/>
                    </a:moveTo>
                    <a:cubicBezTo>
                      <a:pt x="298" y="316"/>
                      <a:pt x="298" y="316"/>
                      <a:pt x="298" y="316"/>
                    </a:cubicBezTo>
                    <a:cubicBezTo>
                      <a:pt x="311" y="292"/>
                      <a:pt x="325" y="264"/>
                      <a:pt x="337" y="232"/>
                    </a:cubicBezTo>
                    <a:cubicBezTo>
                      <a:pt x="337" y="232"/>
                      <a:pt x="337" y="232"/>
                      <a:pt x="337" y="232"/>
                    </a:cubicBezTo>
                    <a:cubicBezTo>
                      <a:pt x="355" y="188"/>
                      <a:pt x="355" y="188"/>
                      <a:pt x="355" y="188"/>
                    </a:cubicBezTo>
                    <a:cubicBezTo>
                      <a:pt x="354" y="188"/>
                      <a:pt x="354" y="188"/>
                      <a:pt x="354" y="188"/>
                    </a:cubicBezTo>
                    <a:cubicBezTo>
                      <a:pt x="364" y="164"/>
                      <a:pt x="374" y="136"/>
                      <a:pt x="382" y="108"/>
                    </a:cubicBezTo>
                    <a:cubicBezTo>
                      <a:pt x="740" y="108"/>
                      <a:pt x="740" y="108"/>
                      <a:pt x="740" y="108"/>
                    </a:cubicBezTo>
                    <a:cubicBezTo>
                      <a:pt x="740" y="64"/>
                      <a:pt x="740" y="64"/>
                      <a:pt x="740" y="64"/>
                    </a:cubicBezTo>
                    <a:cubicBezTo>
                      <a:pt x="394" y="64"/>
                      <a:pt x="394" y="64"/>
                      <a:pt x="394" y="64"/>
                    </a:cubicBezTo>
                    <a:cubicBezTo>
                      <a:pt x="399" y="44"/>
                      <a:pt x="405" y="20"/>
                      <a:pt x="410" y="0"/>
                    </a:cubicBezTo>
                    <a:cubicBezTo>
                      <a:pt x="289" y="0"/>
                      <a:pt x="289" y="0"/>
                      <a:pt x="289" y="0"/>
                    </a:cubicBezTo>
                    <a:cubicBezTo>
                      <a:pt x="284" y="20"/>
                      <a:pt x="278" y="44"/>
                      <a:pt x="273" y="64"/>
                    </a:cubicBezTo>
                    <a:cubicBezTo>
                      <a:pt x="16" y="64"/>
                      <a:pt x="16" y="64"/>
                      <a:pt x="16" y="64"/>
                    </a:cubicBezTo>
                    <a:cubicBezTo>
                      <a:pt x="16" y="108"/>
                      <a:pt x="16" y="108"/>
                      <a:pt x="16" y="108"/>
                    </a:cubicBezTo>
                    <a:cubicBezTo>
                      <a:pt x="260" y="108"/>
                      <a:pt x="260" y="108"/>
                      <a:pt x="260" y="108"/>
                    </a:cubicBezTo>
                    <a:cubicBezTo>
                      <a:pt x="251" y="136"/>
                      <a:pt x="242" y="160"/>
                      <a:pt x="231" y="188"/>
                    </a:cubicBezTo>
                    <a:cubicBezTo>
                      <a:pt x="44" y="188"/>
                      <a:pt x="44" y="188"/>
                      <a:pt x="44" y="188"/>
                    </a:cubicBezTo>
                    <a:cubicBezTo>
                      <a:pt x="44" y="232"/>
                      <a:pt x="44" y="232"/>
                      <a:pt x="44" y="232"/>
                    </a:cubicBezTo>
                    <a:cubicBezTo>
                      <a:pt x="212" y="232"/>
                      <a:pt x="212" y="232"/>
                      <a:pt x="212" y="232"/>
                    </a:cubicBezTo>
                    <a:cubicBezTo>
                      <a:pt x="199" y="264"/>
                      <a:pt x="186" y="292"/>
                      <a:pt x="170" y="316"/>
                    </a:cubicBezTo>
                    <a:cubicBezTo>
                      <a:pt x="0" y="316"/>
                      <a:pt x="0" y="316"/>
                      <a:pt x="0" y="316"/>
                    </a:cubicBezTo>
                    <a:cubicBezTo>
                      <a:pt x="0" y="364"/>
                      <a:pt x="0" y="364"/>
                      <a:pt x="0" y="364"/>
                    </a:cubicBezTo>
                    <a:cubicBezTo>
                      <a:pt x="144" y="364"/>
                      <a:pt x="144" y="364"/>
                      <a:pt x="144" y="364"/>
                    </a:cubicBezTo>
                    <a:cubicBezTo>
                      <a:pt x="104" y="428"/>
                      <a:pt x="57" y="492"/>
                      <a:pt x="1" y="556"/>
                    </a:cubicBezTo>
                    <a:cubicBezTo>
                      <a:pt x="108" y="556"/>
                      <a:pt x="108" y="556"/>
                      <a:pt x="108" y="556"/>
                    </a:cubicBezTo>
                    <a:cubicBezTo>
                      <a:pt x="108" y="700"/>
                      <a:pt x="108" y="700"/>
                      <a:pt x="108" y="700"/>
                    </a:cubicBezTo>
                    <a:cubicBezTo>
                      <a:pt x="108" y="729"/>
                      <a:pt x="132" y="752"/>
                      <a:pt x="161" y="752"/>
                    </a:cubicBezTo>
                    <a:cubicBezTo>
                      <a:pt x="595" y="752"/>
                      <a:pt x="595" y="752"/>
                      <a:pt x="595" y="752"/>
                    </a:cubicBezTo>
                    <a:cubicBezTo>
                      <a:pt x="625" y="752"/>
                      <a:pt x="648" y="729"/>
                      <a:pt x="648" y="700"/>
                    </a:cubicBezTo>
                    <a:cubicBezTo>
                      <a:pt x="648" y="556"/>
                      <a:pt x="648" y="556"/>
                      <a:pt x="648" y="556"/>
                    </a:cubicBezTo>
                    <a:cubicBezTo>
                      <a:pt x="756" y="556"/>
                      <a:pt x="756" y="556"/>
                      <a:pt x="756" y="556"/>
                    </a:cubicBezTo>
                    <a:cubicBezTo>
                      <a:pt x="700" y="492"/>
                      <a:pt x="653" y="428"/>
                      <a:pt x="613" y="364"/>
                    </a:cubicBezTo>
                    <a:cubicBezTo>
                      <a:pt x="756" y="364"/>
                      <a:pt x="756" y="364"/>
                      <a:pt x="756" y="364"/>
                    </a:cubicBezTo>
                    <a:lnTo>
                      <a:pt x="756" y="316"/>
                    </a:lnTo>
                    <a:close/>
                    <a:moveTo>
                      <a:pt x="528" y="530"/>
                    </a:moveTo>
                    <a:cubicBezTo>
                      <a:pt x="528" y="576"/>
                      <a:pt x="528" y="576"/>
                      <a:pt x="528" y="576"/>
                    </a:cubicBezTo>
                    <a:cubicBezTo>
                      <a:pt x="528" y="621"/>
                      <a:pt x="528" y="621"/>
                      <a:pt x="528" y="621"/>
                    </a:cubicBezTo>
                    <a:cubicBezTo>
                      <a:pt x="528" y="658"/>
                      <a:pt x="528" y="658"/>
                      <a:pt x="528" y="658"/>
                    </a:cubicBezTo>
                    <a:cubicBezTo>
                      <a:pt x="528" y="677"/>
                      <a:pt x="528" y="677"/>
                      <a:pt x="528" y="677"/>
                    </a:cubicBezTo>
                    <a:cubicBezTo>
                      <a:pt x="528" y="693"/>
                      <a:pt x="514" y="708"/>
                      <a:pt x="497" y="708"/>
                    </a:cubicBezTo>
                    <a:cubicBezTo>
                      <a:pt x="260" y="708"/>
                      <a:pt x="260" y="708"/>
                      <a:pt x="260" y="708"/>
                    </a:cubicBezTo>
                    <a:cubicBezTo>
                      <a:pt x="243" y="708"/>
                      <a:pt x="228" y="693"/>
                      <a:pt x="228" y="677"/>
                    </a:cubicBezTo>
                    <a:cubicBezTo>
                      <a:pt x="228" y="620"/>
                      <a:pt x="228" y="620"/>
                      <a:pt x="228" y="620"/>
                    </a:cubicBezTo>
                    <a:cubicBezTo>
                      <a:pt x="460" y="620"/>
                      <a:pt x="460" y="620"/>
                      <a:pt x="460" y="620"/>
                    </a:cubicBezTo>
                    <a:cubicBezTo>
                      <a:pt x="460" y="576"/>
                      <a:pt x="460" y="576"/>
                      <a:pt x="460" y="576"/>
                    </a:cubicBezTo>
                    <a:cubicBezTo>
                      <a:pt x="228" y="576"/>
                      <a:pt x="228" y="576"/>
                      <a:pt x="228" y="576"/>
                    </a:cubicBezTo>
                    <a:cubicBezTo>
                      <a:pt x="228" y="521"/>
                      <a:pt x="228" y="521"/>
                      <a:pt x="228" y="521"/>
                    </a:cubicBezTo>
                    <a:cubicBezTo>
                      <a:pt x="228" y="505"/>
                      <a:pt x="243" y="492"/>
                      <a:pt x="260" y="492"/>
                    </a:cubicBezTo>
                    <a:cubicBezTo>
                      <a:pt x="497" y="492"/>
                      <a:pt x="497" y="492"/>
                      <a:pt x="497" y="492"/>
                    </a:cubicBezTo>
                    <a:cubicBezTo>
                      <a:pt x="514" y="492"/>
                      <a:pt x="528" y="505"/>
                      <a:pt x="528" y="521"/>
                    </a:cubicBezTo>
                    <a:lnTo>
                      <a:pt x="528" y="530"/>
                    </a:lnTo>
                    <a:close/>
                    <a:moveTo>
                      <a:pt x="220" y="444"/>
                    </a:moveTo>
                    <a:cubicBezTo>
                      <a:pt x="238" y="420"/>
                      <a:pt x="256" y="392"/>
                      <a:pt x="273" y="364"/>
                    </a:cubicBezTo>
                    <a:cubicBezTo>
                      <a:pt x="483" y="364"/>
                      <a:pt x="483" y="364"/>
                      <a:pt x="483" y="364"/>
                    </a:cubicBezTo>
                    <a:cubicBezTo>
                      <a:pt x="500" y="392"/>
                      <a:pt x="518" y="420"/>
                      <a:pt x="537" y="444"/>
                    </a:cubicBezTo>
                    <a:lnTo>
                      <a:pt x="220" y="444"/>
                    </a:lnTo>
                    <a:close/>
                  </a:path>
                </a:pathLst>
              </a:custGeom>
              <a:solidFill>
                <a:srgbClr val="E2C09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467" name="Freeform 253"/>
              <p:cNvSpPr>
                <a:spLocks noEditPoints="1"/>
              </p:cNvSpPr>
              <p:nvPr/>
            </p:nvSpPr>
            <p:spPr bwMode="auto">
              <a:xfrm>
                <a:off x="3351174" y="2211001"/>
                <a:ext cx="1094185" cy="1084660"/>
              </a:xfrm>
              <a:custGeom>
                <a:gdLst>
                  <a:gd fmla="*/ 21 w 760" name="T0"/>
                  <a:gd fmla="*/ 63 h 754" name="T1"/>
                  <a:gd fmla="*/ 320 w 760" name="T2"/>
                  <a:gd fmla="*/ 63 h 754" name="T3"/>
                  <a:gd fmla="*/ 320 w 760" name="T4"/>
                  <a:gd fmla="*/ 0 h 754" name="T5"/>
                  <a:gd fmla="*/ 441 w 760" name="T6"/>
                  <a:gd fmla="*/ 0 h 754" name="T7"/>
                  <a:gd fmla="*/ 441 w 760" name="T8"/>
                  <a:gd fmla="*/ 63 h 754" name="T9"/>
                  <a:gd fmla="*/ 739 w 760" name="T10"/>
                  <a:gd fmla="*/ 63 h 754" name="T11"/>
                  <a:gd fmla="*/ 739 w 760" name="T12"/>
                  <a:gd fmla="*/ 109 h 754" name="T13"/>
                  <a:gd fmla="*/ 441 w 760" name="T14"/>
                  <a:gd fmla="*/ 109 h 754" name="T15"/>
                  <a:gd fmla="*/ 441 w 760" name="T16"/>
                  <a:gd fmla="*/ 174 h 754" name="T17"/>
                  <a:gd fmla="*/ 719 w 760" name="T18"/>
                  <a:gd fmla="*/ 174 h 754" name="T19"/>
                  <a:gd fmla="*/ 719 w 760" name="T20"/>
                  <a:gd fmla="*/ 219 h 754" name="T21"/>
                  <a:gd fmla="*/ 441 w 760" name="T22"/>
                  <a:gd fmla="*/ 219 h 754" name="T23"/>
                  <a:gd fmla="*/ 441 w 760" name="T24"/>
                  <a:gd fmla="*/ 285 h 754" name="T25"/>
                  <a:gd fmla="*/ 760 w 760" name="T26"/>
                  <a:gd fmla="*/ 285 h 754" name="T27"/>
                  <a:gd fmla="*/ 760 w 760" name="T28"/>
                  <a:gd fmla="*/ 330 h 754" name="T29"/>
                  <a:gd fmla="*/ 0 w 760" name="T30"/>
                  <a:gd fmla="*/ 330 h 754" name="T31"/>
                  <a:gd fmla="*/ 0 w 760" name="T32"/>
                  <a:gd fmla="*/ 285 h 754" name="T33"/>
                  <a:gd fmla="*/ 320 w 760" name="T34"/>
                  <a:gd fmla="*/ 285 h 754" name="T35"/>
                  <a:gd fmla="*/ 320 w 760" name="T36"/>
                  <a:gd fmla="*/ 219 h 754" name="T37"/>
                  <a:gd fmla="*/ 41 w 760" name="T38"/>
                  <a:gd fmla="*/ 219 h 754" name="T39"/>
                  <a:gd fmla="*/ 41 w 760" name="T40"/>
                  <a:gd fmla="*/ 174 h 754" name="T41"/>
                  <a:gd fmla="*/ 320 w 760" name="T42"/>
                  <a:gd fmla="*/ 174 h 754" name="T43"/>
                  <a:gd fmla="*/ 320 w 760" name="T44"/>
                  <a:gd fmla="*/ 109 h 754" name="T45"/>
                  <a:gd fmla="*/ 21 w 760" name="T46"/>
                  <a:gd fmla="*/ 109 h 754" name="T47"/>
                  <a:gd fmla="*/ 21 w 760" name="T48"/>
                  <a:gd fmla="*/ 63 h 754" name="T49"/>
                  <a:gd fmla="*/ 161 w 760" name="T50"/>
                  <a:gd fmla="*/ 754 h 754" name="T51"/>
                  <a:gd fmla="*/ 161 w 760" name="T52"/>
                  <a:gd fmla="*/ 647 h 754" name="T53"/>
                  <a:gd fmla="*/ 599 w 760" name="T54"/>
                  <a:gd fmla="*/ 647 h 754" name="T55"/>
                  <a:gd fmla="*/ 599 w 760" name="T56"/>
                  <a:gd fmla="*/ 678 h 754" name="T57"/>
                  <a:gd fmla="*/ 568 w 760" name="T58"/>
                  <a:gd fmla="*/ 709 h 754" name="T59"/>
                  <a:gd fmla="*/ 495 w 760" name="T60"/>
                  <a:gd fmla="*/ 709 h 754" name="T61"/>
                  <a:gd fmla="*/ 495 w 760" name="T62"/>
                  <a:gd fmla="*/ 754 h 754" name="T63"/>
                  <a:gd fmla="*/ 667 w 760" name="T64"/>
                  <a:gd fmla="*/ 754 h 754" name="T65"/>
                  <a:gd fmla="*/ 720 w 760" name="T66"/>
                  <a:gd fmla="*/ 702 h 754" name="T67"/>
                  <a:gd fmla="*/ 720 w 760" name="T68"/>
                  <a:gd fmla="*/ 430 h 754" name="T69"/>
                  <a:gd fmla="*/ 667 w 760" name="T70"/>
                  <a:gd fmla="*/ 376 h 754" name="T71"/>
                  <a:gd fmla="*/ 93 w 760" name="T72"/>
                  <a:gd fmla="*/ 376 h 754" name="T73"/>
                  <a:gd fmla="*/ 40 w 760" name="T74"/>
                  <a:gd fmla="*/ 430 h 754" name="T75"/>
                  <a:gd fmla="*/ 40 w 760" name="T76"/>
                  <a:gd fmla="*/ 754 h 754" name="T77"/>
                  <a:gd fmla="*/ 161 w 760" name="T78"/>
                  <a:gd fmla="*/ 754 h 754" name="T79"/>
                  <a:gd fmla="*/ 599 w 760" name="T80"/>
                  <a:gd fmla="*/ 486 h 754" name="T81"/>
                  <a:gd fmla="*/ 161 w 760" name="T82"/>
                  <a:gd fmla="*/ 486 h 754" name="T83"/>
                  <a:gd fmla="*/ 161 w 760" name="T84"/>
                  <a:gd fmla="*/ 452 h 754" name="T85"/>
                  <a:gd fmla="*/ 192 w 760" name="T86"/>
                  <a:gd fmla="*/ 422 h 754" name="T87"/>
                  <a:gd fmla="*/ 568 w 760" name="T88"/>
                  <a:gd fmla="*/ 422 h 754" name="T89"/>
                  <a:gd fmla="*/ 599 w 760" name="T90"/>
                  <a:gd fmla="*/ 452 h 754" name="T91"/>
                  <a:gd fmla="*/ 599 w 760" name="T92"/>
                  <a:gd fmla="*/ 486 h 754" name="T93"/>
                  <a:gd fmla="*/ 161 w 760" name="T94"/>
                  <a:gd fmla="*/ 531 h 754" name="T95"/>
                  <a:gd fmla="*/ 599 w 760" name="T96"/>
                  <a:gd fmla="*/ 531 h 754" name="T97"/>
                  <a:gd fmla="*/ 599 w 760" name="T98"/>
                  <a:gd fmla="*/ 602 h 754" name="T99"/>
                  <a:gd fmla="*/ 161 w 760" name="T100"/>
                  <a:gd fmla="*/ 602 h 754" name="T101"/>
                  <a:gd fmla="*/ 161 w 760" name="T102"/>
                  <a:gd fmla="*/ 531 h 754" name="T10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b="b" l="0" r="r" t="0"/>
                <a:pathLst>
                  <a:path h="754" w="760">
                    <a:moveTo>
                      <a:pt x="21" y="63"/>
                    </a:moveTo>
                    <a:cubicBezTo>
                      <a:pt x="320" y="63"/>
                      <a:pt x="320" y="63"/>
                      <a:pt x="320" y="63"/>
                    </a:cubicBezTo>
                    <a:cubicBezTo>
                      <a:pt x="320" y="0"/>
                      <a:pt x="320" y="0"/>
                      <a:pt x="320" y="0"/>
                    </a:cubicBezTo>
                    <a:cubicBezTo>
                      <a:pt x="441" y="0"/>
                      <a:pt x="441" y="0"/>
                      <a:pt x="441" y="0"/>
                    </a:cubicBezTo>
                    <a:cubicBezTo>
                      <a:pt x="441" y="63"/>
                      <a:pt x="441" y="63"/>
                      <a:pt x="441" y="63"/>
                    </a:cubicBezTo>
                    <a:cubicBezTo>
                      <a:pt x="739" y="63"/>
                      <a:pt x="739" y="63"/>
                      <a:pt x="739" y="63"/>
                    </a:cubicBezTo>
                    <a:cubicBezTo>
                      <a:pt x="739" y="109"/>
                      <a:pt x="739" y="109"/>
                      <a:pt x="739" y="109"/>
                    </a:cubicBezTo>
                    <a:cubicBezTo>
                      <a:pt x="441" y="109"/>
                      <a:pt x="441" y="109"/>
                      <a:pt x="441" y="109"/>
                    </a:cubicBezTo>
                    <a:cubicBezTo>
                      <a:pt x="441" y="174"/>
                      <a:pt x="441" y="174"/>
                      <a:pt x="441" y="174"/>
                    </a:cubicBezTo>
                    <a:cubicBezTo>
                      <a:pt x="719" y="174"/>
                      <a:pt x="719" y="174"/>
                      <a:pt x="719" y="174"/>
                    </a:cubicBezTo>
                    <a:cubicBezTo>
                      <a:pt x="719" y="219"/>
                      <a:pt x="719" y="219"/>
                      <a:pt x="719" y="219"/>
                    </a:cubicBezTo>
                    <a:cubicBezTo>
                      <a:pt x="441" y="219"/>
                      <a:pt x="441" y="219"/>
                      <a:pt x="441" y="219"/>
                    </a:cubicBezTo>
                    <a:cubicBezTo>
                      <a:pt x="441" y="285"/>
                      <a:pt x="441" y="285"/>
                      <a:pt x="441" y="285"/>
                    </a:cubicBezTo>
                    <a:cubicBezTo>
                      <a:pt x="760" y="285"/>
                      <a:pt x="760" y="285"/>
                      <a:pt x="760" y="285"/>
                    </a:cubicBezTo>
                    <a:cubicBezTo>
                      <a:pt x="760" y="330"/>
                      <a:pt x="760" y="330"/>
                      <a:pt x="760" y="330"/>
                    </a:cubicBezTo>
                    <a:cubicBezTo>
                      <a:pt x="0" y="330"/>
                      <a:pt x="0" y="330"/>
                      <a:pt x="0" y="330"/>
                    </a:cubicBezTo>
                    <a:cubicBezTo>
                      <a:pt x="0" y="285"/>
                      <a:pt x="0" y="285"/>
                      <a:pt x="0" y="285"/>
                    </a:cubicBezTo>
                    <a:cubicBezTo>
                      <a:pt x="320" y="285"/>
                      <a:pt x="320" y="285"/>
                      <a:pt x="320" y="285"/>
                    </a:cubicBezTo>
                    <a:cubicBezTo>
                      <a:pt x="320" y="219"/>
                      <a:pt x="320" y="219"/>
                      <a:pt x="320" y="219"/>
                    </a:cubicBezTo>
                    <a:cubicBezTo>
                      <a:pt x="41" y="219"/>
                      <a:pt x="41" y="219"/>
                      <a:pt x="41" y="219"/>
                    </a:cubicBezTo>
                    <a:cubicBezTo>
                      <a:pt x="41" y="174"/>
                      <a:pt x="41" y="174"/>
                      <a:pt x="41" y="174"/>
                    </a:cubicBezTo>
                    <a:cubicBezTo>
                      <a:pt x="320" y="174"/>
                      <a:pt x="320" y="174"/>
                      <a:pt x="320" y="174"/>
                    </a:cubicBezTo>
                    <a:cubicBezTo>
                      <a:pt x="320" y="109"/>
                      <a:pt x="320" y="109"/>
                      <a:pt x="320" y="109"/>
                    </a:cubicBezTo>
                    <a:cubicBezTo>
                      <a:pt x="21" y="109"/>
                      <a:pt x="21" y="109"/>
                      <a:pt x="21" y="109"/>
                    </a:cubicBezTo>
                    <a:lnTo>
                      <a:pt x="21" y="63"/>
                    </a:lnTo>
                    <a:close/>
                    <a:moveTo>
                      <a:pt x="161" y="754"/>
                    </a:moveTo>
                    <a:cubicBezTo>
                      <a:pt x="161" y="647"/>
                      <a:pt x="161" y="647"/>
                      <a:pt x="161" y="647"/>
                    </a:cubicBezTo>
                    <a:cubicBezTo>
                      <a:pt x="599" y="647"/>
                      <a:pt x="599" y="647"/>
                      <a:pt x="599" y="647"/>
                    </a:cubicBezTo>
                    <a:cubicBezTo>
                      <a:pt x="599" y="678"/>
                      <a:pt x="599" y="678"/>
                      <a:pt x="599" y="678"/>
                    </a:cubicBezTo>
                    <a:cubicBezTo>
                      <a:pt x="599" y="695"/>
                      <a:pt x="585" y="709"/>
                      <a:pt x="568" y="709"/>
                    </a:cubicBezTo>
                    <a:cubicBezTo>
                      <a:pt x="495" y="709"/>
                      <a:pt x="495" y="709"/>
                      <a:pt x="495" y="709"/>
                    </a:cubicBezTo>
                    <a:cubicBezTo>
                      <a:pt x="495" y="754"/>
                      <a:pt x="495" y="754"/>
                      <a:pt x="495" y="754"/>
                    </a:cubicBezTo>
                    <a:cubicBezTo>
                      <a:pt x="667" y="754"/>
                      <a:pt x="667" y="754"/>
                      <a:pt x="667" y="754"/>
                    </a:cubicBezTo>
                    <a:cubicBezTo>
                      <a:pt x="696" y="754"/>
                      <a:pt x="720" y="731"/>
                      <a:pt x="720" y="702"/>
                    </a:cubicBezTo>
                    <a:cubicBezTo>
                      <a:pt x="720" y="430"/>
                      <a:pt x="720" y="430"/>
                      <a:pt x="720" y="430"/>
                    </a:cubicBezTo>
                    <a:cubicBezTo>
                      <a:pt x="720" y="400"/>
                      <a:pt x="696" y="376"/>
                      <a:pt x="667" y="376"/>
                    </a:cubicBezTo>
                    <a:cubicBezTo>
                      <a:pt x="93" y="376"/>
                      <a:pt x="93" y="376"/>
                      <a:pt x="93" y="376"/>
                    </a:cubicBezTo>
                    <a:cubicBezTo>
                      <a:pt x="64" y="376"/>
                      <a:pt x="40" y="400"/>
                      <a:pt x="40" y="430"/>
                    </a:cubicBezTo>
                    <a:cubicBezTo>
                      <a:pt x="40" y="754"/>
                      <a:pt x="40" y="754"/>
                      <a:pt x="40" y="754"/>
                    </a:cubicBezTo>
                    <a:lnTo>
                      <a:pt x="161" y="754"/>
                    </a:lnTo>
                    <a:close/>
                    <a:moveTo>
                      <a:pt x="599" y="486"/>
                    </a:moveTo>
                    <a:cubicBezTo>
                      <a:pt x="161" y="486"/>
                      <a:pt x="161" y="486"/>
                      <a:pt x="161" y="486"/>
                    </a:cubicBezTo>
                    <a:cubicBezTo>
                      <a:pt x="161" y="452"/>
                      <a:pt x="161" y="452"/>
                      <a:pt x="161" y="452"/>
                    </a:cubicBezTo>
                    <a:cubicBezTo>
                      <a:pt x="161" y="435"/>
                      <a:pt x="175" y="422"/>
                      <a:pt x="192" y="422"/>
                    </a:cubicBezTo>
                    <a:cubicBezTo>
                      <a:pt x="568" y="422"/>
                      <a:pt x="568" y="422"/>
                      <a:pt x="568" y="422"/>
                    </a:cubicBezTo>
                    <a:cubicBezTo>
                      <a:pt x="585" y="422"/>
                      <a:pt x="599" y="435"/>
                      <a:pt x="599" y="452"/>
                    </a:cubicBezTo>
                    <a:lnTo>
                      <a:pt x="599" y="486"/>
                    </a:lnTo>
                    <a:close/>
                    <a:moveTo>
                      <a:pt x="161" y="531"/>
                    </a:moveTo>
                    <a:cubicBezTo>
                      <a:pt x="599" y="531"/>
                      <a:pt x="599" y="531"/>
                      <a:pt x="599" y="531"/>
                    </a:cubicBezTo>
                    <a:cubicBezTo>
                      <a:pt x="599" y="602"/>
                      <a:pt x="599" y="602"/>
                      <a:pt x="599" y="602"/>
                    </a:cubicBezTo>
                    <a:cubicBezTo>
                      <a:pt x="161" y="602"/>
                      <a:pt x="161" y="602"/>
                      <a:pt x="161" y="602"/>
                    </a:cubicBezTo>
                    <a:lnTo>
                      <a:pt x="161" y="531"/>
                    </a:lnTo>
                    <a:close/>
                  </a:path>
                </a:pathLst>
              </a:custGeom>
              <a:solidFill>
                <a:srgbClr val="BF7F5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468" name="Freeform 254"/>
              <p:cNvSpPr>
                <a:spLocks noEditPoints="1"/>
              </p:cNvSpPr>
              <p:nvPr/>
            </p:nvSpPr>
            <p:spPr bwMode="auto">
              <a:xfrm>
                <a:off x="4506080" y="2211001"/>
                <a:ext cx="1087041" cy="1084660"/>
              </a:xfrm>
              <a:custGeom>
                <a:gdLst>
                  <a:gd fmla="*/ 17 w 755" name="T0"/>
                  <a:gd fmla="*/ 64 h 754" name="T1"/>
                  <a:gd fmla="*/ 272 w 755" name="T2"/>
                  <a:gd fmla="*/ 64 h 754" name="T3"/>
                  <a:gd fmla="*/ 288 w 755" name="T4"/>
                  <a:gd fmla="*/ 0 h 754" name="T5"/>
                  <a:gd fmla="*/ 409 w 755" name="T6"/>
                  <a:gd fmla="*/ 0 h 754" name="T7"/>
                  <a:gd fmla="*/ 393 w 755" name="T8"/>
                  <a:gd fmla="*/ 64 h 754" name="T9"/>
                  <a:gd fmla="*/ 738 w 755" name="T10"/>
                  <a:gd fmla="*/ 64 h 754" name="T11"/>
                  <a:gd fmla="*/ 738 w 755" name="T12"/>
                  <a:gd fmla="*/ 109 h 754" name="T13"/>
                  <a:gd fmla="*/ 381 w 755" name="T14"/>
                  <a:gd fmla="*/ 109 h 754" name="T15"/>
                  <a:gd fmla="*/ 353 w 755" name="T16"/>
                  <a:gd fmla="*/ 189 h 754" name="T17"/>
                  <a:gd fmla="*/ 712 w 755" name="T18"/>
                  <a:gd fmla="*/ 189 h 754" name="T19"/>
                  <a:gd fmla="*/ 712 w 755" name="T20"/>
                  <a:gd fmla="*/ 234 h 754" name="T21"/>
                  <a:gd fmla="*/ 336 w 755" name="T22"/>
                  <a:gd fmla="*/ 234 h 754" name="T23"/>
                  <a:gd fmla="*/ 297 w 755" name="T24"/>
                  <a:gd fmla="*/ 318 h 754" name="T25"/>
                  <a:gd fmla="*/ 755 w 755" name="T26"/>
                  <a:gd fmla="*/ 318 h 754" name="T27"/>
                  <a:gd fmla="*/ 755 w 755" name="T28"/>
                  <a:gd fmla="*/ 364 h 754" name="T29"/>
                  <a:gd fmla="*/ 612 w 755" name="T30"/>
                  <a:gd fmla="*/ 364 h 754" name="T31"/>
                  <a:gd fmla="*/ 755 w 755" name="T32"/>
                  <a:gd fmla="*/ 558 h 754" name="T33"/>
                  <a:gd fmla="*/ 647 w 755" name="T34"/>
                  <a:gd fmla="*/ 558 h 754" name="T35"/>
                  <a:gd fmla="*/ 647 w 755" name="T36"/>
                  <a:gd fmla="*/ 701 h 754" name="T37"/>
                  <a:gd fmla="*/ 594 w 755" name="T38"/>
                  <a:gd fmla="*/ 754 h 754" name="T39"/>
                  <a:gd fmla="*/ 160 w 755" name="T40"/>
                  <a:gd fmla="*/ 754 h 754" name="T41"/>
                  <a:gd fmla="*/ 107 w 755" name="T42"/>
                  <a:gd fmla="*/ 701 h 754" name="T43"/>
                  <a:gd fmla="*/ 107 w 755" name="T44"/>
                  <a:gd fmla="*/ 558 h 754" name="T45"/>
                  <a:gd fmla="*/ 0 w 755" name="T46"/>
                  <a:gd fmla="*/ 558 h 754" name="T47"/>
                  <a:gd fmla="*/ 143 w 755" name="T48"/>
                  <a:gd fmla="*/ 364 h 754" name="T49"/>
                  <a:gd fmla="*/ 0 w 755" name="T50"/>
                  <a:gd fmla="*/ 364 h 754" name="T51"/>
                  <a:gd fmla="*/ 0 w 755" name="T52"/>
                  <a:gd fmla="*/ 318 h 754" name="T53"/>
                  <a:gd fmla="*/ 169 w 755" name="T54"/>
                  <a:gd fmla="*/ 318 h 754" name="T55"/>
                  <a:gd fmla="*/ 211 w 755" name="T56"/>
                  <a:gd fmla="*/ 234 h 754" name="T57"/>
                  <a:gd fmla="*/ 42 w 755" name="T58"/>
                  <a:gd fmla="*/ 234 h 754" name="T59"/>
                  <a:gd fmla="*/ 42 w 755" name="T60"/>
                  <a:gd fmla="*/ 189 h 754" name="T61"/>
                  <a:gd fmla="*/ 230 w 755" name="T62"/>
                  <a:gd fmla="*/ 189 h 754" name="T63"/>
                  <a:gd fmla="*/ 259 w 755" name="T64"/>
                  <a:gd fmla="*/ 109 h 754" name="T65"/>
                  <a:gd fmla="*/ 17 w 755" name="T66"/>
                  <a:gd fmla="*/ 109 h 754" name="T67"/>
                  <a:gd fmla="*/ 17 w 755" name="T68"/>
                  <a:gd fmla="*/ 64 h 754" name="T69"/>
                  <a:gd fmla="*/ 219 w 755" name="T70"/>
                  <a:gd fmla="*/ 446 h 754" name="T71"/>
                  <a:gd fmla="*/ 536 w 755" name="T72"/>
                  <a:gd fmla="*/ 446 h 754" name="T73"/>
                  <a:gd fmla="*/ 482 w 755" name="T74"/>
                  <a:gd fmla="*/ 364 h 754" name="T75"/>
                  <a:gd fmla="*/ 272 w 755" name="T76"/>
                  <a:gd fmla="*/ 364 h 754" name="T77"/>
                  <a:gd fmla="*/ 219 w 755" name="T78"/>
                  <a:gd fmla="*/ 446 h 754" name="T79"/>
                  <a:gd fmla="*/ 229 w 755" name="T80"/>
                  <a:gd fmla="*/ 577 h 754" name="T81"/>
                  <a:gd fmla="*/ 525 w 755" name="T82"/>
                  <a:gd fmla="*/ 577 h 754" name="T83"/>
                  <a:gd fmla="*/ 525 w 755" name="T84"/>
                  <a:gd fmla="*/ 522 h 754" name="T85"/>
                  <a:gd fmla="*/ 496 w 755" name="T86"/>
                  <a:gd fmla="*/ 491 h 754" name="T87"/>
                  <a:gd fmla="*/ 259 w 755" name="T88"/>
                  <a:gd fmla="*/ 491 h 754" name="T89"/>
                  <a:gd fmla="*/ 229 w 755" name="T90"/>
                  <a:gd fmla="*/ 522 h 754" name="T91"/>
                  <a:gd fmla="*/ 229 w 755" name="T92"/>
                  <a:gd fmla="*/ 577 h 754" name="T93"/>
                  <a:gd fmla="*/ 525 w 755" name="T94"/>
                  <a:gd fmla="*/ 622 h 754" name="T95"/>
                  <a:gd fmla="*/ 229 w 755" name="T96"/>
                  <a:gd fmla="*/ 622 h 754" name="T97"/>
                  <a:gd fmla="*/ 229 w 755" name="T98"/>
                  <a:gd fmla="*/ 678 h 754" name="T99"/>
                  <a:gd fmla="*/ 259 w 755" name="T100"/>
                  <a:gd fmla="*/ 708 h 754" name="T101"/>
                  <a:gd fmla="*/ 496 w 755" name="T102"/>
                  <a:gd fmla="*/ 708 h 754" name="T103"/>
                  <a:gd fmla="*/ 525 w 755" name="T104"/>
                  <a:gd fmla="*/ 678 h 754" name="T105"/>
                  <a:gd fmla="*/ 525 w 755" name="T106"/>
                  <a:gd fmla="*/ 622 h 754" name="T10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b="b" l="0" r="r" t="0"/>
                <a:pathLst>
                  <a:path h="754" w="755">
                    <a:moveTo>
                      <a:pt x="17" y="64"/>
                    </a:moveTo>
                    <a:cubicBezTo>
                      <a:pt x="272" y="64"/>
                      <a:pt x="272" y="64"/>
                      <a:pt x="272" y="64"/>
                    </a:cubicBezTo>
                    <a:cubicBezTo>
                      <a:pt x="277" y="43"/>
                      <a:pt x="283" y="22"/>
                      <a:pt x="288" y="0"/>
                    </a:cubicBezTo>
                    <a:cubicBezTo>
                      <a:pt x="409" y="0"/>
                      <a:pt x="409" y="0"/>
                      <a:pt x="409" y="0"/>
                    </a:cubicBezTo>
                    <a:cubicBezTo>
                      <a:pt x="404" y="22"/>
                      <a:pt x="398" y="43"/>
                      <a:pt x="393" y="64"/>
                    </a:cubicBezTo>
                    <a:cubicBezTo>
                      <a:pt x="738" y="64"/>
                      <a:pt x="738" y="64"/>
                      <a:pt x="738" y="64"/>
                    </a:cubicBezTo>
                    <a:cubicBezTo>
                      <a:pt x="738" y="109"/>
                      <a:pt x="738" y="109"/>
                      <a:pt x="738" y="109"/>
                    </a:cubicBezTo>
                    <a:cubicBezTo>
                      <a:pt x="381" y="109"/>
                      <a:pt x="381" y="109"/>
                      <a:pt x="381" y="109"/>
                    </a:cubicBezTo>
                    <a:cubicBezTo>
                      <a:pt x="373" y="136"/>
                      <a:pt x="363" y="163"/>
                      <a:pt x="353" y="189"/>
                    </a:cubicBezTo>
                    <a:cubicBezTo>
                      <a:pt x="712" y="189"/>
                      <a:pt x="712" y="189"/>
                      <a:pt x="712" y="189"/>
                    </a:cubicBezTo>
                    <a:cubicBezTo>
                      <a:pt x="712" y="234"/>
                      <a:pt x="712" y="234"/>
                      <a:pt x="712" y="234"/>
                    </a:cubicBezTo>
                    <a:cubicBezTo>
                      <a:pt x="336" y="234"/>
                      <a:pt x="336" y="234"/>
                      <a:pt x="336" y="234"/>
                    </a:cubicBezTo>
                    <a:cubicBezTo>
                      <a:pt x="324" y="263"/>
                      <a:pt x="310" y="291"/>
                      <a:pt x="297" y="318"/>
                    </a:cubicBezTo>
                    <a:cubicBezTo>
                      <a:pt x="755" y="318"/>
                      <a:pt x="755" y="318"/>
                      <a:pt x="755" y="318"/>
                    </a:cubicBezTo>
                    <a:cubicBezTo>
                      <a:pt x="755" y="364"/>
                      <a:pt x="755" y="364"/>
                      <a:pt x="755" y="364"/>
                    </a:cubicBezTo>
                    <a:cubicBezTo>
                      <a:pt x="612" y="364"/>
                      <a:pt x="612" y="364"/>
                      <a:pt x="612" y="364"/>
                    </a:cubicBezTo>
                    <a:cubicBezTo>
                      <a:pt x="652" y="430"/>
                      <a:pt x="699" y="494"/>
                      <a:pt x="755" y="558"/>
                    </a:cubicBezTo>
                    <a:cubicBezTo>
                      <a:pt x="647" y="558"/>
                      <a:pt x="647" y="558"/>
                      <a:pt x="647" y="558"/>
                    </a:cubicBezTo>
                    <a:cubicBezTo>
                      <a:pt x="647" y="701"/>
                      <a:pt x="647" y="701"/>
                      <a:pt x="647" y="701"/>
                    </a:cubicBezTo>
                    <a:cubicBezTo>
                      <a:pt x="647" y="730"/>
                      <a:pt x="624" y="754"/>
                      <a:pt x="594" y="754"/>
                    </a:cubicBezTo>
                    <a:cubicBezTo>
                      <a:pt x="160" y="754"/>
                      <a:pt x="160" y="754"/>
                      <a:pt x="160" y="754"/>
                    </a:cubicBezTo>
                    <a:cubicBezTo>
                      <a:pt x="131" y="754"/>
                      <a:pt x="107" y="730"/>
                      <a:pt x="107" y="701"/>
                    </a:cubicBezTo>
                    <a:cubicBezTo>
                      <a:pt x="107" y="558"/>
                      <a:pt x="107" y="558"/>
                      <a:pt x="107" y="558"/>
                    </a:cubicBezTo>
                    <a:cubicBezTo>
                      <a:pt x="0" y="558"/>
                      <a:pt x="0" y="558"/>
                      <a:pt x="0" y="558"/>
                    </a:cubicBezTo>
                    <a:cubicBezTo>
                      <a:pt x="56" y="494"/>
                      <a:pt x="103" y="430"/>
                      <a:pt x="143" y="364"/>
                    </a:cubicBezTo>
                    <a:cubicBezTo>
                      <a:pt x="0" y="364"/>
                      <a:pt x="0" y="364"/>
                      <a:pt x="0" y="364"/>
                    </a:cubicBezTo>
                    <a:cubicBezTo>
                      <a:pt x="0" y="318"/>
                      <a:pt x="0" y="318"/>
                      <a:pt x="0" y="318"/>
                    </a:cubicBezTo>
                    <a:cubicBezTo>
                      <a:pt x="169" y="318"/>
                      <a:pt x="169" y="318"/>
                      <a:pt x="169" y="318"/>
                    </a:cubicBezTo>
                    <a:cubicBezTo>
                      <a:pt x="185" y="291"/>
                      <a:pt x="198" y="263"/>
                      <a:pt x="211" y="234"/>
                    </a:cubicBezTo>
                    <a:cubicBezTo>
                      <a:pt x="42" y="234"/>
                      <a:pt x="42" y="234"/>
                      <a:pt x="42" y="234"/>
                    </a:cubicBezTo>
                    <a:cubicBezTo>
                      <a:pt x="42" y="189"/>
                      <a:pt x="42" y="189"/>
                      <a:pt x="42" y="189"/>
                    </a:cubicBezTo>
                    <a:cubicBezTo>
                      <a:pt x="230" y="189"/>
                      <a:pt x="230" y="189"/>
                      <a:pt x="230" y="189"/>
                    </a:cubicBezTo>
                    <a:cubicBezTo>
                      <a:pt x="241" y="162"/>
                      <a:pt x="250" y="136"/>
                      <a:pt x="259" y="109"/>
                    </a:cubicBezTo>
                    <a:cubicBezTo>
                      <a:pt x="17" y="109"/>
                      <a:pt x="17" y="109"/>
                      <a:pt x="17" y="109"/>
                    </a:cubicBezTo>
                    <a:lnTo>
                      <a:pt x="17" y="64"/>
                    </a:lnTo>
                    <a:close/>
                    <a:moveTo>
                      <a:pt x="219" y="446"/>
                    </a:moveTo>
                    <a:cubicBezTo>
                      <a:pt x="536" y="446"/>
                      <a:pt x="536" y="446"/>
                      <a:pt x="536" y="446"/>
                    </a:cubicBezTo>
                    <a:cubicBezTo>
                      <a:pt x="517" y="419"/>
                      <a:pt x="499" y="393"/>
                      <a:pt x="482" y="364"/>
                    </a:cubicBezTo>
                    <a:cubicBezTo>
                      <a:pt x="272" y="364"/>
                      <a:pt x="272" y="364"/>
                      <a:pt x="272" y="364"/>
                    </a:cubicBezTo>
                    <a:cubicBezTo>
                      <a:pt x="255" y="392"/>
                      <a:pt x="237" y="419"/>
                      <a:pt x="219" y="446"/>
                    </a:cubicBezTo>
                    <a:close/>
                    <a:moveTo>
                      <a:pt x="229" y="577"/>
                    </a:moveTo>
                    <a:cubicBezTo>
                      <a:pt x="525" y="577"/>
                      <a:pt x="525" y="577"/>
                      <a:pt x="525" y="577"/>
                    </a:cubicBezTo>
                    <a:cubicBezTo>
                      <a:pt x="525" y="522"/>
                      <a:pt x="525" y="522"/>
                      <a:pt x="525" y="522"/>
                    </a:cubicBezTo>
                    <a:cubicBezTo>
                      <a:pt x="525" y="506"/>
                      <a:pt x="513" y="491"/>
                      <a:pt x="496" y="491"/>
                    </a:cubicBezTo>
                    <a:cubicBezTo>
                      <a:pt x="259" y="491"/>
                      <a:pt x="259" y="491"/>
                      <a:pt x="259" y="491"/>
                    </a:cubicBezTo>
                    <a:cubicBezTo>
                      <a:pt x="242" y="491"/>
                      <a:pt x="229" y="506"/>
                      <a:pt x="229" y="522"/>
                    </a:cubicBezTo>
                    <a:lnTo>
                      <a:pt x="229" y="577"/>
                    </a:lnTo>
                    <a:close/>
                    <a:moveTo>
                      <a:pt x="525" y="622"/>
                    </a:moveTo>
                    <a:cubicBezTo>
                      <a:pt x="229" y="622"/>
                      <a:pt x="229" y="622"/>
                      <a:pt x="229" y="622"/>
                    </a:cubicBezTo>
                    <a:cubicBezTo>
                      <a:pt x="229" y="678"/>
                      <a:pt x="229" y="678"/>
                      <a:pt x="229" y="678"/>
                    </a:cubicBezTo>
                    <a:cubicBezTo>
                      <a:pt x="229" y="694"/>
                      <a:pt x="242" y="708"/>
                      <a:pt x="259" y="708"/>
                    </a:cubicBezTo>
                    <a:cubicBezTo>
                      <a:pt x="496" y="708"/>
                      <a:pt x="496" y="708"/>
                      <a:pt x="496" y="708"/>
                    </a:cubicBezTo>
                    <a:cubicBezTo>
                      <a:pt x="513" y="708"/>
                      <a:pt x="525" y="694"/>
                      <a:pt x="525" y="678"/>
                    </a:cubicBezTo>
                    <a:lnTo>
                      <a:pt x="525" y="622"/>
                    </a:lnTo>
                    <a:close/>
                  </a:path>
                </a:pathLst>
              </a:custGeom>
              <a:solidFill>
                <a:srgbClr val="BF7F5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476" name="Rectangle 287"/>
              <p:cNvSpPr>
                <a:spLocks noChangeArrowheads="1"/>
              </p:cNvSpPr>
              <p:nvPr/>
            </p:nvSpPr>
            <p:spPr bwMode="auto">
              <a:xfrm>
                <a:off x="4079836" y="2459842"/>
                <a:ext cx="304800" cy="69056"/>
              </a:xfrm>
              <a:prstGeom prst="rect">
                <a:avLst/>
              </a:prstGeom>
              <a:solidFill>
                <a:srgbClr val="BF7F5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478" name="Freeform 288"/>
              <p:cNvSpPr/>
              <p:nvPr/>
            </p:nvSpPr>
            <p:spPr bwMode="auto">
              <a:xfrm>
                <a:off x="3354746" y="2213383"/>
                <a:ext cx="1087041" cy="471488"/>
              </a:xfrm>
              <a:custGeom>
                <a:gdLst>
                  <a:gd fmla="*/ 531 w 913" name="T0"/>
                  <a:gd fmla="*/ 263 h 396" name="T1"/>
                  <a:gd fmla="*/ 531 w 913" name="T2"/>
                  <a:gd fmla="*/ 263 h 396" name="T3"/>
                  <a:gd fmla="*/ 531 w 913" name="T4"/>
                  <a:gd fmla="*/ 208 h 396" name="T5"/>
                  <a:gd fmla="*/ 531 w 913" name="T6"/>
                  <a:gd fmla="*/ 208 h 396" name="T7"/>
                  <a:gd fmla="*/ 531 w 913" name="T8"/>
                  <a:gd fmla="*/ 130 h 396" name="T9"/>
                  <a:gd fmla="*/ 889 w 913" name="T10"/>
                  <a:gd fmla="*/ 130 h 396" name="T11"/>
                  <a:gd fmla="*/ 889 w 913" name="T12"/>
                  <a:gd fmla="*/ 77 h 396" name="T13"/>
                  <a:gd fmla="*/ 531 w 913" name="T14"/>
                  <a:gd fmla="*/ 77 h 396" name="T15"/>
                  <a:gd fmla="*/ 531 w 913" name="T16"/>
                  <a:gd fmla="*/ 0 h 396" name="T17"/>
                  <a:gd fmla="*/ 382 w 913" name="T18"/>
                  <a:gd fmla="*/ 0 h 396" name="T19"/>
                  <a:gd fmla="*/ 382 w 913" name="T20"/>
                  <a:gd fmla="*/ 77 h 396" name="T21"/>
                  <a:gd fmla="*/ 24 w 913" name="T22"/>
                  <a:gd fmla="*/ 77 h 396" name="T23"/>
                  <a:gd fmla="*/ 24 w 913" name="T24"/>
                  <a:gd fmla="*/ 130 h 396" name="T25"/>
                  <a:gd fmla="*/ 382 w 913" name="T26"/>
                  <a:gd fmla="*/ 130 h 396" name="T27"/>
                  <a:gd fmla="*/ 382 w 913" name="T28"/>
                  <a:gd fmla="*/ 207 h 396" name="T29"/>
                  <a:gd fmla="*/ 48 w 913" name="T30"/>
                  <a:gd fmla="*/ 207 h 396" name="T31"/>
                  <a:gd fmla="*/ 48 w 913" name="T32"/>
                  <a:gd fmla="*/ 265 h 396" name="T33"/>
                  <a:gd fmla="*/ 382 w 913" name="T34"/>
                  <a:gd fmla="*/ 265 h 396" name="T35"/>
                  <a:gd fmla="*/ 382 w 913" name="T36"/>
                  <a:gd fmla="*/ 342 h 396" name="T37"/>
                  <a:gd fmla="*/ 0 w 913" name="T38"/>
                  <a:gd fmla="*/ 342 h 396" name="T39"/>
                  <a:gd fmla="*/ 0 w 913" name="T40"/>
                  <a:gd fmla="*/ 396 h 396" name="T41"/>
                  <a:gd fmla="*/ 913 w 913" name="T42"/>
                  <a:gd fmla="*/ 396 h 396" name="T43"/>
                  <a:gd fmla="*/ 913 w 913" name="T44"/>
                  <a:gd fmla="*/ 342 h 396" name="T45"/>
                  <a:gd fmla="*/ 531 w 913" name="T46"/>
                  <a:gd fmla="*/ 342 h 396" name="T47"/>
                  <a:gd fmla="*/ 531 w 913" name="T48"/>
                  <a:gd fmla="*/ 263 h 396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396" w="913">
                    <a:moveTo>
                      <a:pt x="531" y="263"/>
                    </a:moveTo>
                    <a:lnTo>
                      <a:pt x="531" y="263"/>
                    </a:lnTo>
                    <a:lnTo>
                      <a:pt x="531" y="208"/>
                    </a:lnTo>
                    <a:lnTo>
                      <a:pt x="531" y="208"/>
                    </a:lnTo>
                    <a:lnTo>
                      <a:pt x="531" y="130"/>
                    </a:lnTo>
                    <a:lnTo>
                      <a:pt x="889" y="130"/>
                    </a:lnTo>
                    <a:lnTo>
                      <a:pt x="889" y="77"/>
                    </a:lnTo>
                    <a:lnTo>
                      <a:pt x="531" y="77"/>
                    </a:lnTo>
                    <a:lnTo>
                      <a:pt x="531" y="0"/>
                    </a:lnTo>
                    <a:lnTo>
                      <a:pt x="382" y="0"/>
                    </a:lnTo>
                    <a:lnTo>
                      <a:pt x="382" y="77"/>
                    </a:lnTo>
                    <a:lnTo>
                      <a:pt x="24" y="77"/>
                    </a:lnTo>
                    <a:lnTo>
                      <a:pt x="24" y="130"/>
                    </a:lnTo>
                    <a:lnTo>
                      <a:pt x="382" y="130"/>
                    </a:lnTo>
                    <a:lnTo>
                      <a:pt x="382" y="207"/>
                    </a:lnTo>
                    <a:lnTo>
                      <a:pt x="48" y="207"/>
                    </a:lnTo>
                    <a:lnTo>
                      <a:pt x="48" y="265"/>
                    </a:lnTo>
                    <a:lnTo>
                      <a:pt x="382" y="265"/>
                    </a:lnTo>
                    <a:lnTo>
                      <a:pt x="382" y="342"/>
                    </a:lnTo>
                    <a:lnTo>
                      <a:pt x="0" y="342"/>
                    </a:lnTo>
                    <a:lnTo>
                      <a:pt x="0" y="396"/>
                    </a:lnTo>
                    <a:lnTo>
                      <a:pt x="913" y="396"/>
                    </a:lnTo>
                    <a:lnTo>
                      <a:pt x="913" y="342"/>
                    </a:lnTo>
                    <a:lnTo>
                      <a:pt x="531" y="342"/>
                    </a:lnTo>
                    <a:lnTo>
                      <a:pt x="531" y="263"/>
                    </a:lnTo>
                    <a:close/>
                  </a:path>
                </a:pathLst>
              </a:custGeom>
              <a:solidFill>
                <a:srgbClr val="BF7F5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479" name="Freeform 289"/>
              <p:cNvSpPr/>
              <p:nvPr/>
            </p:nvSpPr>
            <p:spPr bwMode="auto">
              <a:xfrm>
                <a:off x="3405942" y="2753926"/>
                <a:ext cx="984647" cy="540544"/>
              </a:xfrm>
              <a:custGeom>
                <a:gdLst>
                  <a:gd fmla="*/ 629 w 684" name="T0"/>
                  <a:gd fmla="*/ 0 h 376" name="T1"/>
                  <a:gd fmla="*/ 55 w 684" name="T2"/>
                  <a:gd fmla="*/ 0 h 376" name="T3"/>
                  <a:gd fmla="*/ 0 w 684" name="T4"/>
                  <a:gd fmla="*/ 53 h 376" name="T5"/>
                  <a:gd fmla="*/ 0 w 684" name="T6"/>
                  <a:gd fmla="*/ 376 h 376" name="T7"/>
                  <a:gd fmla="*/ 124 w 684" name="T8"/>
                  <a:gd fmla="*/ 376 h 376" name="T9"/>
                  <a:gd fmla="*/ 124 w 684" name="T10"/>
                  <a:gd fmla="*/ 272 h 376" name="T11"/>
                  <a:gd fmla="*/ 496 w 684" name="T12"/>
                  <a:gd fmla="*/ 272 h 376" name="T13"/>
                  <a:gd fmla="*/ 496 w 684" name="T14"/>
                  <a:gd fmla="*/ 224 h 376" name="T15"/>
                  <a:gd fmla="*/ 124 w 684" name="T16"/>
                  <a:gd fmla="*/ 224 h 376" name="T17"/>
                  <a:gd fmla="*/ 124 w 684" name="T18"/>
                  <a:gd fmla="*/ 156 h 376" name="T19"/>
                  <a:gd fmla="*/ 496 w 684" name="T20"/>
                  <a:gd fmla="*/ 156 h 376" name="T21"/>
                  <a:gd fmla="*/ 496 w 684" name="T22"/>
                  <a:gd fmla="*/ 108 h 376" name="T23"/>
                  <a:gd fmla="*/ 124 w 684" name="T24"/>
                  <a:gd fmla="*/ 108 h 376" name="T25"/>
                  <a:gd fmla="*/ 124 w 684" name="T26"/>
                  <a:gd fmla="*/ 75 h 376" name="T27"/>
                  <a:gd fmla="*/ 154 w 684" name="T28"/>
                  <a:gd fmla="*/ 44 h 376" name="T29"/>
                  <a:gd fmla="*/ 530 w 684" name="T30"/>
                  <a:gd fmla="*/ 44 h 376" name="T31"/>
                  <a:gd fmla="*/ 560 w 684" name="T32"/>
                  <a:gd fmla="*/ 75 h 376" name="T33"/>
                  <a:gd fmla="*/ 560 w 684" name="T34"/>
                  <a:gd fmla="*/ 85 h 376" name="T35"/>
                  <a:gd fmla="*/ 560 w 684" name="T36"/>
                  <a:gd fmla="*/ 109 h 376" name="T37"/>
                  <a:gd fmla="*/ 560 w 684" name="T38"/>
                  <a:gd fmla="*/ 154 h 376" name="T39"/>
                  <a:gd fmla="*/ 560 w 684" name="T40"/>
                  <a:gd fmla="*/ 225 h 376" name="T41"/>
                  <a:gd fmla="*/ 560 w 684" name="T42"/>
                  <a:gd fmla="*/ 270 h 376" name="T43"/>
                  <a:gd fmla="*/ 560 w 684" name="T44"/>
                  <a:gd fmla="*/ 276 h 376" name="T45"/>
                  <a:gd fmla="*/ 560 w 684" name="T46"/>
                  <a:gd fmla="*/ 301 h 376" name="T47"/>
                  <a:gd fmla="*/ 530 w 684" name="T48"/>
                  <a:gd fmla="*/ 332 h 376" name="T49"/>
                  <a:gd fmla="*/ 456 w 684" name="T50"/>
                  <a:gd fmla="*/ 332 h 376" name="T51"/>
                  <a:gd fmla="*/ 456 w 684" name="T52"/>
                  <a:gd fmla="*/ 376 h 376" name="T53"/>
                  <a:gd fmla="*/ 629 w 684" name="T54"/>
                  <a:gd fmla="*/ 376 h 376" name="T55"/>
                  <a:gd fmla="*/ 684 w 684" name="T56"/>
                  <a:gd fmla="*/ 325 h 376" name="T57"/>
                  <a:gd fmla="*/ 684 w 684" name="T58"/>
                  <a:gd fmla="*/ 53 h 376" name="T59"/>
                  <a:gd fmla="*/ 629 w 684" name="T60"/>
                  <a:gd fmla="*/ 0 h 376" name="T6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b="b" l="0" r="r" t="0"/>
                <a:pathLst>
                  <a:path h="376" w="684">
                    <a:moveTo>
                      <a:pt x="629" y="0"/>
                    </a:moveTo>
                    <a:cubicBezTo>
                      <a:pt x="55" y="0"/>
                      <a:pt x="55" y="0"/>
                      <a:pt x="55" y="0"/>
                    </a:cubicBezTo>
                    <a:cubicBezTo>
                      <a:pt x="26" y="0"/>
                      <a:pt x="0" y="23"/>
                      <a:pt x="0" y="53"/>
                    </a:cubicBezTo>
                    <a:cubicBezTo>
                      <a:pt x="0" y="376"/>
                      <a:pt x="0" y="376"/>
                      <a:pt x="0" y="376"/>
                    </a:cubicBezTo>
                    <a:cubicBezTo>
                      <a:pt x="124" y="376"/>
                      <a:pt x="124" y="376"/>
                      <a:pt x="124" y="376"/>
                    </a:cubicBezTo>
                    <a:cubicBezTo>
                      <a:pt x="124" y="272"/>
                      <a:pt x="124" y="272"/>
                      <a:pt x="124" y="272"/>
                    </a:cubicBezTo>
                    <a:cubicBezTo>
                      <a:pt x="496" y="272"/>
                      <a:pt x="496" y="272"/>
                      <a:pt x="496" y="272"/>
                    </a:cubicBezTo>
                    <a:cubicBezTo>
                      <a:pt x="496" y="224"/>
                      <a:pt x="496" y="224"/>
                      <a:pt x="496" y="224"/>
                    </a:cubicBezTo>
                    <a:cubicBezTo>
                      <a:pt x="124" y="224"/>
                      <a:pt x="124" y="224"/>
                      <a:pt x="124" y="224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496" y="156"/>
                      <a:pt x="496" y="156"/>
                      <a:pt x="496" y="156"/>
                    </a:cubicBezTo>
                    <a:cubicBezTo>
                      <a:pt x="496" y="108"/>
                      <a:pt x="496" y="108"/>
                      <a:pt x="496" y="108"/>
                    </a:cubicBezTo>
                    <a:cubicBezTo>
                      <a:pt x="124" y="108"/>
                      <a:pt x="124" y="108"/>
                      <a:pt x="124" y="108"/>
                    </a:cubicBezTo>
                    <a:cubicBezTo>
                      <a:pt x="124" y="75"/>
                      <a:pt x="124" y="75"/>
                      <a:pt x="124" y="75"/>
                    </a:cubicBezTo>
                    <a:cubicBezTo>
                      <a:pt x="124" y="58"/>
                      <a:pt x="137" y="44"/>
                      <a:pt x="154" y="44"/>
                    </a:cubicBezTo>
                    <a:cubicBezTo>
                      <a:pt x="530" y="44"/>
                      <a:pt x="530" y="44"/>
                      <a:pt x="530" y="44"/>
                    </a:cubicBezTo>
                    <a:cubicBezTo>
                      <a:pt x="547" y="44"/>
                      <a:pt x="560" y="58"/>
                      <a:pt x="560" y="75"/>
                    </a:cubicBezTo>
                    <a:cubicBezTo>
                      <a:pt x="560" y="85"/>
                      <a:pt x="560" y="85"/>
                      <a:pt x="560" y="85"/>
                    </a:cubicBezTo>
                    <a:cubicBezTo>
                      <a:pt x="560" y="109"/>
                      <a:pt x="560" y="109"/>
                      <a:pt x="560" y="109"/>
                    </a:cubicBezTo>
                    <a:cubicBezTo>
                      <a:pt x="560" y="154"/>
                      <a:pt x="560" y="154"/>
                      <a:pt x="560" y="154"/>
                    </a:cubicBezTo>
                    <a:cubicBezTo>
                      <a:pt x="560" y="225"/>
                      <a:pt x="560" y="225"/>
                      <a:pt x="560" y="225"/>
                    </a:cubicBezTo>
                    <a:cubicBezTo>
                      <a:pt x="560" y="270"/>
                      <a:pt x="560" y="270"/>
                      <a:pt x="560" y="270"/>
                    </a:cubicBezTo>
                    <a:cubicBezTo>
                      <a:pt x="560" y="276"/>
                      <a:pt x="560" y="276"/>
                      <a:pt x="560" y="276"/>
                    </a:cubicBezTo>
                    <a:cubicBezTo>
                      <a:pt x="560" y="301"/>
                      <a:pt x="560" y="301"/>
                      <a:pt x="560" y="301"/>
                    </a:cubicBezTo>
                    <a:cubicBezTo>
                      <a:pt x="560" y="318"/>
                      <a:pt x="547" y="332"/>
                      <a:pt x="530" y="332"/>
                    </a:cubicBezTo>
                    <a:cubicBezTo>
                      <a:pt x="456" y="332"/>
                      <a:pt x="456" y="332"/>
                      <a:pt x="456" y="332"/>
                    </a:cubicBezTo>
                    <a:cubicBezTo>
                      <a:pt x="456" y="376"/>
                      <a:pt x="456" y="376"/>
                      <a:pt x="456" y="376"/>
                    </a:cubicBezTo>
                    <a:cubicBezTo>
                      <a:pt x="629" y="376"/>
                      <a:pt x="629" y="376"/>
                      <a:pt x="629" y="376"/>
                    </a:cubicBezTo>
                    <a:cubicBezTo>
                      <a:pt x="658" y="376"/>
                      <a:pt x="684" y="354"/>
                      <a:pt x="684" y="325"/>
                    </a:cubicBezTo>
                    <a:cubicBezTo>
                      <a:pt x="684" y="53"/>
                      <a:pt x="684" y="53"/>
                      <a:pt x="684" y="53"/>
                    </a:cubicBezTo>
                    <a:cubicBezTo>
                      <a:pt x="684" y="23"/>
                      <a:pt x="658" y="0"/>
                      <a:pt x="629" y="0"/>
                    </a:cubicBezTo>
                    <a:close/>
                  </a:path>
                </a:pathLst>
              </a:custGeom>
              <a:solidFill>
                <a:srgbClr val="BF7F5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480" name="Freeform 290"/>
              <p:cNvSpPr/>
              <p:nvPr/>
            </p:nvSpPr>
            <p:spPr bwMode="auto">
              <a:xfrm>
                <a:off x="5089486" y="2483655"/>
                <a:ext cx="439341" cy="63104"/>
              </a:xfrm>
              <a:custGeom>
                <a:gdLst>
                  <a:gd fmla="*/ 369 w 369" name="T0"/>
                  <a:gd fmla="*/ 53 h 53" name="T1"/>
                  <a:gd fmla="*/ 369 w 369" name="T2"/>
                  <a:gd fmla="*/ 0 h 53" name="T3"/>
                  <a:gd fmla="*/ 21 w 369" name="T4"/>
                  <a:gd fmla="*/ 0 h 53" name="T5"/>
                  <a:gd fmla="*/ 0 w 369" name="T6"/>
                  <a:gd fmla="*/ 53 h 53" name="T7"/>
                  <a:gd fmla="*/ 369 w 369" name="T8"/>
                  <a:gd fmla="*/ 53 h 5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2" w="369">
                    <a:moveTo>
                      <a:pt x="369" y="53"/>
                    </a:moveTo>
                    <a:lnTo>
                      <a:pt x="369" y="0"/>
                    </a:lnTo>
                    <a:lnTo>
                      <a:pt x="21" y="0"/>
                    </a:lnTo>
                    <a:lnTo>
                      <a:pt x="0" y="53"/>
                    </a:lnTo>
                    <a:lnTo>
                      <a:pt x="369" y="53"/>
                    </a:lnTo>
                    <a:close/>
                  </a:path>
                </a:pathLst>
              </a:custGeom>
              <a:solidFill>
                <a:srgbClr val="BF7F5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  <p:sp>
            <p:nvSpPr>
              <p:cNvPr id="481" name="Freeform 291"/>
              <p:cNvSpPr>
                <a:spLocks noEditPoints="1"/>
              </p:cNvSpPr>
              <p:nvPr/>
            </p:nvSpPr>
            <p:spPr bwMode="auto">
              <a:xfrm>
                <a:off x="4504890" y="2213383"/>
                <a:ext cx="1088231" cy="1081088"/>
              </a:xfrm>
              <a:custGeom>
                <a:gdLst>
                  <a:gd fmla="*/ 756 w 756" name="T0"/>
                  <a:gd fmla="*/ 316 h 752" name="T1"/>
                  <a:gd fmla="*/ 298 w 756" name="T2"/>
                  <a:gd fmla="*/ 316 h 752" name="T3"/>
                  <a:gd fmla="*/ 337 w 756" name="T4"/>
                  <a:gd fmla="*/ 232 h 752" name="T5"/>
                  <a:gd fmla="*/ 337 w 756" name="T6"/>
                  <a:gd fmla="*/ 232 h 752" name="T7"/>
                  <a:gd fmla="*/ 355 w 756" name="T8"/>
                  <a:gd fmla="*/ 188 h 752" name="T9"/>
                  <a:gd fmla="*/ 354 w 756" name="T10"/>
                  <a:gd fmla="*/ 188 h 752" name="T11"/>
                  <a:gd fmla="*/ 382 w 756" name="T12"/>
                  <a:gd fmla="*/ 108 h 752" name="T13"/>
                  <a:gd fmla="*/ 740 w 756" name="T14"/>
                  <a:gd fmla="*/ 108 h 752" name="T15"/>
                  <a:gd fmla="*/ 740 w 756" name="T16"/>
                  <a:gd fmla="*/ 64 h 752" name="T17"/>
                  <a:gd fmla="*/ 394 w 756" name="T18"/>
                  <a:gd fmla="*/ 64 h 752" name="T19"/>
                  <a:gd fmla="*/ 410 w 756" name="T20"/>
                  <a:gd fmla="*/ 0 h 752" name="T21"/>
                  <a:gd fmla="*/ 289 w 756" name="T22"/>
                  <a:gd fmla="*/ 0 h 752" name="T23"/>
                  <a:gd fmla="*/ 273 w 756" name="T24"/>
                  <a:gd fmla="*/ 64 h 752" name="T25"/>
                  <a:gd fmla="*/ 16 w 756" name="T26"/>
                  <a:gd fmla="*/ 64 h 752" name="T27"/>
                  <a:gd fmla="*/ 16 w 756" name="T28"/>
                  <a:gd fmla="*/ 108 h 752" name="T29"/>
                  <a:gd fmla="*/ 260 w 756" name="T30"/>
                  <a:gd fmla="*/ 108 h 752" name="T31"/>
                  <a:gd fmla="*/ 231 w 756" name="T32"/>
                  <a:gd fmla="*/ 188 h 752" name="T33"/>
                  <a:gd fmla="*/ 44 w 756" name="T34"/>
                  <a:gd fmla="*/ 188 h 752" name="T35"/>
                  <a:gd fmla="*/ 44 w 756" name="T36"/>
                  <a:gd fmla="*/ 232 h 752" name="T37"/>
                  <a:gd fmla="*/ 212 w 756" name="T38"/>
                  <a:gd fmla="*/ 232 h 752" name="T39"/>
                  <a:gd fmla="*/ 170 w 756" name="T40"/>
                  <a:gd fmla="*/ 316 h 752" name="T41"/>
                  <a:gd fmla="*/ 0 w 756" name="T42"/>
                  <a:gd fmla="*/ 316 h 752" name="T43"/>
                  <a:gd fmla="*/ 0 w 756" name="T44"/>
                  <a:gd fmla="*/ 364 h 752" name="T45"/>
                  <a:gd fmla="*/ 144 w 756" name="T46"/>
                  <a:gd fmla="*/ 364 h 752" name="T47"/>
                  <a:gd fmla="*/ 1 w 756" name="T48"/>
                  <a:gd fmla="*/ 556 h 752" name="T49"/>
                  <a:gd fmla="*/ 108 w 756" name="T50"/>
                  <a:gd fmla="*/ 556 h 752" name="T51"/>
                  <a:gd fmla="*/ 108 w 756" name="T52"/>
                  <a:gd fmla="*/ 700 h 752" name="T53"/>
                  <a:gd fmla="*/ 161 w 756" name="T54"/>
                  <a:gd fmla="*/ 752 h 752" name="T55"/>
                  <a:gd fmla="*/ 595 w 756" name="T56"/>
                  <a:gd fmla="*/ 752 h 752" name="T57"/>
                  <a:gd fmla="*/ 648 w 756" name="T58"/>
                  <a:gd fmla="*/ 700 h 752" name="T59"/>
                  <a:gd fmla="*/ 648 w 756" name="T60"/>
                  <a:gd fmla="*/ 556 h 752" name="T61"/>
                  <a:gd fmla="*/ 756 w 756" name="T62"/>
                  <a:gd fmla="*/ 556 h 752" name="T63"/>
                  <a:gd fmla="*/ 613 w 756" name="T64"/>
                  <a:gd fmla="*/ 364 h 752" name="T65"/>
                  <a:gd fmla="*/ 756 w 756" name="T66"/>
                  <a:gd fmla="*/ 364 h 752" name="T67"/>
                  <a:gd fmla="*/ 756 w 756" name="T68"/>
                  <a:gd fmla="*/ 316 h 752" name="T69"/>
                  <a:gd fmla="*/ 528 w 756" name="T70"/>
                  <a:gd fmla="*/ 530 h 752" name="T71"/>
                  <a:gd fmla="*/ 528 w 756" name="T72"/>
                  <a:gd fmla="*/ 576 h 752" name="T73"/>
                  <a:gd fmla="*/ 528 w 756" name="T74"/>
                  <a:gd fmla="*/ 621 h 752" name="T75"/>
                  <a:gd fmla="*/ 528 w 756" name="T76"/>
                  <a:gd fmla="*/ 658 h 752" name="T77"/>
                  <a:gd fmla="*/ 528 w 756" name="T78"/>
                  <a:gd fmla="*/ 677 h 752" name="T79"/>
                  <a:gd fmla="*/ 497 w 756" name="T80"/>
                  <a:gd fmla="*/ 708 h 752" name="T81"/>
                  <a:gd fmla="*/ 260 w 756" name="T82"/>
                  <a:gd fmla="*/ 708 h 752" name="T83"/>
                  <a:gd fmla="*/ 228 w 756" name="T84"/>
                  <a:gd fmla="*/ 677 h 752" name="T85"/>
                  <a:gd fmla="*/ 228 w 756" name="T86"/>
                  <a:gd fmla="*/ 620 h 752" name="T87"/>
                  <a:gd fmla="*/ 460 w 756" name="T88"/>
                  <a:gd fmla="*/ 620 h 752" name="T89"/>
                  <a:gd fmla="*/ 460 w 756" name="T90"/>
                  <a:gd fmla="*/ 576 h 752" name="T91"/>
                  <a:gd fmla="*/ 228 w 756" name="T92"/>
                  <a:gd fmla="*/ 576 h 752" name="T93"/>
                  <a:gd fmla="*/ 228 w 756" name="T94"/>
                  <a:gd fmla="*/ 521 h 752" name="T95"/>
                  <a:gd fmla="*/ 260 w 756" name="T96"/>
                  <a:gd fmla="*/ 492 h 752" name="T97"/>
                  <a:gd fmla="*/ 497 w 756" name="T98"/>
                  <a:gd fmla="*/ 492 h 752" name="T99"/>
                  <a:gd fmla="*/ 528 w 756" name="T100"/>
                  <a:gd fmla="*/ 521 h 752" name="T101"/>
                  <a:gd fmla="*/ 528 w 756" name="T102"/>
                  <a:gd fmla="*/ 530 h 752" name="T103"/>
                  <a:gd fmla="*/ 220 w 756" name="T104"/>
                  <a:gd fmla="*/ 444 h 752" name="T105"/>
                  <a:gd fmla="*/ 273 w 756" name="T106"/>
                  <a:gd fmla="*/ 364 h 752" name="T107"/>
                  <a:gd fmla="*/ 483 w 756" name="T108"/>
                  <a:gd fmla="*/ 364 h 752" name="T109"/>
                  <a:gd fmla="*/ 537 w 756" name="T110"/>
                  <a:gd fmla="*/ 444 h 752" name="T111"/>
                  <a:gd fmla="*/ 220 w 756" name="T112"/>
                  <a:gd fmla="*/ 444 h 752" name="T1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b="b" l="0" r="r" t="0"/>
                <a:pathLst>
                  <a:path h="752" w="756">
                    <a:moveTo>
                      <a:pt x="756" y="316"/>
                    </a:moveTo>
                    <a:cubicBezTo>
                      <a:pt x="298" y="316"/>
                      <a:pt x="298" y="316"/>
                      <a:pt x="298" y="316"/>
                    </a:cubicBezTo>
                    <a:cubicBezTo>
                      <a:pt x="311" y="292"/>
                      <a:pt x="325" y="264"/>
                      <a:pt x="337" y="232"/>
                    </a:cubicBezTo>
                    <a:cubicBezTo>
                      <a:pt x="337" y="232"/>
                      <a:pt x="337" y="232"/>
                      <a:pt x="337" y="232"/>
                    </a:cubicBezTo>
                    <a:cubicBezTo>
                      <a:pt x="355" y="188"/>
                      <a:pt x="355" y="188"/>
                      <a:pt x="355" y="188"/>
                    </a:cubicBezTo>
                    <a:cubicBezTo>
                      <a:pt x="354" y="188"/>
                      <a:pt x="354" y="188"/>
                      <a:pt x="354" y="188"/>
                    </a:cubicBezTo>
                    <a:cubicBezTo>
                      <a:pt x="364" y="164"/>
                      <a:pt x="374" y="136"/>
                      <a:pt x="382" y="108"/>
                    </a:cubicBezTo>
                    <a:cubicBezTo>
                      <a:pt x="740" y="108"/>
                      <a:pt x="740" y="108"/>
                      <a:pt x="740" y="108"/>
                    </a:cubicBezTo>
                    <a:cubicBezTo>
                      <a:pt x="740" y="64"/>
                      <a:pt x="740" y="64"/>
                      <a:pt x="740" y="64"/>
                    </a:cubicBezTo>
                    <a:cubicBezTo>
                      <a:pt x="394" y="64"/>
                      <a:pt x="394" y="64"/>
                      <a:pt x="394" y="64"/>
                    </a:cubicBezTo>
                    <a:cubicBezTo>
                      <a:pt x="399" y="44"/>
                      <a:pt x="405" y="20"/>
                      <a:pt x="410" y="0"/>
                    </a:cubicBezTo>
                    <a:cubicBezTo>
                      <a:pt x="289" y="0"/>
                      <a:pt x="289" y="0"/>
                      <a:pt x="289" y="0"/>
                    </a:cubicBezTo>
                    <a:cubicBezTo>
                      <a:pt x="284" y="20"/>
                      <a:pt x="278" y="44"/>
                      <a:pt x="273" y="64"/>
                    </a:cubicBezTo>
                    <a:cubicBezTo>
                      <a:pt x="16" y="64"/>
                      <a:pt x="16" y="64"/>
                      <a:pt x="16" y="64"/>
                    </a:cubicBezTo>
                    <a:cubicBezTo>
                      <a:pt x="16" y="108"/>
                      <a:pt x="16" y="108"/>
                      <a:pt x="16" y="108"/>
                    </a:cubicBezTo>
                    <a:cubicBezTo>
                      <a:pt x="260" y="108"/>
                      <a:pt x="260" y="108"/>
                      <a:pt x="260" y="108"/>
                    </a:cubicBezTo>
                    <a:cubicBezTo>
                      <a:pt x="251" y="136"/>
                      <a:pt x="242" y="160"/>
                      <a:pt x="231" y="188"/>
                    </a:cubicBezTo>
                    <a:cubicBezTo>
                      <a:pt x="44" y="188"/>
                      <a:pt x="44" y="188"/>
                      <a:pt x="44" y="188"/>
                    </a:cubicBezTo>
                    <a:cubicBezTo>
                      <a:pt x="44" y="232"/>
                      <a:pt x="44" y="232"/>
                      <a:pt x="44" y="232"/>
                    </a:cubicBezTo>
                    <a:cubicBezTo>
                      <a:pt x="212" y="232"/>
                      <a:pt x="212" y="232"/>
                      <a:pt x="212" y="232"/>
                    </a:cubicBezTo>
                    <a:cubicBezTo>
                      <a:pt x="199" y="264"/>
                      <a:pt x="186" y="292"/>
                      <a:pt x="170" y="316"/>
                    </a:cubicBezTo>
                    <a:cubicBezTo>
                      <a:pt x="0" y="316"/>
                      <a:pt x="0" y="316"/>
                      <a:pt x="0" y="316"/>
                    </a:cubicBezTo>
                    <a:cubicBezTo>
                      <a:pt x="0" y="364"/>
                      <a:pt x="0" y="364"/>
                      <a:pt x="0" y="364"/>
                    </a:cubicBezTo>
                    <a:cubicBezTo>
                      <a:pt x="144" y="364"/>
                      <a:pt x="144" y="364"/>
                      <a:pt x="144" y="364"/>
                    </a:cubicBezTo>
                    <a:cubicBezTo>
                      <a:pt x="104" y="428"/>
                      <a:pt x="57" y="492"/>
                      <a:pt x="1" y="556"/>
                    </a:cubicBezTo>
                    <a:cubicBezTo>
                      <a:pt x="108" y="556"/>
                      <a:pt x="108" y="556"/>
                      <a:pt x="108" y="556"/>
                    </a:cubicBezTo>
                    <a:cubicBezTo>
                      <a:pt x="108" y="700"/>
                      <a:pt x="108" y="700"/>
                      <a:pt x="108" y="700"/>
                    </a:cubicBezTo>
                    <a:cubicBezTo>
                      <a:pt x="108" y="729"/>
                      <a:pt x="132" y="752"/>
                      <a:pt x="161" y="752"/>
                    </a:cubicBezTo>
                    <a:cubicBezTo>
                      <a:pt x="595" y="752"/>
                      <a:pt x="595" y="752"/>
                      <a:pt x="595" y="752"/>
                    </a:cubicBezTo>
                    <a:cubicBezTo>
                      <a:pt x="625" y="752"/>
                      <a:pt x="648" y="729"/>
                      <a:pt x="648" y="700"/>
                    </a:cubicBezTo>
                    <a:cubicBezTo>
                      <a:pt x="648" y="556"/>
                      <a:pt x="648" y="556"/>
                      <a:pt x="648" y="556"/>
                    </a:cubicBezTo>
                    <a:cubicBezTo>
                      <a:pt x="756" y="556"/>
                      <a:pt x="756" y="556"/>
                      <a:pt x="756" y="556"/>
                    </a:cubicBezTo>
                    <a:cubicBezTo>
                      <a:pt x="700" y="492"/>
                      <a:pt x="653" y="428"/>
                      <a:pt x="613" y="364"/>
                    </a:cubicBezTo>
                    <a:cubicBezTo>
                      <a:pt x="756" y="364"/>
                      <a:pt x="756" y="364"/>
                      <a:pt x="756" y="364"/>
                    </a:cubicBezTo>
                    <a:lnTo>
                      <a:pt x="756" y="316"/>
                    </a:lnTo>
                    <a:close/>
                    <a:moveTo>
                      <a:pt x="528" y="530"/>
                    </a:moveTo>
                    <a:cubicBezTo>
                      <a:pt x="528" y="576"/>
                      <a:pt x="528" y="576"/>
                      <a:pt x="528" y="576"/>
                    </a:cubicBezTo>
                    <a:cubicBezTo>
                      <a:pt x="528" y="621"/>
                      <a:pt x="528" y="621"/>
                      <a:pt x="528" y="621"/>
                    </a:cubicBezTo>
                    <a:cubicBezTo>
                      <a:pt x="528" y="658"/>
                      <a:pt x="528" y="658"/>
                      <a:pt x="528" y="658"/>
                    </a:cubicBezTo>
                    <a:cubicBezTo>
                      <a:pt x="528" y="677"/>
                      <a:pt x="528" y="677"/>
                      <a:pt x="528" y="677"/>
                    </a:cubicBezTo>
                    <a:cubicBezTo>
                      <a:pt x="528" y="693"/>
                      <a:pt x="514" y="708"/>
                      <a:pt x="497" y="708"/>
                    </a:cubicBezTo>
                    <a:cubicBezTo>
                      <a:pt x="260" y="708"/>
                      <a:pt x="260" y="708"/>
                      <a:pt x="260" y="708"/>
                    </a:cubicBezTo>
                    <a:cubicBezTo>
                      <a:pt x="243" y="708"/>
                      <a:pt x="228" y="693"/>
                      <a:pt x="228" y="677"/>
                    </a:cubicBezTo>
                    <a:cubicBezTo>
                      <a:pt x="228" y="620"/>
                      <a:pt x="228" y="620"/>
                      <a:pt x="228" y="620"/>
                    </a:cubicBezTo>
                    <a:cubicBezTo>
                      <a:pt x="460" y="620"/>
                      <a:pt x="460" y="620"/>
                      <a:pt x="460" y="620"/>
                    </a:cubicBezTo>
                    <a:cubicBezTo>
                      <a:pt x="460" y="576"/>
                      <a:pt x="460" y="576"/>
                      <a:pt x="460" y="576"/>
                    </a:cubicBezTo>
                    <a:cubicBezTo>
                      <a:pt x="228" y="576"/>
                      <a:pt x="228" y="576"/>
                      <a:pt x="228" y="576"/>
                    </a:cubicBezTo>
                    <a:cubicBezTo>
                      <a:pt x="228" y="521"/>
                      <a:pt x="228" y="521"/>
                      <a:pt x="228" y="521"/>
                    </a:cubicBezTo>
                    <a:cubicBezTo>
                      <a:pt x="228" y="505"/>
                      <a:pt x="243" y="492"/>
                      <a:pt x="260" y="492"/>
                    </a:cubicBezTo>
                    <a:cubicBezTo>
                      <a:pt x="497" y="492"/>
                      <a:pt x="497" y="492"/>
                      <a:pt x="497" y="492"/>
                    </a:cubicBezTo>
                    <a:cubicBezTo>
                      <a:pt x="514" y="492"/>
                      <a:pt x="528" y="505"/>
                      <a:pt x="528" y="521"/>
                    </a:cubicBezTo>
                    <a:lnTo>
                      <a:pt x="528" y="530"/>
                    </a:lnTo>
                    <a:close/>
                    <a:moveTo>
                      <a:pt x="220" y="444"/>
                    </a:moveTo>
                    <a:cubicBezTo>
                      <a:pt x="238" y="420"/>
                      <a:pt x="256" y="392"/>
                      <a:pt x="273" y="364"/>
                    </a:cubicBezTo>
                    <a:cubicBezTo>
                      <a:pt x="483" y="364"/>
                      <a:pt x="483" y="364"/>
                      <a:pt x="483" y="364"/>
                    </a:cubicBezTo>
                    <a:cubicBezTo>
                      <a:pt x="500" y="392"/>
                      <a:pt x="518" y="420"/>
                      <a:pt x="537" y="444"/>
                    </a:cubicBezTo>
                    <a:lnTo>
                      <a:pt x="220" y="444"/>
                    </a:lnTo>
                    <a:close/>
                  </a:path>
                </a:pathLst>
              </a:custGeom>
              <a:solidFill>
                <a:srgbClr val="BF7F5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90" compatLnSpc="1" lIns="68580" numCol="1" rIns="68580" tIns="34290" vert="horz" wrap="square">
                <a:prstTxWarp prst="textNoShape">
                  <a:avLst/>
                </a:prstTxWarp>
              </a:bodyPr>
              <a:lstStyle/>
              <a:p>
                <a:endParaRPr altLang="en-US" lang="zh-CN" sz="1013"/>
              </a:p>
            </p:txBody>
          </p:sp>
        </p:grpSp>
      </p:grpSp>
    </p:spTree>
    <p:extLst>
      <p:ext uri="{BB962C8B-B14F-4D97-AF65-F5344CB8AC3E}">
        <p14:creationId val="540980255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2" name="矩形 71"/>
          <p:cNvSpPr/>
          <p:nvPr/>
        </p:nvSpPr>
        <p:spPr>
          <a:xfrm>
            <a:off x="7023877" y="5018815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广州</a:t>
            </a:r>
          </a:p>
        </p:txBody>
      </p:sp>
      <p:cxnSp>
        <p:nvCxnSpPr>
          <p:cNvPr id="2" name="直接连接符 1"/>
          <p:cNvCxnSpPr/>
          <p:nvPr/>
        </p:nvCxnSpPr>
        <p:spPr>
          <a:xfrm>
            <a:off x="1331730" y="415562"/>
            <a:ext cx="970457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 2"/>
          <p:cNvSpPr/>
          <p:nvPr/>
        </p:nvSpPr>
        <p:spPr>
          <a:xfrm>
            <a:off x="531084" y="1400523"/>
            <a:ext cx="11129832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无论能不能改变世界，初入职场的年轻人难免披星戴月地奔波。</a:t>
            </a:r>
          </a:p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以晚7点后计算，四个城市平均加班时间差异不大，都在一个小时左右，北京时间最长为61分钟。</a:t>
            </a:r>
          </a:p>
        </p:txBody>
      </p:sp>
      <p:sp>
        <p:nvSpPr>
          <p:cNvPr id="4" name="矩形 3"/>
          <p:cNvSpPr/>
          <p:nvPr/>
        </p:nvSpPr>
        <p:spPr>
          <a:xfrm>
            <a:off x="1100138" y="815748"/>
            <a:ext cx="9991725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32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平均加班时间（分钟）</a:t>
            </a:r>
          </a:p>
        </p:txBody>
      </p:sp>
      <p:sp>
        <p:nvSpPr>
          <p:cNvPr id="69" name="矩形 68"/>
          <p:cNvSpPr/>
          <p:nvPr/>
        </p:nvSpPr>
        <p:spPr>
          <a:xfrm>
            <a:off x="1335599" y="5018815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北京</a:t>
            </a:r>
          </a:p>
        </p:txBody>
      </p:sp>
      <p:sp>
        <p:nvSpPr>
          <p:cNvPr id="70" name="矩形 69"/>
          <p:cNvSpPr/>
          <p:nvPr/>
        </p:nvSpPr>
        <p:spPr>
          <a:xfrm>
            <a:off x="4129782" y="5018815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上海</a:t>
            </a:r>
          </a:p>
        </p:txBody>
      </p:sp>
      <p:sp>
        <p:nvSpPr>
          <p:cNvPr id="71" name="矩形 70"/>
          <p:cNvSpPr/>
          <p:nvPr/>
        </p:nvSpPr>
        <p:spPr>
          <a:xfrm>
            <a:off x="9944599" y="5018815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深圳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994111" y="3240446"/>
            <a:ext cx="1672516" cy="1672516"/>
            <a:chOff x="994111" y="3240446"/>
            <a:chExt cx="1672516" cy="1672516"/>
          </a:xfrm>
        </p:grpSpPr>
        <p:sp>
          <p:nvSpPr>
            <p:cNvPr id="81" name="任意多边形: 形状 80"/>
            <p:cNvSpPr/>
            <p:nvPr/>
          </p:nvSpPr>
          <p:spPr>
            <a:xfrm>
              <a:off x="1793021" y="3346299"/>
              <a:ext cx="873606" cy="1460809"/>
            </a:xfrm>
            <a:custGeom>
              <a:gdLst>
                <a:gd fmla="*/ 381432 w 762864" name="connsiteX0"/>
                <a:gd fmla="*/ 0 h 1275630" name="connsiteY0"/>
                <a:gd fmla="*/ 440904 w 762864" name="connsiteX1"/>
                <a:gd fmla="*/ 32280 h 1275630" name="connsiteY1"/>
                <a:gd fmla="*/ 762864 w 762864" name="connsiteX2"/>
                <a:gd fmla="*/ 637815 h 1275630" name="connsiteY2"/>
                <a:gd fmla="*/ 440904 w 762864" name="connsiteX3"/>
                <a:gd fmla="*/ 1243350 h 1275630" name="connsiteY3"/>
                <a:gd fmla="*/ 381432 w 762864" name="connsiteX4"/>
                <a:gd fmla="*/ 1275630 h 1275630" name="connsiteY4"/>
                <a:gd fmla="*/ 321960 w 762864" name="connsiteX5"/>
                <a:gd fmla="*/ 1243350 h 1275630" name="connsiteY5"/>
                <a:gd fmla="*/ 0 w 762864" name="connsiteX6"/>
                <a:gd fmla="*/ 637815 h 1275630" name="connsiteY6"/>
                <a:gd fmla="*/ 321960 w 762864" name="connsiteX7"/>
                <a:gd fmla="*/ 32280 h 1275630" name="connsiteY7"/>
                <a:gd fmla="*/ 381432 w 762864" name="connsiteX8"/>
                <a:gd fmla="*/ 0 h 1275630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1275630" w="762864">
                  <a:moveTo>
                    <a:pt x="381432" y="0"/>
                  </a:moveTo>
                  <a:lnTo>
                    <a:pt x="440904" y="32280"/>
                  </a:lnTo>
                  <a:cubicBezTo>
                    <a:pt x="635152" y="163512"/>
                    <a:pt x="762864" y="385749"/>
                    <a:pt x="762864" y="637815"/>
                  </a:cubicBezTo>
                  <a:cubicBezTo>
                    <a:pt x="762864" y="889881"/>
                    <a:pt x="635152" y="1112119"/>
                    <a:pt x="440904" y="1243350"/>
                  </a:cubicBezTo>
                  <a:lnTo>
                    <a:pt x="381432" y="1275630"/>
                  </a:lnTo>
                  <a:lnTo>
                    <a:pt x="321960" y="1243350"/>
                  </a:lnTo>
                  <a:cubicBezTo>
                    <a:pt x="127713" y="1112119"/>
                    <a:pt x="0" y="889881"/>
                    <a:pt x="0" y="637815"/>
                  </a:cubicBezTo>
                  <a:cubicBezTo>
                    <a:pt x="0" y="385749"/>
                    <a:pt x="127713" y="163512"/>
                    <a:pt x="321960" y="32280"/>
                  </a:cubicBezTo>
                  <a:lnTo>
                    <a:pt x="381432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任意多边形: 形状 79"/>
            <p:cNvSpPr/>
            <p:nvPr/>
          </p:nvSpPr>
          <p:spPr>
            <a:xfrm>
              <a:off x="994111" y="3240446"/>
              <a:ext cx="1235713" cy="1672516"/>
            </a:xfrm>
            <a:custGeom>
              <a:gdLst>
                <a:gd fmla="*/ 730250 w 1079068" name="connsiteX0"/>
                <a:gd fmla="*/ 0 h 1460500" name="connsiteY0"/>
                <a:gd fmla="*/ 1014496 w 1079068" name="connsiteX1"/>
                <a:gd fmla="*/ 57387 h 1460500" name="connsiteY1"/>
                <a:gd fmla="*/ 1079068 w 1079068" name="connsiteX2"/>
                <a:gd fmla="*/ 92435 h 1460500" name="connsiteY2"/>
                <a:gd fmla="*/ 1019596 w 1079068" name="connsiteX3"/>
                <a:gd fmla="*/ 124715 h 1460500" name="connsiteY3"/>
                <a:gd fmla="*/ 697636 w 1079068" name="connsiteX4"/>
                <a:gd fmla="*/ 730250 h 1460500" name="connsiteY4"/>
                <a:gd fmla="*/ 1019596 w 1079068" name="connsiteX5"/>
                <a:gd fmla="*/ 1335785 h 1460500" name="connsiteY5"/>
                <a:gd fmla="*/ 1079068 w 1079068" name="connsiteX6"/>
                <a:gd fmla="*/ 1368065 h 1460500" name="connsiteY6"/>
                <a:gd fmla="*/ 1014496 w 1079068" name="connsiteX7"/>
                <a:gd fmla="*/ 1403113 h 1460500" name="connsiteY7"/>
                <a:gd fmla="*/ 730250 w 1079068" name="connsiteX8"/>
                <a:gd fmla="*/ 1460500 h 1460500" name="connsiteY8"/>
                <a:gd fmla="*/ 0 w 1079068" name="connsiteX9"/>
                <a:gd fmla="*/ 730250 h 1460500" name="connsiteY9"/>
                <a:gd fmla="*/ 730250 w 1079068" name="connsiteX10"/>
                <a:gd fmla="*/ 0 h 1460500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460500" w="1079068">
                  <a:moveTo>
                    <a:pt x="730250" y="0"/>
                  </a:moveTo>
                  <a:cubicBezTo>
                    <a:pt x="831077" y="0"/>
                    <a:pt x="927131" y="20434"/>
                    <a:pt x="1014496" y="57387"/>
                  </a:cubicBezTo>
                  <a:lnTo>
                    <a:pt x="1079068" y="92435"/>
                  </a:lnTo>
                  <a:lnTo>
                    <a:pt x="1019596" y="124715"/>
                  </a:lnTo>
                  <a:cubicBezTo>
                    <a:pt x="825349" y="255947"/>
                    <a:pt x="697636" y="478184"/>
                    <a:pt x="697636" y="730250"/>
                  </a:cubicBezTo>
                  <a:cubicBezTo>
                    <a:pt x="697636" y="982316"/>
                    <a:pt x="825349" y="1204554"/>
                    <a:pt x="1019596" y="1335785"/>
                  </a:cubicBezTo>
                  <a:lnTo>
                    <a:pt x="1079068" y="1368065"/>
                  </a:lnTo>
                  <a:lnTo>
                    <a:pt x="1014496" y="1403113"/>
                  </a:lnTo>
                  <a:cubicBezTo>
                    <a:pt x="927131" y="1440066"/>
                    <a:pt x="831077" y="1460500"/>
                    <a:pt x="730250" y="1460500"/>
                  </a:cubicBezTo>
                  <a:cubicBezTo>
                    <a:pt x="326944" y="1460500"/>
                    <a:pt x="0" y="1133556"/>
                    <a:pt x="0" y="730250"/>
                  </a:cubicBezTo>
                  <a:cubicBezTo>
                    <a:pt x="0" y="326944"/>
                    <a:pt x="326944" y="0"/>
                    <a:pt x="7302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3837865" y="3240446"/>
            <a:ext cx="1672516" cy="1672516"/>
            <a:chOff x="3837865" y="3240446"/>
            <a:chExt cx="1672516" cy="1672516"/>
          </a:xfrm>
        </p:grpSpPr>
        <p:sp>
          <p:nvSpPr>
            <p:cNvPr id="84" name="任意多边形: 形状 83"/>
            <p:cNvSpPr/>
            <p:nvPr/>
          </p:nvSpPr>
          <p:spPr>
            <a:xfrm>
              <a:off x="4526023" y="3316245"/>
              <a:ext cx="984358" cy="1520922"/>
            </a:xfrm>
            <a:custGeom>
              <a:gdLst>
                <a:gd fmla="*/ 429788 w 859576" name="connsiteX0"/>
                <a:gd fmla="*/ 0 h 1328123" name="connsiteY0"/>
                <a:gd fmla="*/ 537616 w 859576" name="connsiteX1"/>
                <a:gd fmla="*/ 58526 h 1328123" name="connsiteY1"/>
                <a:gd fmla="*/ 859576 w 859576" name="connsiteX2"/>
                <a:gd fmla="*/ 664061 h 1328123" name="connsiteY2"/>
                <a:gd fmla="*/ 537616 w 859576" name="connsiteX3"/>
                <a:gd fmla="*/ 1269596 h 1328123" name="connsiteY3"/>
                <a:gd fmla="*/ 429788 w 859576" name="connsiteX4"/>
                <a:gd fmla="*/ 1328123 h 1328123" name="connsiteY4"/>
                <a:gd fmla="*/ 321960 w 859576" name="connsiteX5"/>
                <a:gd fmla="*/ 1269596 h 1328123" name="connsiteY5"/>
                <a:gd fmla="*/ 0 w 859576" name="connsiteX6"/>
                <a:gd fmla="*/ 664061 h 1328123" name="connsiteY6"/>
                <a:gd fmla="*/ 321960 w 859576" name="connsiteX7"/>
                <a:gd fmla="*/ 58526 h 1328123" name="connsiteY7"/>
                <a:gd fmla="*/ 429788 w 859576" name="connsiteX8"/>
                <a:gd fmla="*/ 0 h 13281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1328123" w="859576">
                  <a:moveTo>
                    <a:pt x="429788" y="0"/>
                  </a:moveTo>
                  <a:lnTo>
                    <a:pt x="537616" y="58526"/>
                  </a:lnTo>
                  <a:cubicBezTo>
                    <a:pt x="731864" y="189758"/>
                    <a:pt x="859576" y="411995"/>
                    <a:pt x="859576" y="664061"/>
                  </a:cubicBezTo>
                  <a:cubicBezTo>
                    <a:pt x="859576" y="916127"/>
                    <a:pt x="731864" y="1138365"/>
                    <a:pt x="537616" y="1269596"/>
                  </a:cubicBezTo>
                  <a:lnTo>
                    <a:pt x="429788" y="1328123"/>
                  </a:lnTo>
                  <a:lnTo>
                    <a:pt x="321960" y="1269596"/>
                  </a:lnTo>
                  <a:cubicBezTo>
                    <a:pt x="127713" y="1138365"/>
                    <a:pt x="0" y="916127"/>
                    <a:pt x="0" y="664061"/>
                  </a:cubicBezTo>
                  <a:cubicBezTo>
                    <a:pt x="0" y="411995"/>
                    <a:pt x="127713" y="189758"/>
                    <a:pt x="321960" y="58526"/>
                  </a:cubicBezTo>
                  <a:lnTo>
                    <a:pt x="429788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3" name="任意多边形: 形状 82"/>
            <p:cNvSpPr/>
            <p:nvPr/>
          </p:nvSpPr>
          <p:spPr>
            <a:xfrm>
              <a:off x="3837865" y="3240446"/>
              <a:ext cx="1180337" cy="1672516"/>
            </a:xfrm>
            <a:custGeom>
              <a:gdLst>
                <a:gd fmla="*/ 730250 w 1030712" name="connsiteX0"/>
                <a:gd fmla="*/ 0 h 1460500" name="connsiteY0"/>
                <a:gd fmla="*/ 1014496 w 1030712" name="connsiteX1"/>
                <a:gd fmla="*/ 57387 h 1460500" name="connsiteY1"/>
                <a:gd fmla="*/ 1030712 w 1030712" name="connsiteX2"/>
                <a:gd fmla="*/ 66189 h 1460500" name="connsiteY2"/>
                <a:gd fmla="*/ 922884 w 1030712" name="connsiteX3"/>
                <a:gd fmla="*/ 124715 h 1460500" name="connsiteY3"/>
                <a:gd fmla="*/ 600924 w 1030712" name="connsiteX4"/>
                <a:gd fmla="*/ 730250 h 1460500" name="connsiteY4"/>
                <a:gd fmla="*/ 922884 w 1030712" name="connsiteX5"/>
                <a:gd fmla="*/ 1335785 h 1460500" name="connsiteY5"/>
                <a:gd fmla="*/ 1030712 w 1030712" name="connsiteX6"/>
                <a:gd fmla="*/ 1394312 h 1460500" name="connsiteY6"/>
                <a:gd fmla="*/ 1014496 w 1030712" name="connsiteX7"/>
                <a:gd fmla="*/ 1403113 h 1460500" name="connsiteY7"/>
                <a:gd fmla="*/ 730250 w 1030712" name="connsiteX8"/>
                <a:gd fmla="*/ 1460500 h 1460500" name="connsiteY8"/>
                <a:gd fmla="*/ 0 w 1030712" name="connsiteX9"/>
                <a:gd fmla="*/ 730250 h 1460500" name="connsiteY9"/>
                <a:gd fmla="*/ 730250 w 1030712" name="connsiteX10"/>
                <a:gd fmla="*/ 0 h 1460500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460500" w="1030711">
                  <a:moveTo>
                    <a:pt x="730250" y="0"/>
                  </a:moveTo>
                  <a:cubicBezTo>
                    <a:pt x="831077" y="0"/>
                    <a:pt x="927131" y="20434"/>
                    <a:pt x="1014496" y="57387"/>
                  </a:cubicBezTo>
                  <a:lnTo>
                    <a:pt x="1030712" y="66189"/>
                  </a:lnTo>
                  <a:lnTo>
                    <a:pt x="922884" y="124715"/>
                  </a:lnTo>
                  <a:cubicBezTo>
                    <a:pt x="728637" y="255947"/>
                    <a:pt x="600924" y="478184"/>
                    <a:pt x="600924" y="730250"/>
                  </a:cubicBezTo>
                  <a:cubicBezTo>
                    <a:pt x="600924" y="982316"/>
                    <a:pt x="728637" y="1204554"/>
                    <a:pt x="922884" y="1335785"/>
                  </a:cubicBezTo>
                  <a:lnTo>
                    <a:pt x="1030712" y="1394312"/>
                  </a:lnTo>
                  <a:lnTo>
                    <a:pt x="1014496" y="1403113"/>
                  </a:lnTo>
                  <a:cubicBezTo>
                    <a:pt x="927131" y="1440066"/>
                    <a:pt x="831077" y="1460500"/>
                    <a:pt x="730250" y="1460500"/>
                  </a:cubicBezTo>
                  <a:cubicBezTo>
                    <a:pt x="326944" y="1460500"/>
                    <a:pt x="0" y="1133556"/>
                    <a:pt x="0" y="730250"/>
                  </a:cubicBezTo>
                  <a:cubicBezTo>
                    <a:pt x="0" y="326944"/>
                    <a:pt x="326944" y="0"/>
                    <a:pt x="7302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6681619" y="3240446"/>
            <a:ext cx="1672516" cy="1672516"/>
            <a:chOff x="6681619" y="3240446"/>
            <a:chExt cx="1672516" cy="1672516"/>
          </a:xfrm>
        </p:grpSpPr>
        <p:sp>
          <p:nvSpPr>
            <p:cNvPr id="87" name="任意多边形: 形状 86"/>
            <p:cNvSpPr/>
            <p:nvPr/>
          </p:nvSpPr>
          <p:spPr>
            <a:xfrm>
              <a:off x="7420119" y="3329905"/>
              <a:ext cx="934016" cy="1493597"/>
            </a:xfrm>
            <a:custGeom>
              <a:gdLst>
                <a:gd fmla="*/ 407808 w 815616" name="connsiteX0"/>
                <a:gd fmla="*/ 0 h 1304262" name="connsiteY0"/>
                <a:gd fmla="*/ 493656 w 815616" name="connsiteX1"/>
                <a:gd fmla="*/ 46596 h 1304262" name="connsiteY1"/>
                <a:gd fmla="*/ 815616 w 815616" name="connsiteX2"/>
                <a:gd fmla="*/ 652131 h 1304262" name="connsiteY2"/>
                <a:gd fmla="*/ 493656 w 815616" name="connsiteX3"/>
                <a:gd fmla="*/ 1257666 h 1304262" name="connsiteY3"/>
                <a:gd fmla="*/ 407808 w 815616" name="connsiteX4"/>
                <a:gd fmla="*/ 1304262 h 1304262" name="connsiteY4"/>
                <a:gd fmla="*/ 321960 w 815616" name="connsiteX5"/>
                <a:gd fmla="*/ 1257666 h 1304262" name="connsiteY5"/>
                <a:gd fmla="*/ 0 w 815616" name="connsiteX6"/>
                <a:gd fmla="*/ 652131 h 1304262" name="connsiteY6"/>
                <a:gd fmla="*/ 321960 w 815616" name="connsiteX7"/>
                <a:gd fmla="*/ 46596 h 1304262" name="connsiteY7"/>
                <a:gd fmla="*/ 407808 w 815616" name="connsiteX8"/>
                <a:gd fmla="*/ 0 h 1304262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1304262" w="815615">
                  <a:moveTo>
                    <a:pt x="407808" y="0"/>
                  </a:moveTo>
                  <a:lnTo>
                    <a:pt x="493656" y="46596"/>
                  </a:lnTo>
                  <a:cubicBezTo>
                    <a:pt x="687904" y="177828"/>
                    <a:pt x="815616" y="400065"/>
                    <a:pt x="815616" y="652131"/>
                  </a:cubicBezTo>
                  <a:cubicBezTo>
                    <a:pt x="815616" y="904197"/>
                    <a:pt x="687904" y="1126435"/>
                    <a:pt x="493656" y="1257666"/>
                  </a:cubicBezTo>
                  <a:lnTo>
                    <a:pt x="407808" y="1304262"/>
                  </a:lnTo>
                  <a:lnTo>
                    <a:pt x="321960" y="1257666"/>
                  </a:lnTo>
                  <a:cubicBezTo>
                    <a:pt x="127713" y="1126435"/>
                    <a:pt x="0" y="904197"/>
                    <a:pt x="0" y="652131"/>
                  </a:cubicBezTo>
                  <a:cubicBezTo>
                    <a:pt x="0" y="400065"/>
                    <a:pt x="127713" y="177828"/>
                    <a:pt x="321960" y="46596"/>
                  </a:cubicBezTo>
                  <a:lnTo>
                    <a:pt x="407808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6" name="任意多边形: 形状 85"/>
            <p:cNvSpPr/>
            <p:nvPr/>
          </p:nvSpPr>
          <p:spPr>
            <a:xfrm>
              <a:off x="6681619" y="3240446"/>
              <a:ext cx="1205508" cy="1672516"/>
            </a:xfrm>
            <a:custGeom>
              <a:gdLst>
                <a:gd fmla="*/ 730250 w 1052692" name="connsiteX0"/>
                <a:gd fmla="*/ 0 h 1460500" name="connsiteY0"/>
                <a:gd fmla="*/ 1014496 w 1052692" name="connsiteX1"/>
                <a:gd fmla="*/ 57387 h 1460500" name="connsiteY1"/>
                <a:gd fmla="*/ 1052692 w 1052692" name="connsiteX2"/>
                <a:gd fmla="*/ 78119 h 1460500" name="connsiteY2"/>
                <a:gd fmla="*/ 966844 w 1052692" name="connsiteX3"/>
                <a:gd fmla="*/ 124715 h 1460500" name="connsiteY3"/>
                <a:gd fmla="*/ 644884 w 1052692" name="connsiteX4"/>
                <a:gd fmla="*/ 730250 h 1460500" name="connsiteY4"/>
                <a:gd fmla="*/ 966844 w 1052692" name="connsiteX5"/>
                <a:gd fmla="*/ 1335785 h 1460500" name="connsiteY5"/>
                <a:gd fmla="*/ 1052692 w 1052692" name="connsiteX6"/>
                <a:gd fmla="*/ 1382381 h 1460500" name="connsiteY6"/>
                <a:gd fmla="*/ 1014496 w 1052692" name="connsiteX7"/>
                <a:gd fmla="*/ 1403113 h 1460500" name="connsiteY7"/>
                <a:gd fmla="*/ 730250 w 1052692" name="connsiteX8"/>
                <a:gd fmla="*/ 1460500 h 1460500" name="connsiteY8"/>
                <a:gd fmla="*/ 0 w 1052692" name="connsiteX9"/>
                <a:gd fmla="*/ 730250 h 1460500" name="connsiteY9"/>
                <a:gd fmla="*/ 730250 w 1052692" name="connsiteX10"/>
                <a:gd fmla="*/ 0 h 1460500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460500" w="1052692">
                  <a:moveTo>
                    <a:pt x="730250" y="0"/>
                  </a:moveTo>
                  <a:cubicBezTo>
                    <a:pt x="831077" y="0"/>
                    <a:pt x="927131" y="20434"/>
                    <a:pt x="1014496" y="57387"/>
                  </a:cubicBezTo>
                  <a:lnTo>
                    <a:pt x="1052692" y="78119"/>
                  </a:lnTo>
                  <a:lnTo>
                    <a:pt x="966844" y="124715"/>
                  </a:lnTo>
                  <a:cubicBezTo>
                    <a:pt x="772597" y="255947"/>
                    <a:pt x="644884" y="478184"/>
                    <a:pt x="644884" y="730250"/>
                  </a:cubicBezTo>
                  <a:cubicBezTo>
                    <a:pt x="644884" y="982316"/>
                    <a:pt x="772597" y="1204554"/>
                    <a:pt x="966844" y="1335785"/>
                  </a:cubicBezTo>
                  <a:lnTo>
                    <a:pt x="1052692" y="1382381"/>
                  </a:lnTo>
                  <a:lnTo>
                    <a:pt x="1014496" y="1403113"/>
                  </a:lnTo>
                  <a:cubicBezTo>
                    <a:pt x="927131" y="1440066"/>
                    <a:pt x="831077" y="1460500"/>
                    <a:pt x="730250" y="1460500"/>
                  </a:cubicBezTo>
                  <a:cubicBezTo>
                    <a:pt x="326944" y="1460500"/>
                    <a:pt x="0" y="1133556"/>
                    <a:pt x="0" y="730250"/>
                  </a:cubicBezTo>
                  <a:cubicBezTo>
                    <a:pt x="0" y="326944"/>
                    <a:pt x="326944" y="0"/>
                    <a:pt x="7302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94" name="组合 93"/>
          <p:cNvGrpSpPr/>
          <p:nvPr/>
        </p:nvGrpSpPr>
        <p:grpSpPr>
          <a:xfrm>
            <a:off x="9525373" y="3240446"/>
            <a:ext cx="1672516" cy="1672516"/>
            <a:chOff x="9862992" y="3600458"/>
            <a:chExt cx="1460500" cy="1460500"/>
          </a:xfrm>
        </p:grpSpPr>
        <p:sp>
          <p:nvSpPr>
            <p:cNvPr id="90" name="任意多边形: 形状 89"/>
            <p:cNvSpPr/>
            <p:nvPr/>
          </p:nvSpPr>
          <p:spPr>
            <a:xfrm>
              <a:off x="10525460" y="3683349"/>
              <a:ext cx="798032" cy="1294718"/>
            </a:xfrm>
            <a:custGeom>
              <a:gdLst>
                <a:gd fmla="*/ 399016 w 798032" name="connsiteX0"/>
                <a:gd fmla="*/ 0 h 1294718" name="connsiteY0"/>
                <a:gd fmla="*/ 476072 w 798032" name="connsiteX1"/>
                <a:gd fmla="*/ 41824 h 1294718" name="connsiteY1"/>
                <a:gd fmla="*/ 798032 w 798032" name="connsiteX2"/>
                <a:gd fmla="*/ 647359 h 1294718" name="connsiteY2"/>
                <a:gd fmla="*/ 476072 w 798032" name="connsiteX3"/>
                <a:gd fmla="*/ 1252894 h 1294718" name="connsiteY3"/>
                <a:gd fmla="*/ 399016 w 798032" name="connsiteX4"/>
                <a:gd fmla="*/ 1294718 h 1294718" name="connsiteY4"/>
                <a:gd fmla="*/ 321960 w 798032" name="connsiteX5"/>
                <a:gd fmla="*/ 1252894 h 1294718" name="connsiteY5"/>
                <a:gd fmla="*/ 0 w 798032" name="connsiteX6"/>
                <a:gd fmla="*/ 647359 h 1294718" name="connsiteY6"/>
                <a:gd fmla="*/ 321960 w 798032" name="connsiteX7"/>
                <a:gd fmla="*/ 41824 h 1294718" name="connsiteY7"/>
                <a:gd fmla="*/ 399016 w 798032" name="connsiteX8"/>
                <a:gd fmla="*/ 0 h 1294718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1294718" w="798032">
                  <a:moveTo>
                    <a:pt x="399016" y="0"/>
                  </a:moveTo>
                  <a:lnTo>
                    <a:pt x="476072" y="41824"/>
                  </a:lnTo>
                  <a:cubicBezTo>
                    <a:pt x="670320" y="173056"/>
                    <a:pt x="798032" y="395293"/>
                    <a:pt x="798032" y="647359"/>
                  </a:cubicBezTo>
                  <a:cubicBezTo>
                    <a:pt x="798032" y="899425"/>
                    <a:pt x="670320" y="1121663"/>
                    <a:pt x="476072" y="1252894"/>
                  </a:cubicBezTo>
                  <a:lnTo>
                    <a:pt x="399016" y="1294718"/>
                  </a:lnTo>
                  <a:lnTo>
                    <a:pt x="321960" y="1252894"/>
                  </a:lnTo>
                  <a:cubicBezTo>
                    <a:pt x="127712" y="1121663"/>
                    <a:pt x="0" y="899425"/>
                    <a:pt x="0" y="647359"/>
                  </a:cubicBezTo>
                  <a:cubicBezTo>
                    <a:pt x="0" y="395293"/>
                    <a:pt x="127712" y="173056"/>
                    <a:pt x="321960" y="41824"/>
                  </a:cubicBezTo>
                  <a:lnTo>
                    <a:pt x="399016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9" name="任意多边形: 形状 88"/>
            <p:cNvSpPr/>
            <p:nvPr/>
          </p:nvSpPr>
          <p:spPr>
            <a:xfrm>
              <a:off x="9862992" y="3600458"/>
              <a:ext cx="1061484" cy="1460500"/>
            </a:xfrm>
            <a:custGeom>
              <a:gdLst>
                <a:gd fmla="*/ 730250 w 1061484" name="connsiteX0"/>
                <a:gd fmla="*/ 0 h 1460500" name="connsiteY0"/>
                <a:gd fmla="*/ 1014496 w 1061484" name="connsiteX1"/>
                <a:gd fmla="*/ 57387 h 1460500" name="connsiteY1"/>
                <a:gd fmla="*/ 1061484 w 1061484" name="connsiteX2"/>
                <a:gd fmla="*/ 82891 h 1460500" name="connsiteY2"/>
                <a:gd fmla="*/ 984428 w 1061484" name="connsiteX3"/>
                <a:gd fmla="*/ 124715 h 1460500" name="connsiteY3"/>
                <a:gd fmla="*/ 662468 w 1061484" name="connsiteX4"/>
                <a:gd fmla="*/ 730250 h 1460500" name="connsiteY4"/>
                <a:gd fmla="*/ 984428 w 1061484" name="connsiteX5"/>
                <a:gd fmla="*/ 1335785 h 1460500" name="connsiteY5"/>
                <a:gd fmla="*/ 1061484 w 1061484" name="connsiteX6"/>
                <a:gd fmla="*/ 1377609 h 1460500" name="connsiteY6"/>
                <a:gd fmla="*/ 1014496 w 1061484" name="connsiteX7"/>
                <a:gd fmla="*/ 1403113 h 1460500" name="connsiteY7"/>
                <a:gd fmla="*/ 730250 w 1061484" name="connsiteX8"/>
                <a:gd fmla="*/ 1460500 h 1460500" name="connsiteY8"/>
                <a:gd fmla="*/ 0 w 1061484" name="connsiteX9"/>
                <a:gd fmla="*/ 730250 h 1460500" name="connsiteY9"/>
                <a:gd fmla="*/ 730250 w 1061484" name="connsiteX10"/>
                <a:gd fmla="*/ 0 h 1460500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460500" w="1061484">
                  <a:moveTo>
                    <a:pt x="730250" y="0"/>
                  </a:moveTo>
                  <a:cubicBezTo>
                    <a:pt x="831076" y="0"/>
                    <a:pt x="927130" y="20434"/>
                    <a:pt x="1014496" y="57387"/>
                  </a:cubicBezTo>
                  <a:lnTo>
                    <a:pt x="1061484" y="82891"/>
                  </a:lnTo>
                  <a:lnTo>
                    <a:pt x="984428" y="124715"/>
                  </a:lnTo>
                  <a:cubicBezTo>
                    <a:pt x="790180" y="255947"/>
                    <a:pt x="662468" y="478184"/>
                    <a:pt x="662468" y="730250"/>
                  </a:cubicBezTo>
                  <a:cubicBezTo>
                    <a:pt x="662468" y="982316"/>
                    <a:pt x="790180" y="1204554"/>
                    <a:pt x="984428" y="1335785"/>
                  </a:cubicBezTo>
                  <a:lnTo>
                    <a:pt x="1061484" y="1377609"/>
                  </a:lnTo>
                  <a:lnTo>
                    <a:pt x="1014496" y="1403113"/>
                  </a:lnTo>
                  <a:cubicBezTo>
                    <a:pt x="927130" y="1440066"/>
                    <a:pt x="831076" y="1460500"/>
                    <a:pt x="730250" y="1460500"/>
                  </a:cubicBezTo>
                  <a:cubicBezTo>
                    <a:pt x="326944" y="1460500"/>
                    <a:pt x="0" y="1133556"/>
                    <a:pt x="0" y="730250"/>
                  </a:cubicBezTo>
                  <a:cubicBezTo>
                    <a:pt x="0" y="326944"/>
                    <a:pt x="326944" y="0"/>
                    <a:pt x="7302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45" name="矩形 44"/>
          <p:cNvSpPr/>
          <p:nvPr/>
        </p:nvSpPr>
        <p:spPr>
          <a:xfrm>
            <a:off x="1963796" y="3784317"/>
            <a:ext cx="1303279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altLang="zh-CN" b="1" lang="en-US" sz="32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61分钟</a:t>
            </a:r>
          </a:p>
        </p:txBody>
      </p:sp>
      <p:sp>
        <p:nvSpPr>
          <p:cNvPr id="60" name="矩形 59"/>
          <p:cNvSpPr/>
          <p:nvPr/>
        </p:nvSpPr>
        <p:spPr>
          <a:xfrm>
            <a:off x="4803601" y="3784317"/>
            <a:ext cx="1301924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altLang="zh-CN" b="1" lang="en-US" sz="3200">
                <a:solidFill>
                  <a:schemeClr val="accent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56分钟</a:t>
            </a:r>
          </a:p>
        </p:txBody>
      </p:sp>
      <p:sp>
        <p:nvSpPr>
          <p:cNvPr id="61" name="矩形 60"/>
          <p:cNvSpPr/>
          <p:nvPr/>
        </p:nvSpPr>
        <p:spPr>
          <a:xfrm>
            <a:off x="7594054" y="3784317"/>
            <a:ext cx="1367244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altLang="zh-CN" b="1" lang="en-US" sz="3200">
                <a:solidFill>
                  <a:schemeClr val="accent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58分钟</a:t>
            </a:r>
          </a:p>
        </p:txBody>
      </p:sp>
      <p:sp>
        <p:nvSpPr>
          <p:cNvPr id="62" name="矩形 61"/>
          <p:cNvSpPr/>
          <p:nvPr/>
        </p:nvSpPr>
        <p:spPr>
          <a:xfrm>
            <a:off x="10397670" y="3784317"/>
            <a:ext cx="1364293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altLang="zh-CN" b="1" lang="en-US" sz="3200">
                <a:solidFill>
                  <a:schemeClr val="accent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59分钟</a:t>
            </a:r>
          </a:p>
        </p:txBody>
      </p:sp>
      <p:sp>
        <p:nvSpPr>
          <p:cNvPr id="98" name="矩形 97"/>
          <p:cNvSpPr/>
          <p:nvPr/>
        </p:nvSpPr>
        <p:spPr>
          <a:xfrm>
            <a:off x="0" y="6255693"/>
            <a:ext cx="12192000" cy="6023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731334001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9" name="矩形: 圆顶角 38"/>
          <p:cNvSpPr/>
          <p:nvPr/>
        </p:nvSpPr>
        <p:spPr>
          <a:xfrm>
            <a:off x="1824717" y="3878068"/>
            <a:ext cx="637950" cy="833608"/>
          </a:xfrm>
          <a:prstGeom prst="round2SameRect">
            <a:avLst>
              <a:gd fmla="val 22639" name="adj1"/>
              <a:gd fmla="val 0" name="adj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矩形: 圆顶角 39"/>
          <p:cNvSpPr/>
          <p:nvPr/>
        </p:nvSpPr>
        <p:spPr>
          <a:xfrm>
            <a:off x="4459589" y="3836846"/>
            <a:ext cx="637950" cy="874830"/>
          </a:xfrm>
          <a:prstGeom prst="round2SameRect">
            <a:avLst>
              <a:gd fmla="val 22639" name="adj1"/>
              <a:gd fmla="val 0" name="adj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直角三角形 2"/>
          <p:cNvSpPr/>
          <p:nvPr/>
        </p:nvSpPr>
        <p:spPr>
          <a:xfrm rot="20460500">
            <a:off x="476554" y="561027"/>
            <a:ext cx="1282987" cy="446088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平行四边形 3"/>
          <p:cNvSpPr/>
          <p:nvPr/>
        </p:nvSpPr>
        <p:spPr>
          <a:xfrm>
            <a:off x="438920" y="0"/>
            <a:ext cx="11314161" cy="784070"/>
          </a:xfrm>
          <a:prstGeom prst="parallelogram">
            <a:avLst>
              <a:gd fmla="val 54189" name="adj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108000">
            <a:normAutofit fontScale="85000" lnSpcReduction="20000"/>
          </a:bodyPr>
          <a:lstStyle/>
          <a:p>
            <a:pPr algn="ctr"/>
            <a:r>
              <a:rPr altLang="en-US" b="1" lang="zh-CN" sz="4800">
                <a:latin charset="-122" pitchFamily="50" typeface="造字工房尚雅（非商用）常规体"/>
                <a:ea charset="-122" pitchFamily="50" typeface="造字工房尚雅（非商用）常规体"/>
              </a:rPr>
              <a:t>生活情趣：放肆不拘束，没钱也快乐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820009" y="911348"/>
            <a:ext cx="10551982" cy="1619488"/>
            <a:chOff x="915389" y="911348"/>
            <a:chExt cx="10551982" cy="1619488"/>
          </a:xfrm>
        </p:grpSpPr>
        <p:sp>
          <p:nvSpPr>
            <p:cNvPr id="5" name="矩形 4"/>
            <p:cNvSpPr/>
            <p:nvPr/>
          </p:nvSpPr>
          <p:spPr>
            <a:xfrm>
              <a:off x="1195518" y="911348"/>
              <a:ext cx="9991725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chemeClr val="accent5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周末深夜打车占比</a:t>
              </a:r>
            </a:p>
          </p:txBody>
        </p:sp>
        <p:sp>
          <p:nvSpPr>
            <p:cNvPr id="6" name="矩形 5"/>
            <p:cNvSpPr/>
            <p:nvPr/>
          </p:nvSpPr>
          <p:spPr>
            <a:xfrm>
              <a:off x="915389" y="1515173"/>
              <a:ext cx="10551982" cy="10058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altLang="en-US" lang="zh-CN" sz="2000">
                  <a:solidFill>
                    <a:schemeClr val="accent6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工作日努力奋斗，周末放心玩耍</a:t>
              </a:r>
            </a:p>
            <a:p>
              <a:pPr algn="ctr">
                <a:lnSpc>
                  <a:spcPct val="150000"/>
                </a:lnSpc>
              </a:pPr>
              <a:r>
                <a:rPr altLang="en-US" lang="zh-CN" sz="2000">
                  <a:solidFill>
                    <a:schemeClr val="accent6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滴滴大数据显示，广州周末深夜订单比例为全天的36.6%，比例之高成为名副其实的不夜城</a:t>
              </a: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1122154" y="4692649"/>
            <a:ext cx="2043078" cy="1568451"/>
            <a:chOff x="1122154" y="4692649"/>
            <a:chExt cx="2043078" cy="1568451"/>
          </a:xfrm>
        </p:grpSpPr>
        <p:sp>
          <p:nvSpPr>
            <p:cNvPr id="10" name="AutoShape 3"/>
            <p:cNvSpPr>
              <a:spLocks noChangeArrowheads="1" noChangeAspect="1" noTextEdit="1"/>
            </p:cNvSpPr>
            <p:nvPr/>
          </p:nvSpPr>
          <p:spPr bwMode="auto">
            <a:xfrm>
              <a:off x="1122155" y="4692650"/>
              <a:ext cx="2043077" cy="1568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 sz="2000"/>
            </a:p>
          </p:txBody>
        </p:sp>
        <p:sp>
          <p:nvSpPr>
            <p:cNvPr id="18" name="任意多边形: 形状 17"/>
            <p:cNvSpPr/>
            <p:nvPr/>
          </p:nvSpPr>
          <p:spPr bwMode="auto">
            <a:xfrm>
              <a:off x="1456616" y="4818063"/>
              <a:ext cx="1374156" cy="627063"/>
            </a:xfrm>
            <a:custGeom>
              <a:gdLst>
                <a:gd fmla="*/ 570448 w 1141413" name="connsiteX0"/>
                <a:gd fmla="*/ 0 h 627063" name="connsiteY0"/>
                <a:gd fmla="*/ 1020801 w 1141413" name="connsiteX1"/>
                <a:gd fmla="*/ 62551 h 627063" name="connsiteY1"/>
                <a:gd fmla="*/ 1141413 w 1141413" name="connsiteX2"/>
                <a:gd fmla="*/ 627063 h 627063" name="connsiteY2"/>
                <a:gd fmla="*/ 0 w 1141413" name="connsiteX3"/>
                <a:gd fmla="*/ 627063 h 627063" name="connsiteY3"/>
                <a:gd fmla="*/ 120612 w 1141413" name="connsiteX4"/>
                <a:gd fmla="*/ 62551 h 627063" name="connsiteY4"/>
                <a:gd fmla="*/ 570448 w 1141413" name="connsiteX5"/>
                <a:gd fmla="*/ 0 h 62706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627063" w="1141413">
                  <a:moveTo>
                    <a:pt x="570448" y="0"/>
                  </a:moveTo>
                  <a:cubicBezTo>
                    <a:pt x="854119" y="0"/>
                    <a:pt x="1020801" y="62551"/>
                    <a:pt x="1020801" y="62551"/>
                  </a:cubicBezTo>
                  <a:cubicBezTo>
                    <a:pt x="1020801" y="62551"/>
                    <a:pt x="1020801" y="62551"/>
                    <a:pt x="1141413" y="627063"/>
                  </a:cubicBezTo>
                  <a:cubicBezTo>
                    <a:pt x="1141413" y="627063"/>
                    <a:pt x="1141413" y="627063"/>
                    <a:pt x="0" y="627063"/>
                  </a:cubicBezTo>
                  <a:cubicBezTo>
                    <a:pt x="0" y="627063"/>
                    <a:pt x="0" y="627063"/>
                    <a:pt x="120612" y="62551"/>
                  </a:cubicBezTo>
                  <a:cubicBezTo>
                    <a:pt x="120612" y="62551"/>
                    <a:pt x="288330" y="0"/>
                    <a:pt x="57044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 anchorCtr="1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zh-CN" b="1" lang="en-US" sz="2800">
                  <a:solidFill>
                    <a:schemeClr val="accent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18.2%</a:t>
              </a:r>
            </a:p>
          </p:txBody>
        </p:sp>
        <p:sp>
          <p:nvSpPr>
            <p:cNvPr id="17" name="任意多边形: 形状 16"/>
            <p:cNvSpPr/>
            <p:nvPr/>
          </p:nvSpPr>
          <p:spPr bwMode="auto">
            <a:xfrm>
              <a:off x="1273141" y="5570538"/>
              <a:ext cx="454868" cy="377826"/>
            </a:xfrm>
            <a:custGeom>
              <a:gdLst>
                <a:gd fmla="*/ 188913 w 377826" name="connsiteX0"/>
                <a:gd fmla="*/ 0 h 377826" name="connsiteY0"/>
                <a:gd fmla="*/ 377826 w 377826" name="connsiteX1"/>
                <a:gd fmla="*/ 188913 h 377826" name="connsiteY1"/>
                <a:gd fmla="*/ 188913 w 377826" name="connsiteX2"/>
                <a:gd fmla="*/ 377826 h 377826" name="connsiteY2"/>
                <a:gd fmla="*/ 0 w 377826" name="connsiteX3"/>
                <a:gd fmla="*/ 188913 h 377826" name="connsiteY3"/>
                <a:gd fmla="*/ 188913 w 377826" name="connsiteX4"/>
                <a:gd fmla="*/ 0 h 37782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77826" w="377826">
                  <a:moveTo>
                    <a:pt x="188913" y="0"/>
                  </a:moveTo>
                  <a:cubicBezTo>
                    <a:pt x="293247" y="0"/>
                    <a:pt x="377826" y="84579"/>
                    <a:pt x="377826" y="188913"/>
                  </a:cubicBezTo>
                  <a:cubicBezTo>
                    <a:pt x="377826" y="293247"/>
                    <a:pt x="293247" y="377826"/>
                    <a:pt x="188913" y="377826"/>
                  </a:cubicBezTo>
                  <a:cubicBezTo>
                    <a:pt x="84579" y="377826"/>
                    <a:pt x="0" y="293247"/>
                    <a:pt x="0" y="188913"/>
                  </a:cubicBezTo>
                  <a:cubicBezTo>
                    <a:pt x="0" y="84579"/>
                    <a:pt x="84579" y="0"/>
                    <a:pt x="18891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 sz="2000"/>
            </a:p>
          </p:txBody>
        </p:sp>
        <p:sp>
          <p:nvSpPr>
            <p:cNvPr id="16" name="任意多边形: 形状 15"/>
            <p:cNvSpPr/>
            <p:nvPr/>
          </p:nvSpPr>
          <p:spPr bwMode="auto">
            <a:xfrm>
              <a:off x="2559380" y="5570538"/>
              <a:ext cx="452956" cy="377826"/>
            </a:xfrm>
            <a:custGeom>
              <a:gdLst>
                <a:gd fmla="*/ 188119 w 376238" name="connsiteX0"/>
                <a:gd fmla="*/ 0 h 377826" name="connsiteY0"/>
                <a:gd fmla="*/ 376238 w 376238" name="connsiteX1"/>
                <a:gd fmla="*/ 188913 h 377826" name="connsiteY1"/>
                <a:gd fmla="*/ 188119 w 376238" name="connsiteX2"/>
                <a:gd fmla="*/ 377826 h 377826" name="connsiteY2"/>
                <a:gd fmla="*/ 0 w 376238" name="connsiteX3"/>
                <a:gd fmla="*/ 188913 h 377826" name="connsiteY3"/>
                <a:gd fmla="*/ 188119 w 376238" name="connsiteX4"/>
                <a:gd fmla="*/ 0 h 37782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77826" w="376238">
                  <a:moveTo>
                    <a:pt x="188119" y="0"/>
                  </a:moveTo>
                  <a:cubicBezTo>
                    <a:pt x="292014" y="0"/>
                    <a:pt x="376238" y="84579"/>
                    <a:pt x="376238" y="188913"/>
                  </a:cubicBezTo>
                  <a:cubicBezTo>
                    <a:pt x="376238" y="293247"/>
                    <a:pt x="292014" y="377826"/>
                    <a:pt x="188119" y="377826"/>
                  </a:cubicBezTo>
                  <a:cubicBezTo>
                    <a:pt x="84224" y="377826"/>
                    <a:pt x="0" y="293247"/>
                    <a:pt x="0" y="188913"/>
                  </a:cubicBezTo>
                  <a:cubicBezTo>
                    <a:pt x="0" y="84579"/>
                    <a:pt x="84224" y="0"/>
                    <a:pt x="1881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 sz="2000"/>
            </a:p>
          </p:txBody>
        </p:sp>
        <p:sp>
          <p:nvSpPr>
            <p:cNvPr id="15" name="任意多边形: 形状 14"/>
            <p:cNvSpPr/>
            <p:nvPr/>
          </p:nvSpPr>
          <p:spPr bwMode="auto">
            <a:xfrm>
              <a:off x="1122154" y="4692649"/>
              <a:ext cx="2043077" cy="1568450"/>
            </a:xfrm>
            <a:custGeom>
              <a:gdLst>
                <a:gd fmla="*/ 848260 w 1697038" name="connsiteX0"/>
                <a:gd fmla="*/ 0 h 1568450" name="connsiteY0"/>
                <a:gd fmla="*/ 1393052 w 1697038" name="connsiteX1"/>
                <a:gd fmla="*/ 62552 h 1568450" name="connsiteY1"/>
                <a:gd fmla="*/ 1571197 w 1697038" name="connsiteX2"/>
                <a:gd fmla="*/ 815760 h 1568450" name="connsiteY2"/>
                <a:gd fmla="*/ 1697038 w 1697038" name="connsiteX3"/>
                <a:gd fmla="*/ 940863 h 1568450" name="connsiteY3"/>
                <a:gd fmla="*/ 1697038 w 1697038" name="connsiteX4"/>
                <a:gd fmla="*/ 1254657 h 1568450" name="connsiteY4"/>
                <a:gd fmla="*/ 1571197 w 1697038" name="connsiteX5"/>
                <a:gd fmla="*/ 1380278 h 1568450" name="connsiteY5"/>
                <a:gd fmla="*/ 1570680 w 1697038" name="connsiteX6"/>
                <a:gd fmla="*/ 1380278 h 1568450" name="connsiteY6"/>
                <a:gd fmla="*/ 1570680 w 1697038" name="connsiteX7"/>
                <a:gd fmla="*/ 1500212 h 1568450" name="connsiteY7"/>
                <a:gd fmla="*/ 1507500 w 1697038" name="connsiteX8"/>
                <a:gd fmla="*/ 1568450 h 1568450" name="connsiteY8"/>
                <a:gd fmla="*/ 1318998 w 1697038" name="connsiteX9"/>
                <a:gd fmla="*/ 1568450 h 1568450" name="connsiteY9"/>
                <a:gd fmla="*/ 1256337 w 1697038" name="connsiteX10"/>
                <a:gd fmla="*/ 1500212 h 1568450" name="connsiteY10"/>
                <a:gd fmla="*/ 1256337 w 1697038" name="connsiteX11"/>
                <a:gd fmla="*/ 1380278 h 1568450" name="connsiteY11"/>
                <a:gd fmla="*/ 440702 w 1697038" name="connsiteX12"/>
                <a:gd fmla="*/ 1380278 h 1568450" name="connsiteY12"/>
                <a:gd fmla="*/ 440702 w 1697038" name="connsiteX13"/>
                <a:gd fmla="*/ 1500212 h 1568450" name="connsiteY13"/>
                <a:gd fmla="*/ 378040 w 1697038" name="connsiteX14"/>
                <a:gd fmla="*/ 1568450 h 1568450" name="connsiteY14"/>
                <a:gd fmla="*/ 189020 w 1697038" name="connsiteX15"/>
                <a:gd fmla="*/ 1568450 h 1568450" name="connsiteY15"/>
                <a:gd fmla="*/ 126359 w 1697038" name="connsiteX16"/>
                <a:gd fmla="*/ 1500212 h 1568450" name="connsiteY16"/>
                <a:gd fmla="*/ 126359 w 1697038" name="connsiteX17"/>
                <a:gd fmla="*/ 1380278 h 1568450" name="connsiteY17"/>
                <a:gd fmla="*/ 125841 w 1697038" name="connsiteX18"/>
                <a:gd fmla="*/ 1380278 h 1568450" name="connsiteY18"/>
                <a:gd fmla="*/ 0 w 1697038" name="connsiteX19"/>
                <a:gd fmla="*/ 1254657 h 1568450" name="connsiteY19"/>
                <a:gd fmla="*/ 0 w 1697038" name="connsiteX20"/>
                <a:gd fmla="*/ 940863 h 1568450" name="connsiteY20"/>
                <a:gd fmla="*/ 125841 w 1697038" name="connsiteX21"/>
                <a:gd fmla="*/ 815760 h 1568450" name="connsiteY21"/>
                <a:gd fmla="*/ 303986 w 1697038" name="connsiteX22"/>
                <a:gd fmla="*/ 62552 h 1568450" name="connsiteY22"/>
                <a:gd fmla="*/ 848260 w 1697038" name="connsiteX23"/>
                <a:gd fmla="*/ 0 h 1568450" name="connsiteY23"/>
                <a:gd fmla="*/ 848261 w 1697038" name="connsiteX24"/>
                <a:gd fmla="*/ 125413 h 1568450" name="connsiteY24"/>
                <a:gd fmla="*/ 398425 w 1697038" name="connsiteX25"/>
                <a:gd fmla="*/ 187964 h 1568450" name="connsiteY25"/>
                <a:gd fmla="*/ 277813 w 1697038" name="connsiteX26"/>
                <a:gd fmla="*/ 752476 h 1568450" name="connsiteY26"/>
                <a:gd fmla="*/ 1419226 w 1697038" name="connsiteX27"/>
                <a:gd fmla="*/ 752476 h 1568450" name="connsiteY27"/>
                <a:gd fmla="*/ 1298614 w 1697038" name="connsiteX28"/>
                <a:gd fmla="*/ 187964 h 1568450" name="connsiteY28"/>
                <a:gd fmla="*/ 848261 w 1697038" name="connsiteX29"/>
                <a:gd fmla="*/ 125413 h 1568450" name="connsiteY29"/>
                <a:gd fmla="*/ 314326 w 1697038" name="connsiteX30"/>
                <a:gd fmla="*/ 877888 h 1568450" name="connsiteY30"/>
                <a:gd fmla="*/ 125413 w 1697038" name="connsiteX31"/>
                <a:gd fmla="*/ 1066801 h 1568450" name="connsiteY31"/>
                <a:gd fmla="*/ 314326 w 1697038" name="connsiteX32"/>
                <a:gd fmla="*/ 1255714 h 1568450" name="connsiteY32"/>
                <a:gd fmla="*/ 503239 w 1697038" name="connsiteX33"/>
                <a:gd fmla="*/ 1066801 h 1568450" name="connsiteY33"/>
                <a:gd fmla="*/ 314326 w 1697038" name="connsiteX34"/>
                <a:gd fmla="*/ 877888 h 1568450" name="connsiteY34"/>
                <a:gd fmla="*/ 1381919 w 1697038" name="connsiteX35"/>
                <a:gd fmla="*/ 877888 h 1568450" name="connsiteY35"/>
                <a:gd fmla="*/ 1193800 w 1697038" name="connsiteX36"/>
                <a:gd fmla="*/ 1066801 h 1568450" name="connsiteY36"/>
                <a:gd fmla="*/ 1381919 w 1697038" name="connsiteX37"/>
                <a:gd fmla="*/ 1255714 h 1568450" name="connsiteY37"/>
                <a:gd fmla="*/ 1570038 w 1697038" name="connsiteX38"/>
                <a:gd fmla="*/ 1066801 h 1568450" name="connsiteY38"/>
                <a:gd fmla="*/ 1381919 w 1697038" name="connsiteX39"/>
                <a:gd fmla="*/ 877888 h 1568450" name="connsiteY3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b="b" l="l" r="r" t="t"/>
              <a:pathLst>
                <a:path h="1568450" w="1697038">
                  <a:moveTo>
                    <a:pt x="848260" y="0"/>
                  </a:moveTo>
                  <a:cubicBezTo>
                    <a:pt x="1192639" y="0"/>
                    <a:pt x="1393052" y="62552"/>
                    <a:pt x="1393052" y="62552"/>
                  </a:cubicBezTo>
                  <a:cubicBezTo>
                    <a:pt x="1571197" y="815760"/>
                    <a:pt x="1571197" y="815760"/>
                    <a:pt x="1571197" y="815760"/>
                  </a:cubicBezTo>
                  <a:cubicBezTo>
                    <a:pt x="1640591" y="815760"/>
                    <a:pt x="1697038" y="871591"/>
                    <a:pt x="1697038" y="940863"/>
                  </a:cubicBezTo>
                  <a:cubicBezTo>
                    <a:pt x="1697038" y="1254657"/>
                    <a:pt x="1697038" y="1254657"/>
                    <a:pt x="1697038" y="1254657"/>
                  </a:cubicBezTo>
                  <a:cubicBezTo>
                    <a:pt x="1697038" y="1323929"/>
                    <a:pt x="1640591" y="1380278"/>
                    <a:pt x="1571197" y="1380278"/>
                  </a:cubicBezTo>
                  <a:cubicBezTo>
                    <a:pt x="1570680" y="1380278"/>
                    <a:pt x="1570680" y="1380278"/>
                    <a:pt x="1570680" y="1380278"/>
                  </a:cubicBezTo>
                  <a:cubicBezTo>
                    <a:pt x="1570680" y="1500212"/>
                    <a:pt x="1570680" y="1500212"/>
                    <a:pt x="1570680" y="1500212"/>
                  </a:cubicBezTo>
                  <a:cubicBezTo>
                    <a:pt x="1570680" y="1537950"/>
                    <a:pt x="1542197" y="1568450"/>
                    <a:pt x="1507500" y="1568450"/>
                  </a:cubicBezTo>
                  <a:cubicBezTo>
                    <a:pt x="1318998" y="1568450"/>
                    <a:pt x="1318998" y="1568450"/>
                    <a:pt x="1318998" y="1568450"/>
                  </a:cubicBezTo>
                  <a:cubicBezTo>
                    <a:pt x="1284301" y="1568450"/>
                    <a:pt x="1256337" y="1537950"/>
                    <a:pt x="1256337" y="1500212"/>
                  </a:cubicBezTo>
                  <a:cubicBezTo>
                    <a:pt x="1256337" y="1380278"/>
                    <a:pt x="1256337" y="1380278"/>
                    <a:pt x="1256337" y="1380278"/>
                  </a:cubicBezTo>
                  <a:cubicBezTo>
                    <a:pt x="440702" y="1380278"/>
                    <a:pt x="440702" y="1380278"/>
                    <a:pt x="440702" y="1380278"/>
                  </a:cubicBezTo>
                  <a:cubicBezTo>
                    <a:pt x="440702" y="1500212"/>
                    <a:pt x="440702" y="1500212"/>
                    <a:pt x="440702" y="1500212"/>
                  </a:cubicBezTo>
                  <a:cubicBezTo>
                    <a:pt x="440702" y="1537950"/>
                    <a:pt x="412737" y="1568450"/>
                    <a:pt x="378040" y="1568450"/>
                  </a:cubicBezTo>
                  <a:cubicBezTo>
                    <a:pt x="189020" y="1568450"/>
                    <a:pt x="189020" y="1568450"/>
                    <a:pt x="189020" y="1568450"/>
                  </a:cubicBezTo>
                  <a:cubicBezTo>
                    <a:pt x="154323" y="1568450"/>
                    <a:pt x="126359" y="1537950"/>
                    <a:pt x="126359" y="1500212"/>
                  </a:cubicBezTo>
                  <a:cubicBezTo>
                    <a:pt x="126359" y="1380278"/>
                    <a:pt x="126359" y="1380278"/>
                    <a:pt x="126359" y="1380278"/>
                  </a:cubicBezTo>
                  <a:cubicBezTo>
                    <a:pt x="125841" y="1380278"/>
                    <a:pt x="125841" y="1380278"/>
                    <a:pt x="125841" y="1380278"/>
                  </a:cubicBezTo>
                  <a:cubicBezTo>
                    <a:pt x="56447" y="1380278"/>
                    <a:pt x="0" y="1323929"/>
                    <a:pt x="0" y="1254657"/>
                  </a:cubicBezTo>
                  <a:cubicBezTo>
                    <a:pt x="0" y="940863"/>
                    <a:pt x="0" y="940863"/>
                    <a:pt x="0" y="940863"/>
                  </a:cubicBezTo>
                  <a:cubicBezTo>
                    <a:pt x="0" y="871591"/>
                    <a:pt x="56447" y="815760"/>
                    <a:pt x="125841" y="815760"/>
                  </a:cubicBezTo>
                  <a:cubicBezTo>
                    <a:pt x="303986" y="62552"/>
                    <a:pt x="303986" y="62552"/>
                    <a:pt x="303986" y="62552"/>
                  </a:cubicBezTo>
                  <a:cubicBezTo>
                    <a:pt x="303986" y="62552"/>
                    <a:pt x="501292" y="0"/>
                    <a:pt x="848260" y="0"/>
                  </a:cubicBezTo>
                  <a:close/>
                  <a:moveTo>
                    <a:pt x="848261" y="125413"/>
                  </a:moveTo>
                  <a:cubicBezTo>
                    <a:pt x="566143" y="125413"/>
                    <a:pt x="398425" y="187964"/>
                    <a:pt x="398425" y="187964"/>
                  </a:cubicBezTo>
                  <a:cubicBezTo>
                    <a:pt x="277813" y="752476"/>
                    <a:pt x="277813" y="752476"/>
                    <a:pt x="277813" y="752476"/>
                  </a:cubicBezTo>
                  <a:cubicBezTo>
                    <a:pt x="1419226" y="752476"/>
                    <a:pt x="1419226" y="752476"/>
                    <a:pt x="1419226" y="752476"/>
                  </a:cubicBezTo>
                  <a:cubicBezTo>
                    <a:pt x="1298614" y="187964"/>
                    <a:pt x="1298614" y="187964"/>
                    <a:pt x="1298614" y="187964"/>
                  </a:cubicBezTo>
                  <a:cubicBezTo>
                    <a:pt x="1298614" y="187964"/>
                    <a:pt x="1131932" y="125413"/>
                    <a:pt x="848261" y="125413"/>
                  </a:cubicBezTo>
                  <a:close/>
                  <a:moveTo>
                    <a:pt x="314326" y="877888"/>
                  </a:moveTo>
                  <a:cubicBezTo>
                    <a:pt x="209992" y="877888"/>
                    <a:pt x="125413" y="962467"/>
                    <a:pt x="125413" y="1066801"/>
                  </a:cubicBezTo>
                  <a:cubicBezTo>
                    <a:pt x="125413" y="1171135"/>
                    <a:pt x="209992" y="1255714"/>
                    <a:pt x="314326" y="1255714"/>
                  </a:cubicBezTo>
                  <a:cubicBezTo>
                    <a:pt x="418660" y="1255714"/>
                    <a:pt x="503239" y="1171135"/>
                    <a:pt x="503239" y="1066801"/>
                  </a:cubicBezTo>
                  <a:cubicBezTo>
                    <a:pt x="503239" y="962467"/>
                    <a:pt x="418660" y="877888"/>
                    <a:pt x="314326" y="877888"/>
                  </a:cubicBezTo>
                  <a:close/>
                  <a:moveTo>
                    <a:pt x="1381919" y="877888"/>
                  </a:moveTo>
                  <a:cubicBezTo>
                    <a:pt x="1278024" y="877888"/>
                    <a:pt x="1193800" y="962467"/>
                    <a:pt x="1193800" y="1066801"/>
                  </a:cubicBezTo>
                  <a:cubicBezTo>
                    <a:pt x="1193800" y="1171135"/>
                    <a:pt x="1278024" y="1255714"/>
                    <a:pt x="1381919" y="1255714"/>
                  </a:cubicBezTo>
                  <a:cubicBezTo>
                    <a:pt x="1485814" y="1255714"/>
                    <a:pt x="1570038" y="1171135"/>
                    <a:pt x="1570038" y="1066801"/>
                  </a:cubicBezTo>
                  <a:cubicBezTo>
                    <a:pt x="1570038" y="962467"/>
                    <a:pt x="1485814" y="877888"/>
                    <a:pt x="1381919" y="87788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 sz="2000"/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3757026" y="4692649"/>
            <a:ext cx="2043078" cy="1568451"/>
            <a:chOff x="3757026" y="4692649"/>
            <a:chExt cx="2043078" cy="1568451"/>
          </a:xfrm>
        </p:grpSpPr>
        <p:sp>
          <p:nvSpPr>
            <p:cNvPr id="19" name="AutoShape 3"/>
            <p:cNvSpPr>
              <a:spLocks noChangeArrowheads="1" noChangeAspect="1" noTextEdit="1"/>
            </p:cNvSpPr>
            <p:nvPr/>
          </p:nvSpPr>
          <p:spPr bwMode="auto">
            <a:xfrm>
              <a:off x="3757027" y="4692650"/>
              <a:ext cx="2043077" cy="1568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 sz="2000"/>
            </a:p>
          </p:txBody>
        </p:sp>
        <p:sp>
          <p:nvSpPr>
            <p:cNvPr id="20" name="任意多边形: 形状 19"/>
            <p:cNvSpPr/>
            <p:nvPr/>
          </p:nvSpPr>
          <p:spPr bwMode="auto">
            <a:xfrm>
              <a:off x="4091488" y="4818063"/>
              <a:ext cx="1374156" cy="627063"/>
            </a:xfrm>
            <a:custGeom>
              <a:gdLst>
                <a:gd fmla="*/ 570448 w 1141413" name="connsiteX0"/>
                <a:gd fmla="*/ 0 h 627063" name="connsiteY0"/>
                <a:gd fmla="*/ 1020801 w 1141413" name="connsiteX1"/>
                <a:gd fmla="*/ 62551 h 627063" name="connsiteY1"/>
                <a:gd fmla="*/ 1141413 w 1141413" name="connsiteX2"/>
                <a:gd fmla="*/ 627063 h 627063" name="connsiteY2"/>
                <a:gd fmla="*/ 0 w 1141413" name="connsiteX3"/>
                <a:gd fmla="*/ 627063 h 627063" name="connsiteY3"/>
                <a:gd fmla="*/ 120612 w 1141413" name="connsiteX4"/>
                <a:gd fmla="*/ 62551 h 627063" name="connsiteY4"/>
                <a:gd fmla="*/ 570448 w 1141413" name="connsiteX5"/>
                <a:gd fmla="*/ 0 h 62706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627063" w="1141413">
                  <a:moveTo>
                    <a:pt x="570448" y="0"/>
                  </a:moveTo>
                  <a:cubicBezTo>
                    <a:pt x="854119" y="0"/>
                    <a:pt x="1020801" y="62551"/>
                    <a:pt x="1020801" y="62551"/>
                  </a:cubicBezTo>
                  <a:cubicBezTo>
                    <a:pt x="1020801" y="62551"/>
                    <a:pt x="1020801" y="62551"/>
                    <a:pt x="1141413" y="627063"/>
                  </a:cubicBezTo>
                  <a:cubicBezTo>
                    <a:pt x="1141413" y="627063"/>
                    <a:pt x="1141413" y="627063"/>
                    <a:pt x="0" y="627063"/>
                  </a:cubicBezTo>
                  <a:cubicBezTo>
                    <a:pt x="0" y="627063"/>
                    <a:pt x="0" y="627063"/>
                    <a:pt x="120612" y="62551"/>
                  </a:cubicBezTo>
                  <a:cubicBezTo>
                    <a:pt x="120612" y="62551"/>
                    <a:pt x="288330" y="0"/>
                    <a:pt x="57044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 anchorCtr="1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zh-CN" b="1" lang="en-US" sz="2800">
                  <a:solidFill>
                    <a:schemeClr val="accent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19.1%</a:t>
              </a:r>
            </a:p>
          </p:txBody>
        </p:sp>
        <p:sp>
          <p:nvSpPr>
            <p:cNvPr id="21" name="任意多边形: 形状 20"/>
            <p:cNvSpPr/>
            <p:nvPr/>
          </p:nvSpPr>
          <p:spPr bwMode="auto">
            <a:xfrm>
              <a:off x="3908013" y="5570538"/>
              <a:ext cx="454868" cy="377826"/>
            </a:xfrm>
            <a:custGeom>
              <a:gdLst>
                <a:gd fmla="*/ 188913 w 377826" name="connsiteX0"/>
                <a:gd fmla="*/ 0 h 377826" name="connsiteY0"/>
                <a:gd fmla="*/ 377826 w 377826" name="connsiteX1"/>
                <a:gd fmla="*/ 188913 h 377826" name="connsiteY1"/>
                <a:gd fmla="*/ 188913 w 377826" name="connsiteX2"/>
                <a:gd fmla="*/ 377826 h 377826" name="connsiteY2"/>
                <a:gd fmla="*/ 0 w 377826" name="connsiteX3"/>
                <a:gd fmla="*/ 188913 h 377826" name="connsiteY3"/>
                <a:gd fmla="*/ 188913 w 377826" name="connsiteX4"/>
                <a:gd fmla="*/ 0 h 37782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77826" w="377826">
                  <a:moveTo>
                    <a:pt x="188913" y="0"/>
                  </a:moveTo>
                  <a:cubicBezTo>
                    <a:pt x="293247" y="0"/>
                    <a:pt x="377826" y="84579"/>
                    <a:pt x="377826" y="188913"/>
                  </a:cubicBezTo>
                  <a:cubicBezTo>
                    <a:pt x="377826" y="293247"/>
                    <a:pt x="293247" y="377826"/>
                    <a:pt x="188913" y="377826"/>
                  </a:cubicBezTo>
                  <a:cubicBezTo>
                    <a:pt x="84579" y="377826"/>
                    <a:pt x="0" y="293247"/>
                    <a:pt x="0" y="188913"/>
                  </a:cubicBezTo>
                  <a:cubicBezTo>
                    <a:pt x="0" y="84579"/>
                    <a:pt x="84579" y="0"/>
                    <a:pt x="18891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 sz="2000"/>
            </a:p>
          </p:txBody>
        </p:sp>
        <p:sp>
          <p:nvSpPr>
            <p:cNvPr id="22" name="任意多边形: 形状 21"/>
            <p:cNvSpPr/>
            <p:nvPr/>
          </p:nvSpPr>
          <p:spPr bwMode="auto">
            <a:xfrm>
              <a:off x="5194252" y="5570538"/>
              <a:ext cx="452956" cy="377826"/>
            </a:xfrm>
            <a:custGeom>
              <a:gdLst>
                <a:gd fmla="*/ 188119 w 376238" name="connsiteX0"/>
                <a:gd fmla="*/ 0 h 377826" name="connsiteY0"/>
                <a:gd fmla="*/ 376238 w 376238" name="connsiteX1"/>
                <a:gd fmla="*/ 188913 h 377826" name="connsiteY1"/>
                <a:gd fmla="*/ 188119 w 376238" name="connsiteX2"/>
                <a:gd fmla="*/ 377826 h 377826" name="connsiteY2"/>
                <a:gd fmla="*/ 0 w 376238" name="connsiteX3"/>
                <a:gd fmla="*/ 188913 h 377826" name="connsiteY3"/>
                <a:gd fmla="*/ 188119 w 376238" name="connsiteX4"/>
                <a:gd fmla="*/ 0 h 37782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77826" w="376238">
                  <a:moveTo>
                    <a:pt x="188119" y="0"/>
                  </a:moveTo>
                  <a:cubicBezTo>
                    <a:pt x="292014" y="0"/>
                    <a:pt x="376238" y="84579"/>
                    <a:pt x="376238" y="188913"/>
                  </a:cubicBezTo>
                  <a:cubicBezTo>
                    <a:pt x="376238" y="293247"/>
                    <a:pt x="292014" y="377826"/>
                    <a:pt x="188119" y="377826"/>
                  </a:cubicBezTo>
                  <a:cubicBezTo>
                    <a:pt x="84224" y="377826"/>
                    <a:pt x="0" y="293247"/>
                    <a:pt x="0" y="188913"/>
                  </a:cubicBezTo>
                  <a:cubicBezTo>
                    <a:pt x="0" y="84579"/>
                    <a:pt x="84224" y="0"/>
                    <a:pt x="1881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 sz="2000"/>
            </a:p>
          </p:txBody>
        </p:sp>
        <p:sp>
          <p:nvSpPr>
            <p:cNvPr id="23" name="任意多边形: 形状 22"/>
            <p:cNvSpPr/>
            <p:nvPr/>
          </p:nvSpPr>
          <p:spPr bwMode="auto">
            <a:xfrm>
              <a:off x="3757026" y="4692649"/>
              <a:ext cx="2043077" cy="1568450"/>
            </a:xfrm>
            <a:custGeom>
              <a:gdLst>
                <a:gd fmla="*/ 848260 w 1697038" name="connsiteX0"/>
                <a:gd fmla="*/ 0 h 1568450" name="connsiteY0"/>
                <a:gd fmla="*/ 1393052 w 1697038" name="connsiteX1"/>
                <a:gd fmla="*/ 62552 h 1568450" name="connsiteY1"/>
                <a:gd fmla="*/ 1571197 w 1697038" name="connsiteX2"/>
                <a:gd fmla="*/ 815760 h 1568450" name="connsiteY2"/>
                <a:gd fmla="*/ 1697038 w 1697038" name="connsiteX3"/>
                <a:gd fmla="*/ 940863 h 1568450" name="connsiteY3"/>
                <a:gd fmla="*/ 1697038 w 1697038" name="connsiteX4"/>
                <a:gd fmla="*/ 1254657 h 1568450" name="connsiteY4"/>
                <a:gd fmla="*/ 1571197 w 1697038" name="connsiteX5"/>
                <a:gd fmla="*/ 1380278 h 1568450" name="connsiteY5"/>
                <a:gd fmla="*/ 1570680 w 1697038" name="connsiteX6"/>
                <a:gd fmla="*/ 1380278 h 1568450" name="connsiteY6"/>
                <a:gd fmla="*/ 1570680 w 1697038" name="connsiteX7"/>
                <a:gd fmla="*/ 1500212 h 1568450" name="connsiteY7"/>
                <a:gd fmla="*/ 1507500 w 1697038" name="connsiteX8"/>
                <a:gd fmla="*/ 1568450 h 1568450" name="connsiteY8"/>
                <a:gd fmla="*/ 1318998 w 1697038" name="connsiteX9"/>
                <a:gd fmla="*/ 1568450 h 1568450" name="connsiteY9"/>
                <a:gd fmla="*/ 1256337 w 1697038" name="connsiteX10"/>
                <a:gd fmla="*/ 1500212 h 1568450" name="connsiteY10"/>
                <a:gd fmla="*/ 1256337 w 1697038" name="connsiteX11"/>
                <a:gd fmla="*/ 1380278 h 1568450" name="connsiteY11"/>
                <a:gd fmla="*/ 440702 w 1697038" name="connsiteX12"/>
                <a:gd fmla="*/ 1380278 h 1568450" name="connsiteY12"/>
                <a:gd fmla="*/ 440702 w 1697038" name="connsiteX13"/>
                <a:gd fmla="*/ 1500212 h 1568450" name="connsiteY13"/>
                <a:gd fmla="*/ 378040 w 1697038" name="connsiteX14"/>
                <a:gd fmla="*/ 1568450 h 1568450" name="connsiteY14"/>
                <a:gd fmla="*/ 189020 w 1697038" name="connsiteX15"/>
                <a:gd fmla="*/ 1568450 h 1568450" name="connsiteY15"/>
                <a:gd fmla="*/ 126359 w 1697038" name="connsiteX16"/>
                <a:gd fmla="*/ 1500212 h 1568450" name="connsiteY16"/>
                <a:gd fmla="*/ 126359 w 1697038" name="connsiteX17"/>
                <a:gd fmla="*/ 1380278 h 1568450" name="connsiteY17"/>
                <a:gd fmla="*/ 125841 w 1697038" name="connsiteX18"/>
                <a:gd fmla="*/ 1380278 h 1568450" name="connsiteY18"/>
                <a:gd fmla="*/ 0 w 1697038" name="connsiteX19"/>
                <a:gd fmla="*/ 1254657 h 1568450" name="connsiteY19"/>
                <a:gd fmla="*/ 0 w 1697038" name="connsiteX20"/>
                <a:gd fmla="*/ 940863 h 1568450" name="connsiteY20"/>
                <a:gd fmla="*/ 125841 w 1697038" name="connsiteX21"/>
                <a:gd fmla="*/ 815760 h 1568450" name="connsiteY21"/>
                <a:gd fmla="*/ 303986 w 1697038" name="connsiteX22"/>
                <a:gd fmla="*/ 62552 h 1568450" name="connsiteY22"/>
                <a:gd fmla="*/ 848260 w 1697038" name="connsiteX23"/>
                <a:gd fmla="*/ 0 h 1568450" name="connsiteY23"/>
                <a:gd fmla="*/ 848261 w 1697038" name="connsiteX24"/>
                <a:gd fmla="*/ 125413 h 1568450" name="connsiteY24"/>
                <a:gd fmla="*/ 398425 w 1697038" name="connsiteX25"/>
                <a:gd fmla="*/ 187964 h 1568450" name="connsiteY25"/>
                <a:gd fmla="*/ 277813 w 1697038" name="connsiteX26"/>
                <a:gd fmla="*/ 752476 h 1568450" name="connsiteY26"/>
                <a:gd fmla="*/ 1419226 w 1697038" name="connsiteX27"/>
                <a:gd fmla="*/ 752476 h 1568450" name="connsiteY27"/>
                <a:gd fmla="*/ 1298614 w 1697038" name="connsiteX28"/>
                <a:gd fmla="*/ 187964 h 1568450" name="connsiteY28"/>
                <a:gd fmla="*/ 848261 w 1697038" name="connsiteX29"/>
                <a:gd fmla="*/ 125413 h 1568450" name="connsiteY29"/>
                <a:gd fmla="*/ 314326 w 1697038" name="connsiteX30"/>
                <a:gd fmla="*/ 877888 h 1568450" name="connsiteY30"/>
                <a:gd fmla="*/ 125413 w 1697038" name="connsiteX31"/>
                <a:gd fmla="*/ 1066801 h 1568450" name="connsiteY31"/>
                <a:gd fmla="*/ 314326 w 1697038" name="connsiteX32"/>
                <a:gd fmla="*/ 1255714 h 1568450" name="connsiteY32"/>
                <a:gd fmla="*/ 503239 w 1697038" name="connsiteX33"/>
                <a:gd fmla="*/ 1066801 h 1568450" name="connsiteY33"/>
                <a:gd fmla="*/ 314326 w 1697038" name="connsiteX34"/>
                <a:gd fmla="*/ 877888 h 1568450" name="connsiteY34"/>
                <a:gd fmla="*/ 1381919 w 1697038" name="connsiteX35"/>
                <a:gd fmla="*/ 877888 h 1568450" name="connsiteY35"/>
                <a:gd fmla="*/ 1193800 w 1697038" name="connsiteX36"/>
                <a:gd fmla="*/ 1066801 h 1568450" name="connsiteY36"/>
                <a:gd fmla="*/ 1381919 w 1697038" name="connsiteX37"/>
                <a:gd fmla="*/ 1255714 h 1568450" name="connsiteY37"/>
                <a:gd fmla="*/ 1570038 w 1697038" name="connsiteX38"/>
                <a:gd fmla="*/ 1066801 h 1568450" name="connsiteY38"/>
                <a:gd fmla="*/ 1381919 w 1697038" name="connsiteX39"/>
                <a:gd fmla="*/ 877888 h 1568450" name="connsiteY3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b="b" l="l" r="r" t="t"/>
              <a:pathLst>
                <a:path h="1568450" w="1697038">
                  <a:moveTo>
                    <a:pt x="848260" y="0"/>
                  </a:moveTo>
                  <a:cubicBezTo>
                    <a:pt x="1192639" y="0"/>
                    <a:pt x="1393052" y="62552"/>
                    <a:pt x="1393052" y="62552"/>
                  </a:cubicBezTo>
                  <a:cubicBezTo>
                    <a:pt x="1571197" y="815760"/>
                    <a:pt x="1571197" y="815760"/>
                    <a:pt x="1571197" y="815760"/>
                  </a:cubicBezTo>
                  <a:cubicBezTo>
                    <a:pt x="1640591" y="815760"/>
                    <a:pt x="1697038" y="871591"/>
                    <a:pt x="1697038" y="940863"/>
                  </a:cubicBezTo>
                  <a:cubicBezTo>
                    <a:pt x="1697038" y="1254657"/>
                    <a:pt x="1697038" y="1254657"/>
                    <a:pt x="1697038" y="1254657"/>
                  </a:cubicBezTo>
                  <a:cubicBezTo>
                    <a:pt x="1697038" y="1323929"/>
                    <a:pt x="1640591" y="1380278"/>
                    <a:pt x="1571197" y="1380278"/>
                  </a:cubicBezTo>
                  <a:cubicBezTo>
                    <a:pt x="1570680" y="1380278"/>
                    <a:pt x="1570680" y="1380278"/>
                    <a:pt x="1570680" y="1380278"/>
                  </a:cubicBezTo>
                  <a:cubicBezTo>
                    <a:pt x="1570680" y="1500212"/>
                    <a:pt x="1570680" y="1500212"/>
                    <a:pt x="1570680" y="1500212"/>
                  </a:cubicBezTo>
                  <a:cubicBezTo>
                    <a:pt x="1570680" y="1537950"/>
                    <a:pt x="1542197" y="1568450"/>
                    <a:pt x="1507500" y="1568450"/>
                  </a:cubicBezTo>
                  <a:cubicBezTo>
                    <a:pt x="1318998" y="1568450"/>
                    <a:pt x="1318998" y="1568450"/>
                    <a:pt x="1318998" y="1568450"/>
                  </a:cubicBezTo>
                  <a:cubicBezTo>
                    <a:pt x="1284301" y="1568450"/>
                    <a:pt x="1256337" y="1537950"/>
                    <a:pt x="1256337" y="1500212"/>
                  </a:cubicBezTo>
                  <a:cubicBezTo>
                    <a:pt x="1256337" y="1380278"/>
                    <a:pt x="1256337" y="1380278"/>
                    <a:pt x="1256337" y="1380278"/>
                  </a:cubicBezTo>
                  <a:cubicBezTo>
                    <a:pt x="440702" y="1380278"/>
                    <a:pt x="440702" y="1380278"/>
                    <a:pt x="440702" y="1380278"/>
                  </a:cubicBezTo>
                  <a:cubicBezTo>
                    <a:pt x="440702" y="1500212"/>
                    <a:pt x="440702" y="1500212"/>
                    <a:pt x="440702" y="1500212"/>
                  </a:cubicBezTo>
                  <a:cubicBezTo>
                    <a:pt x="440702" y="1537950"/>
                    <a:pt x="412737" y="1568450"/>
                    <a:pt x="378040" y="1568450"/>
                  </a:cubicBezTo>
                  <a:cubicBezTo>
                    <a:pt x="189020" y="1568450"/>
                    <a:pt x="189020" y="1568450"/>
                    <a:pt x="189020" y="1568450"/>
                  </a:cubicBezTo>
                  <a:cubicBezTo>
                    <a:pt x="154323" y="1568450"/>
                    <a:pt x="126359" y="1537950"/>
                    <a:pt x="126359" y="1500212"/>
                  </a:cubicBezTo>
                  <a:cubicBezTo>
                    <a:pt x="126359" y="1380278"/>
                    <a:pt x="126359" y="1380278"/>
                    <a:pt x="126359" y="1380278"/>
                  </a:cubicBezTo>
                  <a:cubicBezTo>
                    <a:pt x="125841" y="1380278"/>
                    <a:pt x="125841" y="1380278"/>
                    <a:pt x="125841" y="1380278"/>
                  </a:cubicBezTo>
                  <a:cubicBezTo>
                    <a:pt x="56447" y="1380278"/>
                    <a:pt x="0" y="1323929"/>
                    <a:pt x="0" y="1254657"/>
                  </a:cubicBezTo>
                  <a:cubicBezTo>
                    <a:pt x="0" y="940863"/>
                    <a:pt x="0" y="940863"/>
                    <a:pt x="0" y="940863"/>
                  </a:cubicBezTo>
                  <a:cubicBezTo>
                    <a:pt x="0" y="871591"/>
                    <a:pt x="56447" y="815760"/>
                    <a:pt x="125841" y="815760"/>
                  </a:cubicBezTo>
                  <a:cubicBezTo>
                    <a:pt x="303986" y="62552"/>
                    <a:pt x="303986" y="62552"/>
                    <a:pt x="303986" y="62552"/>
                  </a:cubicBezTo>
                  <a:cubicBezTo>
                    <a:pt x="303986" y="62552"/>
                    <a:pt x="501292" y="0"/>
                    <a:pt x="848260" y="0"/>
                  </a:cubicBezTo>
                  <a:close/>
                  <a:moveTo>
                    <a:pt x="848261" y="125413"/>
                  </a:moveTo>
                  <a:cubicBezTo>
                    <a:pt x="566143" y="125413"/>
                    <a:pt x="398425" y="187964"/>
                    <a:pt x="398425" y="187964"/>
                  </a:cubicBezTo>
                  <a:cubicBezTo>
                    <a:pt x="277813" y="752476"/>
                    <a:pt x="277813" y="752476"/>
                    <a:pt x="277813" y="752476"/>
                  </a:cubicBezTo>
                  <a:cubicBezTo>
                    <a:pt x="1419226" y="752476"/>
                    <a:pt x="1419226" y="752476"/>
                    <a:pt x="1419226" y="752476"/>
                  </a:cubicBezTo>
                  <a:cubicBezTo>
                    <a:pt x="1298614" y="187964"/>
                    <a:pt x="1298614" y="187964"/>
                    <a:pt x="1298614" y="187964"/>
                  </a:cubicBezTo>
                  <a:cubicBezTo>
                    <a:pt x="1298614" y="187964"/>
                    <a:pt x="1131932" y="125413"/>
                    <a:pt x="848261" y="125413"/>
                  </a:cubicBezTo>
                  <a:close/>
                  <a:moveTo>
                    <a:pt x="314326" y="877888"/>
                  </a:moveTo>
                  <a:cubicBezTo>
                    <a:pt x="209992" y="877888"/>
                    <a:pt x="125413" y="962467"/>
                    <a:pt x="125413" y="1066801"/>
                  </a:cubicBezTo>
                  <a:cubicBezTo>
                    <a:pt x="125413" y="1171135"/>
                    <a:pt x="209992" y="1255714"/>
                    <a:pt x="314326" y="1255714"/>
                  </a:cubicBezTo>
                  <a:cubicBezTo>
                    <a:pt x="418660" y="1255714"/>
                    <a:pt x="503239" y="1171135"/>
                    <a:pt x="503239" y="1066801"/>
                  </a:cubicBezTo>
                  <a:cubicBezTo>
                    <a:pt x="503239" y="962467"/>
                    <a:pt x="418660" y="877888"/>
                    <a:pt x="314326" y="877888"/>
                  </a:cubicBezTo>
                  <a:close/>
                  <a:moveTo>
                    <a:pt x="1381919" y="877888"/>
                  </a:moveTo>
                  <a:cubicBezTo>
                    <a:pt x="1278024" y="877888"/>
                    <a:pt x="1193800" y="962467"/>
                    <a:pt x="1193800" y="1066801"/>
                  </a:cubicBezTo>
                  <a:cubicBezTo>
                    <a:pt x="1193800" y="1171135"/>
                    <a:pt x="1278024" y="1255714"/>
                    <a:pt x="1381919" y="1255714"/>
                  </a:cubicBezTo>
                  <a:cubicBezTo>
                    <a:pt x="1485814" y="1255714"/>
                    <a:pt x="1570038" y="1171135"/>
                    <a:pt x="1570038" y="1066801"/>
                  </a:cubicBezTo>
                  <a:cubicBezTo>
                    <a:pt x="1570038" y="962467"/>
                    <a:pt x="1485814" y="877888"/>
                    <a:pt x="1381919" y="8778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 sz="2000"/>
            </a:p>
          </p:txBody>
        </p:sp>
      </p:grpSp>
      <p:sp>
        <p:nvSpPr>
          <p:cNvPr id="41" name="矩形: 圆顶角 40"/>
          <p:cNvSpPr/>
          <p:nvPr/>
        </p:nvSpPr>
        <p:spPr>
          <a:xfrm>
            <a:off x="7205228" y="3035300"/>
            <a:ext cx="637950" cy="1676376"/>
          </a:xfrm>
          <a:prstGeom prst="round2SameRect">
            <a:avLst>
              <a:gd fmla="val 22639" name="adj1"/>
              <a:gd fmla="val 0" name="adj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3" name="组合 12"/>
          <p:cNvGrpSpPr/>
          <p:nvPr/>
        </p:nvGrpSpPr>
        <p:grpSpPr>
          <a:xfrm>
            <a:off x="6502665" y="4692649"/>
            <a:ext cx="2043078" cy="1568451"/>
            <a:chOff x="6502665" y="4692649"/>
            <a:chExt cx="2043078" cy="1568451"/>
          </a:xfrm>
        </p:grpSpPr>
        <p:sp>
          <p:nvSpPr>
            <p:cNvPr id="24" name="AutoShape 3"/>
            <p:cNvSpPr>
              <a:spLocks noChangeArrowheads="1" noChangeAspect="1" noTextEdit="1"/>
            </p:cNvSpPr>
            <p:nvPr/>
          </p:nvSpPr>
          <p:spPr bwMode="auto">
            <a:xfrm>
              <a:off x="6502666" y="4692650"/>
              <a:ext cx="2043077" cy="1568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 sz="2000"/>
            </a:p>
          </p:txBody>
        </p:sp>
        <p:sp>
          <p:nvSpPr>
            <p:cNvPr id="25" name="任意多边形: 形状 24"/>
            <p:cNvSpPr/>
            <p:nvPr/>
          </p:nvSpPr>
          <p:spPr bwMode="auto">
            <a:xfrm>
              <a:off x="6837127" y="4818063"/>
              <a:ext cx="1374156" cy="627063"/>
            </a:xfrm>
            <a:custGeom>
              <a:gdLst>
                <a:gd fmla="*/ 570448 w 1141413" name="connsiteX0"/>
                <a:gd fmla="*/ 0 h 627063" name="connsiteY0"/>
                <a:gd fmla="*/ 1020801 w 1141413" name="connsiteX1"/>
                <a:gd fmla="*/ 62551 h 627063" name="connsiteY1"/>
                <a:gd fmla="*/ 1141413 w 1141413" name="connsiteX2"/>
                <a:gd fmla="*/ 627063 h 627063" name="connsiteY2"/>
                <a:gd fmla="*/ 0 w 1141413" name="connsiteX3"/>
                <a:gd fmla="*/ 627063 h 627063" name="connsiteY3"/>
                <a:gd fmla="*/ 120612 w 1141413" name="connsiteX4"/>
                <a:gd fmla="*/ 62551 h 627063" name="connsiteY4"/>
                <a:gd fmla="*/ 570448 w 1141413" name="connsiteX5"/>
                <a:gd fmla="*/ 0 h 62706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627063" w="1141413">
                  <a:moveTo>
                    <a:pt x="570448" y="0"/>
                  </a:moveTo>
                  <a:cubicBezTo>
                    <a:pt x="854119" y="0"/>
                    <a:pt x="1020801" y="62551"/>
                    <a:pt x="1020801" y="62551"/>
                  </a:cubicBezTo>
                  <a:cubicBezTo>
                    <a:pt x="1020801" y="62551"/>
                    <a:pt x="1020801" y="62551"/>
                    <a:pt x="1141413" y="627063"/>
                  </a:cubicBezTo>
                  <a:cubicBezTo>
                    <a:pt x="1141413" y="627063"/>
                    <a:pt x="1141413" y="627063"/>
                    <a:pt x="0" y="627063"/>
                  </a:cubicBezTo>
                  <a:cubicBezTo>
                    <a:pt x="0" y="627063"/>
                    <a:pt x="0" y="627063"/>
                    <a:pt x="120612" y="62551"/>
                  </a:cubicBezTo>
                  <a:cubicBezTo>
                    <a:pt x="120612" y="62551"/>
                    <a:pt x="288330" y="0"/>
                    <a:pt x="57044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 anchorCtr="1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zh-CN" b="1" lang="en-US" sz="2800">
                  <a:solidFill>
                    <a:schemeClr val="accent3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36.6%</a:t>
              </a:r>
            </a:p>
          </p:txBody>
        </p:sp>
        <p:sp>
          <p:nvSpPr>
            <p:cNvPr id="26" name="任意多边形: 形状 25"/>
            <p:cNvSpPr/>
            <p:nvPr/>
          </p:nvSpPr>
          <p:spPr bwMode="auto">
            <a:xfrm>
              <a:off x="6653652" y="5570538"/>
              <a:ext cx="454868" cy="377826"/>
            </a:xfrm>
            <a:custGeom>
              <a:gdLst>
                <a:gd fmla="*/ 188913 w 377826" name="connsiteX0"/>
                <a:gd fmla="*/ 0 h 377826" name="connsiteY0"/>
                <a:gd fmla="*/ 377826 w 377826" name="connsiteX1"/>
                <a:gd fmla="*/ 188913 h 377826" name="connsiteY1"/>
                <a:gd fmla="*/ 188913 w 377826" name="connsiteX2"/>
                <a:gd fmla="*/ 377826 h 377826" name="connsiteY2"/>
                <a:gd fmla="*/ 0 w 377826" name="connsiteX3"/>
                <a:gd fmla="*/ 188913 h 377826" name="connsiteY3"/>
                <a:gd fmla="*/ 188913 w 377826" name="connsiteX4"/>
                <a:gd fmla="*/ 0 h 37782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77826" w="377826">
                  <a:moveTo>
                    <a:pt x="188913" y="0"/>
                  </a:moveTo>
                  <a:cubicBezTo>
                    <a:pt x="293247" y="0"/>
                    <a:pt x="377826" y="84579"/>
                    <a:pt x="377826" y="188913"/>
                  </a:cubicBezTo>
                  <a:cubicBezTo>
                    <a:pt x="377826" y="293247"/>
                    <a:pt x="293247" y="377826"/>
                    <a:pt x="188913" y="377826"/>
                  </a:cubicBezTo>
                  <a:cubicBezTo>
                    <a:pt x="84579" y="377826"/>
                    <a:pt x="0" y="293247"/>
                    <a:pt x="0" y="188913"/>
                  </a:cubicBezTo>
                  <a:cubicBezTo>
                    <a:pt x="0" y="84579"/>
                    <a:pt x="84579" y="0"/>
                    <a:pt x="18891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 sz="2000"/>
            </a:p>
          </p:txBody>
        </p:sp>
        <p:sp>
          <p:nvSpPr>
            <p:cNvPr id="27" name="任意多边形: 形状 26"/>
            <p:cNvSpPr/>
            <p:nvPr/>
          </p:nvSpPr>
          <p:spPr bwMode="auto">
            <a:xfrm>
              <a:off x="7939891" y="5570538"/>
              <a:ext cx="452956" cy="377826"/>
            </a:xfrm>
            <a:custGeom>
              <a:gdLst>
                <a:gd fmla="*/ 188119 w 376238" name="connsiteX0"/>
                <a:gd fmla="*/ 0 h 377826" name="connsiteY0"/>
                <a:gd fmla="*/ 376238 w 376238" name="connsiteX1"/>
                <a:gd fmla="*/ 188913 h 377826" name="connsiteY1"/>
                <a:gd fmla="*/ 188119 w 376238" name="connsiteX2"/>
                <a:gd fmla="*/ 377826 h 377826" name="connsiteY2"/>
                <a:gd fmla="*/ 0 w 376238" name="connsiteX3"/>
                <a:gd fmla="*/ 188913 h 377826" name="connsiteY3"/>
                <a:gd fmla="*/ 188119 w 376238" name="connsiteX4"/>
                <a:gd fmla="*/ 0 h 37782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77826" w="376238">
                  <a:moveTo>
                    <a:pt x="188119" y="0"/>
                  </a:moveTo>
                  <a:cubicBezTo>
                    <a:pt x="292014" y="0"/>
                    <a:pt x="376238" y="84579"/>
                    <a:pt x="376238" y="188913"/>
                  </a:cubicBezTo>
                  <a:cubicBezTo>
                    <a:pt x="376238" y="293247"/>
                    <a:pt x="292014" y="377826"/>
                    <a:pt x="188119" y="377826"/>
                  </a:cubicBezTo>
                  <a:cubicBezTo>
                    <a:pt x="84224" y="377826"/>
                    <a:pt x="0" y="293247"/>
                    <a:pt x="0" y="188913"/>
                  </a:cubicBezTo>
                  <a:cubicBezTo>
                    <a:pt x="0" y="84579"/>
                    <a:pt x="84224" y="0"/>
                    <a:pt x="1881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 sz="2000"/>
            </a:p>
          </p:txBody>
        </p:sp>
        <p:sp>
          <p:nvSpPr>
            <p:cNvPr id="28" name="任意多边形: 形状 27"/>
            <p:cNvSpPr/>
            <p:nvPr/>
          </p:nvSpPr>
          <p:spPr bwMode="auto">
            <a:xfrm>
              <a:off x="6502665" y="4692649"/>
              <a:ext cx="2043077" cy="1568450"/>
            </a:xfrm>
            <a:custGeom>
              <a:gdLst>
                <a:gd fmla="*/ 848260 w 1697038" name="connsiteX0"/>
                <a:gd fmla="*/ 0 h 1568450" name="connsiteY0"/>
                <a:gd fmla="*/ 1393052 w 1697038" name="connsiteX1"/>
                <a:gd fmla="*/ 62552 h 1568450" name="connsiteY1"/>
                <a:gd fmla="*/ 1571197 w 1697038" name="connsiteX2"/>
                <a:gd fmla="*/ 815760 h 1568450" name="connsiteY2"/>
                <a:gd fmla="*/ 1697038 w 1697038" name="connsiteX3"/>
                <a:gd fmla="*/ 940863 h 1568450" name="connsiteY3"/>
                <a:gd fmla="*/ 1697038 w 1697038" name="connsiteX4"/>
                <a:gd fmla="*/ 1254657 h 1568450" name="connsiteY4"/>
                <a:gd fmla="*/ 1571197 w 1697038" name="connsiteX5"/>
                <a:gd fmla="*/ 1380278 h 1568450" name="connsiteY5"/>
                <a:gd fmla="*/ 1570680 w 1697038" name="connsiteX6"/>
                <a:gd fmla="*/ 1380278 h 1568450" name="connsiteY6"/>
                <a:gd fmla="*/ 1570680 w 1697038" name="connsiteX7"/>
                <a:gd fmla="*/ 1500212 h 1568450" name="connsiteY7"/>
                <a:gd fmla="*/ 1507500 w 1697038" name="connsiteX8"/>
                <a:gd fmla="*/ 1568450 h 1568450" name="connsiteY8"/>
                <a:gd fmla="*/ 1318998 w 1697038" name="connsiteX9"/>
                <a:gd fmla="*/ 1568450 h 1568450" name="connsiteY9"/>
                <a:gd fmla="*/ 1256337 w 1697038" name="connsiteX10"/>
                <a:gd fmla="*/ 1500212 h 1568450" name="connsiteY10"/>
                <a:gd fmla="*/ 1256337 w 1697038" name="connsiteX11"/>
                <a:gd fmla="*/ 1380278 h 1568450" name="connsiteY11"/>
                <a:gd fmla="*/ 440702 w 1697038" name="connsiteX12"/>
                <a:gd fmla="*/ 1380278 h 1568450" name="connsiteY12"/>
                <a:gd fmla="*/ 440702 w 1697038" name="connsiteX13"/>
                <a:gd fmla="*/ 1500212 h 1568450" name="connsiteY13"/>
                <a:gd fmla="*/ 378040 w 1697038" name="connsiteX14"/>
                <a:gd fmla="*/ 1568450 h 1568450" name="connsiteY14"/>
                <a:gd fmla="*/ 189020 w 1697038" name="connsiteX15"/>
                <a:gd fmla="*/ 1568450 h 1568450" name="connsiteY15"/>
                <a:gd fmla="*/ 126359 w 1697038" name="connsiteX16"/>
                <a:gd fmla="*/ 1500212 h 1568450" name="connsiteY16"/>
                <a:gd fmla="*/ 126359 w 1697038" name="connsiteX17"/>
                <a:gd fmla="*/ 1380278 h 1568450" name="connsiteY17"/>
                <a:gd fmla="*/ 125841 w 1697038" name="connsiteX18"/>
                <a:gd fmla="*/ 1380278 h 1568450" name="connsiteY18"/>
                <a:gd fmla="*/ 0 w 1697038" name="connsiteX19"/>
                <a:gd fmla="*/ 1254657 h 1568450" name="connsiteY19"/>
                <a:gd fmla="*/ 0 w 1697038" name="connsiteX20"/>
                <a:gd fmla="*/ 940863 h 1568450" name="connsiteY20"/>
                <a:gd fmla="*/ 125841 w 1697038" name="connsiteX21"/>
                <a:gd fmla="*/ 815760 h 1568450" name="connsiteY21"/>
                <a:gd fmla="*/ 303986 w 1697038" name="connsiteX22"/>
                <a:gd fmla="*/ 62552 h 1568450" name="connsiteY22"/>
                <a:gd fmla="*/ 848260 w 1697038" name="connsiteX23"/>
                <a:gd fmla="*/ 0 h 1568450" name="connsiteY23"/>
                <a:gd fmla="*/ 848261 w 1697038" name="connsiteX24"/>
                <a:gd fmla="*/ 125413 h 1568450" name="connsiteY24"/>
                <a:gd fmla="*/ 398425 w 1697038" name="connsiteX25"/>
                <a:gd fmla="*/ 187964 h 1568450" name="connsiteY25"/>
                <a:gd fmla="*/ 277813 w 1697038" name="connsiteX26"/>
                <a:gd fmla="*/ 752476 h 1568450" name="connsiteY26"/>
                <a:gd fmla="*/ 1419226 w 1697038" name="connsiteX27"/>
                <a:gd fmla="*/ 752476 h 1568450" name="connsiteY27"/>
                <a:gd fmla="*/ 1298614 w 1697038" name="connsiteX28"/>
                <a:gd fmla="*/ 187964 h 1568450" name="connsiteY28"/>
                <a:gd fmla="*/ 848261 w 1697038" name="connsiteX29"/>
                <a:gd fmla="*/ 125413 h 1568450" name="connsiteY29"/>
                <a:gd fmla="*/ 314326 w 1697038" name="connsiteX30"/>
                <a:gd fmla="*/ 877888 h 1568450" name="connsiteY30"/>
                <a:gd fmla="*/ 125413 w 1697038" name="connsiteX31"/>
                <a:gd fmla="*/ 1066801 h 1568450" name="connsiteY31"/>
                <a:gd fmla="*/ 314326 w 1697038" name="connsiteX32"/>
                <a:gd fmla="*/ 1255714 h 1568450" name="connsiteY32"/>
                <a:gd fmla="*/ 503239 w 1697038" name="connsiteX33"/>
                <a:gd fmla="*/ 1066801 h 1568450" name="connsiteY33"/>
                <a:gd fmla="*/ 314326 w 1697038" name="connsiteX34"/>
                <a:gd fmla="*/ 877888 h 1568450" name="connsiteY34"/>
                <a:gd fmla="*/ 1381919 w 1697038" name="connsiteX35"/>
                <a:gd fmla="*/ 877888 h 1568450" name="connsiteY35"/>
                <a:gd fmla="*/ 1193800 w 1697038" name="connsiteX36"/>
                <a:gd fmla="*/ 1066801 h 1568450" name="connsiteY36"/>
                <a:gd fmla="*/ 1381919 w 1697038" name="connsiteX37"/>
                <a:gd fmla="*/ 1255714 h 1568450" name="connsiteY37"/>
                <a:gd fmla="*/ 1570038 w 1697038" name="connsiteX38"/>
                <a:gd fmla="*/ 1066801 h 1568450" name="connsiteY38"/>
                <a:gd fmla="*/ 1381919 w 1697038" name="connsiteX39"/>
                <a:gd fmla="*/ 877888 h 1568450" name="connsiteY3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b="b" l="l" r="r" t="t"/>
              <a:pathLst>
                <a:path h="1568450" w="1697038">
                  <a:moveTo>
                    <a:pt x="848260" y="0"/>
                  </a:moveTo>
                  <a:cubicBezTo>
                    <a:pt x="1192639" y="0"/>
                    <a:pt x="1393052" y="62552"/>
                    <a:pt x="1393052" y="62552"/>
                  </a:cubicBezTo>
                  <a:cubicBezTo>
                    <a:pt x="1571197" y="815760"/>
                    <a:pt x="1571197" y="815760"/>
                    <a:pt x="1571197" y="815760"/>
                  </a:cubicBezTo>
                  <a:cubicBezTo>
                    <a:pt x="1640591" y="815760"/>
                    <a:pt x="1697038" y="871591"/>
                    <a:pt x="1697038" y="940863"/>
                  </a:cubicBezTo>
                  <a:cubicBezTo>
                    <a:pt x="1697038" y="1254657"/>
                    <a:pt x="1697038" y="1254657"/>
                    <a:pt x="1697038" y="1254657"/>
                  </a:cubicBezTo>
                  <a:cubicBezTo>
                    <a:pt x="1697038" y="1323929"/>
                    <a:pt x="1640591" y="1380278"/>
                    <a:pt x="1571197" y="1380278"/>
                  </a:cubicBezTo>
                  <a:cubicBezTo>
                    <a:pt x="1570680" y="1380278"/>
                    <a:pt x="1570680" y="1380278"/>
                    <a:pt x="1570680" y="1380278"/>
                  </a:cubicBezTo>
                  <a:cubicBezTo>
                    <a:pt x="1570680" y="1500212"/>
                    <a:pt x="1570680" y="1500212"/>
                    <a:pt x="1570680" y="1500212"/>
                  </a:cubicBezTo>
                  <a:cubicBezTo>
                    <a:pt x="1570680" y="1537950"/>
                    <a:pt x="1542197" y="1568450"/>
                    <a:pt x="1507500" y="1568450"/>
                  </a:cubicBezTo>
                  <a:cubicBezTo>
                    <a:pt x="1318998" y="1568450"/>
                    <a:pt x="1318998" y="1568450"/>
                    <a:pt x="1318998" y="1568450"/>
                  </a:cubicBezTo>
                  <a:cubicBezTo>
                    <a:pt x="1284301" y="1568450"/>
                    <a:pt x="1256337" y="1537950"/>
                    <a:pt x="1256337" y="1500212"/>
                  </a:cubicBezTo>
                  <a:cubicBezTo>
                    <a:pt x="1256337" y="1380278"/>
                    <a:pt x="1256337" y="1380278"/>
                    <a:pt x="1256337" y="1380278"/>
                  </a:cubicBezTo>
                  <a:cubicBezTo>
                    <a:pt x="440702" y="1380278"/>
                    <a:pt x="440702" y="1380278"/>
                    <a:pt x="440702" y="1380278"/>
                  </a:cubicBezTo>
                  <a:cubicBezTo>
                    <a:pt x="440702" y="1500212"/>
                    <a:pt x="440702" y="1500212"/>
                    <a:pt x="440702" y="1500212"/>
                  </a:cubicBezTo>
                  <a:cubicBezTo>
                    <a:pt x="440702" y="1537950"/>
                    <a:pt x="412737" y="1568450"/>
                    <a:pt x="378040" y="1568450"/>
                  </a:cubicBezTo>
                  <a:cubicBezTo>
                    <a:pt x="189020" y="1568450"/>
                    <a:pt x="189020" y="1568450"/>
                    <a:pt x="189020" y="1568450"/>
                  </a:cubicBezTo>
                  <a:cubicBezTo>
                    <a:pt x="154323" y="1568450"/>
                    <a:pt x="126359" y="1537950"/>
                    <a:pt x="126359" y="1500212"/>
                  </a:cubicBezTo>
                  <a:cubicBezTo>
                    <a:pt x="126359" y="1380278"/>
                    <a:pt x="126359" y="1380278"/>
                    <a:pt x="126359" y="1380278"/>
                  </a:cubicBezTo>
                  <a:cubicBezTo>
                    <a:pt x="125841" y="1380278"/>
                    <a:pt x="125841" y="1380278"/>
                    <a:pt x="125841" y="1380278"/>
                  </a:cubicBezTo>
                  <a:cubicBezTo>
                    <a:pt x="56447" y="1380278"/>
                    <a:pt x="0" y="1323929"/>
                    <a:pt x="0" y="1254657"/>
                  </a:cubicBezTo>
                  <a:cubicBezTo>
                    <a:pt x="0" y="940863"/>
                    <a:pt x="0" y="940863"/>
                    <a:pt x="0" y="940863"/>
                  </a:cubicBezTo>
                  <a:cubicBezTo>
                    <a:pt x="0" y="871591"/>
                    <a:pt x="56447" y="815760"/>
                    <a:pt x="125841" y="815760"/>
                  </a:cubicBezTo>
                  <a:cubicBezTo>
                    <a:pt x="303986" y="62552"/>
                    <a:pt x="303986" y="62552"/>
                    <a:pt x="303986" y="62552"/>
                  </a:cubicBezTo>
                  <a:cubicBezTo>
                    <a:pt x="303986" y="62552"/>
                    <a:pt x="501292" y="0"/>
                    <a:pt x="848260" y="0"/>
                  </a:cubicBezTo>
                  <a:close/>
                  <a:moveTo>
                    <a:pt x="848261" y="125413"/>
                  </a:moveTo>
                  <a:cubicBezTo>
                    <a:pt x="566143" y="125413"/>
                    <a:pt x="398425" y="187964"/>
                    <a:pt x="398425" y="187964"/>
                  </a:cubicBezTo>
                  <a:cubicBezTo>
                    <a:pt x="277813" y="752476"/>
                    <a:pt x="277813" y="752476"/>
                    <a:pt x="277813" y="752476"/>
                  </a:cubicBezTo>
                  <a:cubicBezTo>
                    <a:pt x="1419226" y="752476"/>
                    <a:pt x="1419226" y="752476"/>
                    <a:pt x="1419226" y="752476"/>
                  </a:cubicBezTo>
                  <a:cubicBezTo>
                    <a:pt x="1298614" y="187964"/>
                    <a:pt x="1298614" y="187964"/>
                    <a:pt x="1298614" y="187964"/>
                  </a:cubicBezTo>
                  <a:cubicBezTo>
                    <a:pt x="1298614" y="187964"/>
                    <a:pt x="1131932" y="125413"/>
                    <a:pt x="848261" y="125413"/>
                  </a:cubicBezTo>
                  <a:close/>
                  <a:moveTo>
                    <a:pt x="314326" y="877888"/>
                  </a:moveTo>
                  <a:cubicBezTo>
                    <a:pt x="209992" y="877888"/>
                    <a:pt x="125413" y="962467"/>
                    <a:pt x="125413" y="1066801"/>
                  </a:cubicBezTo>
                  <a:cubicBezTo>
                    <a:pt x="125413" y="1171135"/>
                    <a:pt x="209992" y="1255714"/>
                    <a:pt x="314326" y="1255714"/>
                  </a:cubicBezTo>
                  <a:cubicBezTo>
                    <a:pt x="418660" y="1255714"/>
                    <a:pt x="503239" y="1171135"/>
                    <a:pt x="503239" y="1066801"/>
                  </a:cubicBezTo>
                  <a:cubicBezTo>
                    <a:pt x="503239" y="962467"/>
                    <a:pt x="418660" y="877888"/>
                    <a:pt x="314326" y="877888"/>
                  </a:cubicBezTo>
                  <a:close/>
                  <a:moveTo>
                    <a:pt x="1381919" y="877888"/>
                  </a:moveTo>
                  <a:cubicBezTo>
                    <a:pt x="1278024" y="877888"/>
                    <a:pt x="1193800" y="962467"/>
                    <a:pt x="1193800" y="1066801"/>
                  </a:cubicBezTo>
                  <a:cubicBezTo>
                    <a:pt x="1193800" y="1171135"/>
                    <a:pt x="1278024" y="1255714"/>
                    <a:pt x="1381919" y="1255714"/>
                  </a:cubicBezTo>
                  <a:cubicBezTo>
                    <a:pt x="1485814" y="1255714"/>
                    <a:pt x="1570038" y="1171135"/>
                    <a:pt x="1570038" y="1066801"/>
                  </a:cubicBezTo>
                  <a:cubicBezTo>
                    <a:pt x="1570038" y="962467"/>
                    <a:pt x="1485814" y="877888"/>
                    <a:pt x="1381919" y="87788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 sz="2000"/>
            </a:p>
          </p:txBody>
        </p:sp>
      </p:grpSp>
      <p:sp>
        <p:nvSpPr>
          <p:cNvPr id="43" name="矩形 42"/>
          <p:cNvSpPr/>
          <p:nvPr/>
        </p:nvSpPr>
        <p:spPr>
          <a:xfrm>
            <a:off x="1747451" y="6323013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rgbClr val="4D230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北京</a:t>
            </a:r>
          </a:p>
        </p:txBody>
      </p:sp>
      <p:sp>
        <p:nvSpPr>
          <p:cNvPr id="44" name="矩形 43"/>
          <p:cNvSpPr/>
          <p:nvPr/>
        </p:nvSpPr>
        <p:spPr>
          <a:xfrm>
            <a:off x="4382323" y="6323013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rgbClr val="4D230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上海</a:t>
            </a:r>
          </a:p>
        </p:txBody>
      </p:sp>
      <p:sp>
        <p:nvSpPr>
          <p:cNvPr id="42" name="矩形: 圆顶角 41"/>
          <p:cNvSpPr/>
          <p:nvPr/>
        </p:nvSpPr>
        <p:spPr>
          <a:xfrm>
            <a:off x="9729329" y="3342178"/>
            <a:ext cx="637950" cy="1369498"/>
          </a:xfrm>
          <a:prstGeom prst="round2SameRect">
            <a:avLst>
              <a:gd fmla="val 22639" name="adj1"/>
              <a:gd fmla="val 0" name="adj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4" name="组合 13"/>
          <p:cNvGrpSpPr/>
          <p:nvPr/>
        </p:nvGrpSpPr>
        <p:grpSpPr>
          <a:xfrm>
            <a:off x="9026766" y="4692649"/>
            <a:ext cx="2043078" cy="1568451"/>
            <a:chOff x="9026766" y="4692649"/>
            <a:chExt cx="2043078" cy="1568451"/>
          </a:xfrm>
        </p:grpSpPr>
        <p:sp>
          <p:nvSpPr>
            <p:cNvPr id="29" name="AutoShape 3"/>
            <p:cNvSpPr>
              <a:spLocks noChangeArrowheads="1" noChangeAspect="1" noTextEdit="1"/>
            </p:cNvSpPr>
            <p:nvPr/>
          </p:nvSpPr>
          <p:spPr bwMode="auto">
            <a:xfrm>
              <a:off x="9026767" y="4692650"/>
              <a:ext cx="2043077" cy="1568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 sz="2000"/>
            </a:p>
          </p:txBody>
        </p:sp>
        <p:sp>
          <p:nvSpPr>
            <p:cNvPr id="30" name="任意多边形: 形状 29"/>
            <p:cNvSpPr/>
            <p:nvPr/>
          </p:nvSpPr>
          <p:spPr bwMode="auto">
            <a:xfrm>
              <a:off x="9361228" y="4818063"/>
              <a:ext cx="1374156" cy="627063"/>
            </a:xfrm>
            <a:custGeom>
              <a:gdLst>
                <a:gd fmla="*/ 570448 w 1141413" name="connsiteX0"/>
                <a:gd fmla="*/ 0 h 627063" name="connsiteY0"/>
                <a:gd fmla="*/ 1020801 w 1141413" name="connsiteX1"/>
                <a:gd fmla="*/ 62551 h 627063" name="connsiteY1"/>
                <a:gd fmla="*/ 1141413 w 1141413" name="connsiteX2"/>
                <a:gd fmla="*/ 627063 h 627063" name="connsiteY2"/>
                <a:gd fmla="*/ 0 w 1141413" name="connsiteX3"/>
                <a:gd fmla="*/ 627063 h 627063" name="connsiteY3"/>
                <a:gd fmla="*/ 120612 w 1141413" name="connsiteX4"/>
                <a:gd fmla="*/ 62551 h 627063" name="connsiteY4"/>
                <a:gd fmla="*/ 570448 w 1141413" name="connsiteX5"/>
                <a:gd fmla="*/ 0 h 62706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627063" w="1141413">
                  <a:moveTo>
                    <a:pt x="570448" y="0"/>
                  </a:moveTo>
                  <a:cubicBezTo>
                    <a:pt x="854119" y="0"/>
                    <a:pt x="1020801" y="62551"/>
                    <a:pt x="1020801" y="62551"/>
                  </a:cubicBezTo>
                  <a:cubicBezTo>
                    <a:pt x="1020801" y="62551"/>
                    <a:pt x="1020801" y="62551"/>
                    <a:pt x="1141413" y="627063"/>
                  </a:cubicBezTo>
                  <a:cubicBezTo>
                    <a:pt x="1141413" y="627063"/>
                    <a:pt x="1141413" y="627063"/>
                    <a:pt x="0" y="627063"/>
                  </a:cubicBezTo>
                  <a:cubicBezTo>
                    <a:pt x="0" y="627063"/>
                    <a:pt x="0" y="627063"/>
                    <a:pt x="120612" y="62551"/>
                  </a:cubicBezTo>
                  <a:cubicBezTo>
                    <a:pt x="120612" y="62551"/>
                    <a:pt x="288330" y="0"/>
                    <a:pt x="57044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 anchorCtr="1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zh-CN" b="1" lang="en-US" sz="2800">
                  <a:solidFill>
                    <a:schemeClr val="accent4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29.9%</a:t>
              </a:r>
            </a:p>
          </p:txBody>
        </p:sp>
        <p:sp>
          <p:nvSpPr>
            <p:cNvPr id="31" name="任意多边形: 形状 30"/>
            <p:cNvSpPr/>
            <p:nvPr/>
          </p:nvSpPr>
          <p:spPr bwMode="auto">
            <a:xfrm>
              <a:off x="9177753" y="5570538"/>
              <a:ext cx="454868" cy="377826"/>
            </a:xfrm>
            <a:custGeom>
              <a:gdLst>
                <a:gd fmla="*/ 188913 w 377826" name="connsiteX0"/>
                <a:gd fmla="*/ 0 h 377826" name="connsiteY0"/>
                <a:gd fmla="*/ 377826 w 377826" name="connsiteX1"/>
                <a:gd fmla="*/ 188913 h 377826" name="connsiteY1"/>
                <a:gd fmla="*/ 188913 w 377826" name="connsiteX2"/>
                <a:gd fmla="*/ 377826 h 377826" name="connsiteY2"/>
                <a:gd fmla="*/ 0 w 377826" name="connsiteX3"/>
                <a:gd fmla="*/ 188913 h 377826" name="connsiteY3"/>
                <a:gd fmla="*/ 188913 w 377826" name="connsiteX4"/>
                <a:gd fmla="*/ 0 h 37782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77826" w="377826">
                  <a:moveTo>
                    <a:pt x="188913" y="0"/>
                  </a:moveTo>
                  <a:cubicBezTo>
                    <a:pt x="293247" y="0"/>
                    <a:pt x="377826" y="84579"/>
                    <a:pt x="377826" y="188913"/>
                  </a:cubicBezTo>
                  <a:cubicBezTo>
                    <a:pt x="377826" y="293247"/>
                    <a:pt x="293247" y="377826"/>
                    <a:pt x="188913" y="377826"/>
                  </a:cubicBezTo>
                  <a:cubicBezTo>
                    <a:pt x="84579" y="377826"/>
                    <a:pt x="0" y="293247"/>
                    <a:pt x="0" y="188913"/>
                  </a:cubicBezTo>
                  <a:cubicBezTo>
                    <a:pt x="0" y="84579"/>
                    <a:pt x="84579" y="0"/>
                    <a:pt x="18891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 sz="2000"/>
            </a:p>
          </p:txBody>
        </p:sp>
        <p:sp>
          <p:nvSpPr>
            <p:cNvPr id="32" name="任意多边形: 形状 31"/>
            <p:cNvSpPr/>
            <p:nvPr/>
          </p:nvSpPr>
          <p:spPr bwMode="auto">
            <a:xfrm>
              <a:off x="10463992" y="5570538"/>
              <a:ext cx="452956" cy="377826"/>
            </a:xfrm>
            <a:custGeom>
              <a:gdLst>
                <a:gd fmla="*/ 188119 w 376238" name="connsiteX0"/>
                <a:gd fmla="*/ 0 h 377826" name="connsiteY0"/>
                <a:gd fmla="*/ 376238 w 376238" name="connsiteX1"/>
                <a:gd fmla="*/ 188913 h 377826" name="connsiteY1"/>
                <a:gd fmla="*/ 188119 w 376238" name="connsiteX2"/>
                <a:gd fmla="*/ 377826 h 377826" name="connsiteY2"/>
                <a:gd fmla="*/ 0 w 376238" name="connsiteX3"/>
                <a:gd fmla="*/ 188913 h 377826" name="connsiteY3"/>
                <a:gd fmla="*/ 188119 w 376238" name="connsiteX4"/>
                <a:gd fmla="*/ 0 h 37782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77826" w="376238">
                  <a:moveTo>
                    <a:pt x="188119" y="0"/>
                  </a:moveTo>
                  <a:cubicBezTo>
                    <a:pt x="292014" y="0"/>
                    <a:pt x="376238" y="84579"/>
                    <a:pt x="376238" y="188913"/>
                  </a:cubicBezTo>
                  <a:cubicBezTo>
                    <a:pt x="376238" y="293247"/>
                    <a:pt x="292014" y="377826"/>
                    <a:pt x="188119" y="377826"/>
                  </a:cubicBezTo>
                  <a:cubicBezTo>
                    <a:pt x="84224" y="377826"/>
                    <a:pt x="0" y="293247"/>
                    <a:pt x="0" y="188913"/>
                  </a:cubicBezTo>
                  <a:cubicBezTo>
                    <a:pt x="0" y="84579"/>
                    <a:pt x="84224" y="0"/>
                    <a:pt x="1881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 sz="2000"/>
            </a:p>
          </p:txBody>
        </p:sp>
        <p:sp>
          <p:nvSpPr>
            <p:cNvPr id="33" name="任意多边形: 形状 32"/>
            <p:cNvSpPr/>
            <p:nvPr/>
          </p:nvSpPr>
          <p:spPr bwMode="auto">
            <a:xfrm>
              <a:off x="9026766" y="4692649"/>
              <a:ext cx="2043077" cy="1568450"/>
            </a:xfrm>
            <a:custGeom>
              <a:gdLst>
                <a:gd fmla="*/ 848260 w 1697038" name="connsiteX0"/>
                <a:gd fmla="*/ 0 h 1568450" name="connsiteY0"/>
                <a:gd fmla="*/ 1393052 w 1697038" name="connsiteX1"/>
                <a:gd fmla="*/ 62552 h 1568450" name="connsiteY1"/>
                <a:gd fmla="*/ 1571197 w 1697038" name="connsiteX2"/>
                <a:gd fmla="*/ 815760 h 1568450" name="connsiteY2"/>
                <a:gd fmla="*/ 1697038 w 1697038" name="connsiteX3"/>
                <a:gd fmla="*/ 940863 h 1568450" name="connsiteY3"/>
                <a:gd fmla="*/ 1697038 w 1697038" name="connsiteX4"/>
                <a:gd fmla="*/ 1254657 h 1568450" name="connsiteY4"/>
                <a:gd fmla="*/ 1571197 w 1697038" name="connsiteX5"/>
                <a:gd fmla="*/ 1380278 h 1568450" name="connsiteY5"/>
                <a:gd fmla="*/ 1570680 w 1697038" name="connsiteX6"/>
                <a:gd fmla="*/ 1380278 h 1568450" name="connsiteY6"/>
                <a:gd fmla="*/ 1570680 w 1697038" name="connsiteX7"/>
                <a:gd fmla="*/ 1500212 h 1568450" name="connsiteY7"/>
                <a:gd fmla="*/ 1507500 w 1697038" name="connsiteX8"/>
                <a:gd fmla="*/ 1568450 h 1568450" name="connsiteY8"/>
                <a:gd fmla="*/ 1318998 w 1697038" name="connsiteX9"/>
                <a:gd fmla="*/ 1568450 h 1568450" name="connsiteY9"/>
                <a:gd fmla="*/ 1256337 w 1697038" name="connsiteX10"/>
                <a:gd fmla="*/ 1500212 h 1568450" name="connsiteY10"/>
                <a:gd fmla="*/ 1256337 w 1697038" name="connsiteX11"/>
                <a:gd fmla="*/ 1380278 h 1568450" name="connsiteY11"/>
                <a:gd fmla="*/ 440702 w 1697038" name="connsiteX12"/>
                <a:gd fmla="*/ 1380278 h 1568450" name="connsiteY12"/>
                <a:gd fmla="*/ 440702 w 1697038" name="connsiteX13"/>
                <a:gd fmla="*/ 1500212 h 1568450" name="connsiteY13"/>
                <a:gd fmla="*/ 378040 w 1697038" name="connsiteX14"/>
                <a:gd fmla="*/ 1568450 h 1568450" name="connsiteY14"/>
                <a:gd fmla="*/ 189020 w 1697038" name="connsiteX15"/>
                <a:gd fmla="*/ 1568450 h 1568450" name="connsiteY15"/>
                <a:gd fmla="*/ 126359 w 1697038" name="connsiteX16"/>
                <a:gd fmla="*/ 1500212 h 1568450" name="connsiteY16"/>
                <a:gd fmla="*/ 126359 w 1697038" name="connsiteX17"/>
                <a:gd fmla="*/ 1380278 h 1568450" name="connsiteY17"/>
                <a:gd fmla="*/ 125841 w 1697038" name="connsiteX18"/>
                <a:gd fmla="*/ 1380278 h 1568450" name="connsiteY18"/>
                <a:gd fmla="*/ 0 w 1697038" name="connsiteX19"/>
                <a:gd fmla="*/ 1254657 h 1568450" name="connsiteY19"/>
                <a:gd fmla="*/ 0 w 1697038" name="connsiteX20"/>
                <a:gd fmla="*/ 940863 h 1568450" name="connsiteY20"/>
                <a:gd fmla="*/ 125841 w 1697038" name="connsiteX21"/>
                <a:gd fmla="*/ 815760 h 1568450" name="connsiteY21"/>
                <a:gd fmla="*/ 303986 w 1697038" name="connsiteX22"/>
                <a:gd fmla="*/ 62552 h 1568450" name="connsiteY22"/>
                <a:gd fmla="*/ 848260 w 1697038" name="connsiteX23"/>
                <a:gd fmla="*/ 0 h 1568450" name="connsiteY23"/>
                <a:gd fmla="*/ 848261 w 1697038" name="connsiteX24"/>
                <a:gd fmla="*/ 125413 h 1568450" name="connsiteY24"/>
                <a:gd fmla="*/ 398425 w 1697038" name="connsiteX25"/>
                <a:gd fmla="*/ 187964 h 1568450" name="connsiteY25"/>
                <a:gd fmla="*/ 277813 w 1697038" name="connsiteX26"/>
                <a:gd fmla="*/ 752476 h 1568450" name="connsiteY26"/>
                <a:gd fmla="*/ 1419226 w 1697038" name="connsiteX27"/>
                <a:gd fmla="*/ 752476 h 1568450" name="connsiteY27"/>
                <a:gd fmla="*/ 1298614 w 1697038" name="connsiteX28"/>
                <a:gd fmla="*/ 187964 h 1568450" name="connsiteY28"/>
                <a:gd fmla="*/ 848261 w 1697038" name="connsiteX29"/>
                <a:gd fmla="*/ 125413 h 1568450" name="connsiteY29"/>
                <a:gd fmla="*/ 314326 w 1697038" name="connsiteX30"/>
                <a:gd fmla="*/ 877888 h 1568450" name="connsiteY30"/>
                <a:gd fmla="*/ 125413 w 1697038" name="connsiteX31"/>
                <a:gd fmla="*/ 1066801 h 1568450" name="connsiteY31"/>
                <a:gd fmla="*/ 314326 w 1697038" name="connsiteX32"/>
                <a:gd fmla="*/ 1255714 h 1568450" name="connsiteY32"/>
                <a:gd fmla="*/ 503239 w 1697038" name="connsiteX33"/>
                <a:gd fmla="*/ 1066801 h 1568450" name="connsiteY33"/>
                <a:gd fmla="*/ 314326 w 1697038" name="connsiteX34"/>
                <a:gd fmla="*/ 877888 h 1568450" name="connsiteY34"/>
                <a:gd fmla="*/ 1381919 w 1697038" name="connsiteX35"/>
                <a:gd fmla="*/ 877888 h 1568450" name="connsiteY35"/>
                <a:gd fmla="*/ 1193800 w 1697038" name="connsiteX36"/>
                <a:gd fmla="*/ 1066801 h 1568450" name="connsiteY36"/>
                <a:gd fmla="*/ 1381919 w 1697038" name="connsiteX37"/>
                <a:gd fmla="*/ 1255714 h 1568450" name="connsiteY37"/>
                <a:gd fmla="*/ 1570038 w 1697038" name="connsiteX38"/>
                <a:gd fmla="*/ 1066801 h 1568450" name="connsiteY38"/>
                <a:gd fmla="*/ 1381919 w 1697038" name="connsiteX39"/>
                <a:gd fmla="*/ 877888 h 1568450" name="connsiteY3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b="b" l="l" r="r" t="t"/>
              <a:pathLst>
                <a:path h="1568450" w="1697038">
                  <a:moveTo>
                    <a:pt x="848260" y="0"/>
                  </a:moveTo>
                  <a:cubicBezTo>
                    <a:pt x="1192639" y="0"/>
                    <a:pt x="1393052" y="62552"/>
                    <a:pt x="1393052" y="62552"/>
                  </a:cubicBezTo>
                  <a:cubicBezTo>
                    <a:pt x="1571197" y="815760"/>
                    <a:pt x="1571197" y="815760"/>
                    <a:pt x="1571197" y="815760"/>
                  </a:cubicBezTo>
                  <a:cubicBezTo>
                    <a:pt x="1640591" y="815760"/>
                    <a:pt x="1697038" y="871591"/>
                    <a:pt x="1697038" y="940863"/>
                  </a:cubicBezTo>
                  <a:cubicBezTo>
                    <a:pt x="1697038" y="1254657"/>
                    <a:pt x="1697038" y="1254657"/>
                    <a:pt x="1697038" y="1254657"/>
                  </a:cubicBezTo>
                  <a:cubicBezTo>
                    <a:pt x="1697038" y="1323929"/>
                    <a:pt x="1640591" y="1380278"/>
                    <a:pt x="1571197" y="1380278"/>
                  </a:cubicBezTo>
                  <a:cubicBezTo>
                    <a:pt x="1570680" y="1380278"/>
                    <a:pt x="1570680" y="1380278"/>
                    <a:pt x="1570680" y="1380278"/>
                  </a:cubicBezTo>
                  <a:cubicBezTo>
                    <a:pt x="1570680" y="1500212"/>
                    <a:pt x="1570680" y="1500212"/>
                    <a:pt x="1570680" y="1500212"/>
                  </a:cubicBezTo>
                  <a:cubicBezTo>
                    <a:pt x="1570680" y="1537950"/>
                    <a:pt x="1542197" y="1568450"/>
                    <a:pt x="1507500" y="1568450"/>
                  </a:cubicBezTo>
                  <a:cubicBezTo>
                    <a:pt x="1318998" y="1568450"/>
                    <a:pt x="1318998" y="1568450"/>
                    <a:pt x="1318998" y="1568450"/>
                  </a:cubicBezTo>
                  <a:cubicBezTo>
                    <a:pt x="1284301" y="1568450"/>
                    <a:pt x="1256337" y="1537950"/>
                    <a:pt x="1256337" y="1500212"/>
                  </a:cubicBezTo>
                  <a:cubicBezTo>
                    <a:pt x="1256337" y="1380278"/>
                    <a:pt x="1256337" y="1380278"/>
                    <a:pt x="1256337" y="1380278"/>
                  </a:cubicBezTo>
                  <a:cubicBezTo>
                    <a:pt x="440702" y="1380278"/>
                    <a:pt x="440702" y="1380278"/>
                    <a:pt x="440702" y="1380278"/>
                  </a:cubicBezTo>
                  <a:cubicBezTo>
                    <a:pt x="440702" y="1500212"/>
                    <a:pt x="440702" y="1500212"/>
                    <a:pt x="440702" y="1500212"/>
                  </a:cubicBezTo>
                  <a:cubicBezTo>
                    <a:pt x="440702" y="1537950"/>
                    <a:pt x="412737" y="1568450"/>
                    <a:pt x="378040" y="1568450"/>
                  </a:cubicBezTo>
                  <a:cubicBezTo>
                    <a:pt x="189020" y="1568450"/>
                    <a:pt x="189020" y="1568450"/>
                    <a:pt x="189020" y="1568450"/>
                  </a:cubicBezTo>
                  <a:cubicBezTo>
                    <a:pt x="154323" y="1568450"/>
                    <a:pt x="126359" y="1537950"/>
                    <a:pt x="126359" y="1500212"/>
                  </a:cubicBezTo>
                  <a:cubicBezTo>
                    <a:pt x="126359" y="1380278"/>
                    <a:pt x="126359" y="1380278"/>
                    <a:pt x="126359" y="1380278"/>
                  </a:cubicBezTo>
                  <a:cubicBezTo>
                    <a:pt x="125841" y="1380278"/>
                    <a:pt x="125841" y="1380278"/>
                    <a:pt x="125841" y="1380278"/>
                  </a:cubicBezTo>
                  <a:cubicBezTo>
                    <a:pt x="56447" y="1380278"/>
                    <a:pt x="0" y="1323929"/>
                    <a:pt x="0" y="1254657"/>
                  </a:cubicBezTo>
                  <a:cubicBezTo>
                    <a:pt x="0" y="940863"/>
                    <a:pt x="0" y="940863"/>
                    <a:pt x="0" y="940863"/>
                  </a:cubicBezTo>
                  <a:cubicBezTo>
                    <a:pt x="0" y="871591"/>
                    <a:pt x="56447" y="815760"/>
                    <a:pt x="125841" y="815760"/>
                  </a:cubicBezTo>
                  <a:cubicBezTo>
                    <a:pt x="303986" y="62552"/>
                    <a:pt x="303986" y="62552"/>
                    <a:pt x="303986" y="62552"/>
                  </a:cubicBezTo>
                  <a:cubicBezTo>
                    <a:pt x="303986" y="62552"/>
                    <a:pt x="501292" y="0"/>
                    <a:pt x="848260" y="0"/>
                  </a:cubicBezTo>
                  <a:close/>
                  <a:moveTo>
                    <a:pt x="848261" y="125413"/>
                  </a:moveTo>
                  <a:cubicBezTo>
                    <a:pt x="566143" y="125413"/>
                    <a:pt x="398425" y="187964"/>
                    <a:pt x="398425" y="187964"/>
                  </a:cubicBezTo>
                  <a:cubicBezTo>
                    <a:pt x="277813" y="752476"/>
                    <a:pt x="277813" y="752476"/>
                    <a:pt x="277813" y="752476"/>
                  </a:cubicBezTo>
                  <a:cubicBezTo>
                    <a:pt x="1419226" y="752476"/>
                    <a:pt x="1419226" y="752476"/>
                    <a:pt x="1419226" y="752476"/>
                  </a:cubicBezTo>
                  <a:cubicBezTo>
                    <a:pt x="1298614" y="187964"/>
                    <a:pt x="1298614" y="187964"/>
                    <a:pt x="1298614" y="187964"/>
                  </a:cubicBezTo>
                  <a:cubicBezTo>
                    <a:pt x="1298614" y="187964"/>
                    <a:pt x="1131932" y="125413"/>
                    <a:pt x="848261" y="125413"/>
                  </a:cubicBezTo>
                  <a:close/>
                  <a:moveTo>
                    <a:pt x="314326" y="877888"/>
                  </a:moveTo>
                  <a:cubicBezTo>
                    <a:pt x="209992" y="877888"/>
                    <a:pt x="125413" y="962467"/>
                    <a:pt x="125413" y="1066801"/>
                  </a:cubicBezTo>
                  <a:cubicBezTo>
                    <a:pt x="125413" y="1171135"/>
                    <a:pt x="209992" y="1255714"/>
                    <a:pt x="314326" y="1255714"/>
                  </a:cubicBezTo>
                  <a:cubicBezTo>
                    <a:pt x="418660" y="1255714"/>
                    <a:pt x="503239" y="1171135"/>
                    <a:pt x="503239" y="1066801"/>
                  </a:cubicBezTo>
                  <a:cubicBezTo>
                    <a:pt x="503239" y="962467"/>
                    <a:pt x="418660" y="877888"/>
                    <a:pt x="314326" y="877888"/>
                  </a:cubicBezTo>
                  <a:close/>
                  <a:moveTo>
                    <a:pt x="1381919" y="877888"/>
                  </a:moveTo>
                  <a:cubicBezTo>
                    <a:pt x="1278024" y="877888"/>
                    <a:pt x="1193800" y="962467"/>
                    <a:pt x="1193800" y="1066801"/>
                  </a:cubicBezTo>
                  <a:cubicBezTo>
                    <a:pt x="1193800" y="1171135"/>
                    <a:pt x="1278024" y="1255714"/>
                    <a:pt x="1381919" y="1255714"/>
                  </a:cubicBezTo>
                  <a:cubicBezTo>
                    <a:pt x="1485814" y="1255714"/>
                    <a:pt x="1570038" y="1171135"/>
                    <a:pt x="1570038" y="1066801"/>
                  </a:cubicBezTo>
                  <a:cubicBezTo>
                    <a:pt x="1570038" y="962467"/>
                    <a:pt x="1485814" y="877888"/>
                    <a:pt x="1381919" y="87788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 sz="2000"/>
            </a:p>
          </p:txBody>
        </p:sp>
      </p:grpSp>
      <p:sp>
        <p:nvSpPr>
          <p:cNvPr id="45" name="矩形 44"/>
          <p:cNvSpPr/>
          <p:nvPr/>
        </p:nvSpPr>
        <p:spPr>
          <a:xfrm>
            <a:off x="9652068" y="6323013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rgbClr val="4D230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深圳</a:t>
            </a:r>
          </a:p>
        </p:txBody>
      </p:sp>
      <p:sp>
        <p:nvSpPr>
          <p:cNvPr id="46" name="矩形 45"/>
          <p:cNvSpPr/>
          <p:nvPr/>
        </p:nvSpPr>
        <p:spPr>
          <a:xfrm>
            <a:off x="7127963" y="6323013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rgbClr val="4D230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广州</a:t>
            </a:r>
          </a:p>
        </p:txBody>
      </p:sp>
    </p:spTree>
    <p:extLst>
      <p:ext uri="{BB962C8B-B14F-4D97-AF65-F5344CB8AC3E}">
        <p14:creationId val="3135416219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1" name="组合 50"/>
          <p:cNvGrpSpPr/>
          <p:nvPr/>
        </p:nvGrpSpPr>
        <p:grpSpPr>
          <a:xfrm>
            <a:off x="0" y="4859975"/>
            <a:ext cx="12192000" cy="1905428"/>
            <a:chOff x="0" y="4952572"/>
            <a:chExt cx="12192000" cy="1905428"/>
          </a:xfrm>
          <a:solidFill>
            <a:schemeClr val="accent2"/>
          </a:solidFill>
        </p:grpSpPr>
        <p:sp>
          <p:nvSpPr>
            <p:cNvPr id="52" name="矩形 51"/>
            <p:cNvSpPr/>
            <p:nvPr/>
          </p:nvSpPr>
          <p:spPr>
            <a:xfrm>
              <a:off x="0" y="5715006"/>
              <a:ext cx="12192000" cy="114299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53" name="组合 52"/>
            <p:cNvGrpSpPr/>
            <p:nvPr/>
          </p:nvGrpSpPr>
          <p:grpSpPr>
            <a:xfrm>
              <a:off x="0" y="4952572"/>
              <a:ext cx="6658941" cy="1372314"/>
              <a:chOff x="468130" y="5460886"/>
              <a:chExt cx="5181600" cy="864000"/>
            </a:xfrm>
            <a:grpFill/>
          </p:grpSpPr>
          <p:sp>
            <p:nvSpPr>
              <p:cNvPr id="85" name="矩形 84"/>
              <p:cNvSpPr/>
              <p:nvPr/>
            </p:nvSpPr>
            <p:spPr>
              <a:xfrm>
                <a:off x="468130" y="5460886"/>
                <a:ext cx="1727200" cy="864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6" name="矩形 85"/>
              <p:cNvSpPr/>
              <p:nvPr/>
            </p:nvSpPr>
            <p:spPr>
              <a:xfrm>
                <a:off x="2195330" y="5568886"/>
                <a:ext cx="1727200" cy="756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7" name="矩形 86"/>
              <p:cNvSpPr/>
              <p:nvPr/>
            </p:nvSpPr>
            <p:spPr>
              <a:xfrm>
                <a:off x="3922530" y="5640886"/>
                <a:ext cx="1727200" cy="684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68" name="组合 67"/>
            <p:cNvGrpSpPr/>
            <p:nvPr/>
          </p:nvGrpSpPr>
          <p:grpSpPr>
            <a:xfrm>
              <a:off x="6581013" y="6048535"/>
              <a:ext cx="5610987" cy="647927"/>
              <a:chOff x="6581013" y="5676960"/>
              <a:chExt cx="5610987" cy="647927"/>
            </a:xfrm>
            <a:grpFill/>
          </p:grpSpPr>
          <p:sp>
            <p:nvSpPr>
              <p:cNvPr id="70" name="矩形 69"/>
              <p:cNvSpPr/>
              <p:nvPr/>
            </p:nvSpPr>
            <p:spPr>
              <a:xfrm>
                <a:off x="6581013" y="5676960"/>
                <a:ext cx="1871897" cy="64792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3" name="矩形 82"/>
              <p:cNvSpPr/>
              <p:nvPr/>
            </p:nvSpPr>
            <p:spPr>
              <a:xfrm>
                <a:off x="8448206" y="5726801"/>
                <a:ext cx="1871897" cy="59808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4" name="矩形 83"/>
              <p:cNvSpPr/>
              <p:nvPr/>
            </p:nvSpPr>
            <p:spPr>
              <a:xfrm>
                <a:off x="10320103" y="5776641"/>
                <a:ext cx="1871897" cy="54824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cxnSp>
        <p:nvCxnSpPr>
          <p:cNvPr id="2" name="直接连接符 1"/>
          <p:cNvCxnSpPr/>
          <p:nvPr/>
        </p:nvCxnSpPr>
        <p:spPr>
          <a:xfrm>
            <a:off x="1331730" y="415562"/>
            <a:ext cx="970457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 2"/>
          <p:cNvSpPr/>
          <p:nvPr/>
        </p:nvSpPr>
        <p:spPr>
          <a:xfrm>
            <a:off x="531084" y="1416821"/>
            <a:ext cx="11129832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在众多娱乐方式中，一线城市的年轻人更喜欢看电影、旅游、逛街、打游戏</a:t>
            </a:r>
          </a:p>
        </p:txBody>
      </p:sp>
      <p:sp>
        <p:nvSpPr>
          <p:cNvPr id="4" name="矩形 3"/>
          <p:cNvSpPr/>
          <p:nvPr/>
        </p:nvSpPr>
        <p:spPr>
          <a:xfrm>
            <a:off x="1100138" y="815748"/>
            <a:ext cx="9991725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32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北上广深最受欢迎的娱乐方式排名</a:t>
            </a:r>
          </a:p>
        </p:txBody>
      </p:sp>
      <p:sp>
        <p:nvSpPr>
          <p:cNvPr id="14" name="任意多边形: 形状 13"/>
          <p:cNvSpPr/>
          <p:nvPr/>
        </p:nvSpPr>
        <p:spPr bwMode="auto">
          <a:xfrm>
            <a:off x="446160" y="3615531"/>
            <a:ext cx="1379570" cy="1151999"/>
          </a:xfrm>
          <a:custGeom>
            <a:gdLst>
              <a:gd fmla="*/ 705833 w 1703387" name="connsiteX0"/>
              <a:gd fmla="*/ 0 h 1422400" name="connsiteY0"/>
              <a:gd fmla="*/ 1423549 w 1703387" name="connsiteX1"/>
              <a:gd fmla="*/ 717137 h 1422400" name="connsiteY1"/>
              <a:gd fmla="*/ 1094992 w 1703387" name="connsiteX2"/>
              <a:gd fmla="*/ 1313167 h 1422400" name="connsiteY2"/>
              <a:gd fmla="*/ 1703387 w 1703387" name="connsiteX3"/>
              <a:gd fmla="*/ 1313167 h 1422400" name="connsiteY3"/>
              <a:gd fmla="*/ 1703387 w 1703387" name="connsiteX4"/>
              <a:gd fmla="*/ 1422400 h 1422400" name="connsiteY4"/>
              <a:gd fmla="*/ 693356 w 1703387" name="connsiteX5"/>
              <a:gd fmla="*/ 1422400 h 1422400" name="connsiteY5"/>
              <a:gd fmla="*/ 0 w 1703387" name="connsiteX6"/>
              <a:gd fmla="*/ 705264 h 1422400" name="connsiteY6"/>
              <a:gd fmla="*/ 705833 w 1703387" name="connsiteX7"/>
              <a:gd fmla="*/ 0 h 1422400" name="connsiteY7"/>
              <a:gd fmla="*/ 705258 w 1703387" name="connsiteX8"/>
              <a:gd fmla="*/ 171450 h 1422400" name="connsiteY8"/>
              <a:gd fmla="*/ 534722 w 1703387" name="connsiteX9"/>
              <a:gd fmla="*/ 231813 h 1422400" name="connsiteY9"/>
              <a:gd fmla="*/ 522837 w 1703387" name="connsiteX10"/>
              <a:gd fmla="*/ 304603 h 1422400" name="connsiteY10"/>
              <a:gd fmla="*/ 607809 w 1703387" name="connsiteX11"/>
              <a:gd fmla="*/ 498710 h 1422400" name="connsiteY11"/>
              <a:gd fmla="*/ 705258 w 1703387" name="connsiteX12"/>
              <a:gd fmla="*/ 571500 h 1422400" name="connsiteY12"/>
              <a:gd fmla="*/ 790229 w 1703387" name="connsiteX13"/>
              <a:gd fmla="*/ 534809 h 1422400" name="connsiteY13"/>
              <a:gd fmla="*/ 900157 w 1703387" name="connsiteX14"/>
              <a:gd fmla="*/ 340702 h 1422400" name="connsiteY14"/>
              <a:gd fmla="*/ 875795 w 1703387" name="connsiteX15"/>
              <a:gd fmla="*/ 219977 h 1422400" name="connsiteY15"/>
              <a:gd fmla="*/ 705258 w 1703387" name="connsiteX16"/>
              <a:gd fmla="*/ 171450 h 1422400" name="connsiteY16"/>
              <a:gd fmla="*/ 1156045 w 1703387" name="connsiteX17"/>
              <a:gd fmla="*/ 512093 h 1422400" name="connsiteY17"/>
              <a:gd fmla="*/ 1095037 w 1703387" name="connsiteX18"/>
              <a:gd fmla="*/ 522883 h 1422400" name="connsiteY18"/>
              <a:gd fmla="*/ 888662 w 1703387" name="connsiteX19"/>
              <a:gd fmla="*/ 644327 h 1422400" name="connsiteY19"/>
              <a:gd fmla="*/ 852487 w 1703387" name="connsiteX20"/>
              <a:gd fmla="*/ 717550 h 1422400" name="connsiteY20"/>
              <a:gd fmla="*/ 937291 w 1703387" name="connsiteX21"/>
              <a:gd fmla="*/ 815182 h 1422400" name="connsiteY21"/>
              <a:gd fmla="*/ 1131805 w 1703387" name="connsiteX22"/>
              <a:gd fmla="*/ 900907 h 1422400" name="connsiteY22"/>
              <a:gd fmla="*/ 1204748 w 1703387" name="connsiteX23"/>
              <a:gd fmla="*/ 888405 h 1422400" name="connsiteY23"/>
              <a:gd fmla="*/ 1265237 w 1703387" name="connsiteX24"/>
              <a:gd fmla="*/ 717550 h 1422400" name="connsiteY24"/>
              <a:gd fmla="*/ 1216608 w 1703387" name="connsiteX25"/>
              <a:gd fmla="*/ 547291 h 1422400" name="connsiteY25"/>
              <a:gd fmla="*/ 1156045 w 1703387" name="connsiteX26"/>
              <a:gd fmla="*/ 512093 h 1422400" name="connsiteY26"/>
              <a:gd fmla="*/ 274935 w 1703387" name="connsiteX27"/>
              <a:gd fmla="*/ 520310 h 1422400" name="connsiteY27"/>
              <a:gd fmla="*/ 218678 w 1703387" name="connsiteX28"/>
              <a:gd fmla="*/ 559895 h 1422400" name="connsiteY28"/>
              <a:gd fmla="*/ 169862 w 1703387" name="connsiteX29"/>
              <a:gd fmla="*/ 730412 h 1422400" name="connsiteY29"/>
              <a:gd fmla="*/ 230584 w 1703387" name="connsiteX30"/>
              <a:gd fmla="*/ 888453 h 1422400" name="connsiteY30"/>
              <a:gd fmla="*/ 303807 w 1703387" name="connsiteX31"/>
              <a:gd fmla="*/ 900930 h 1422400" name="connsiteY31"/>
              <a:gd fmla="*/ 499069 w 1703387" name="connsiteX32"/>
              <a:gd fmla="*/ 827851 h 1422400" name="connsiteY32"/>
              <a:gd fmla="*/ 572293 w 1703387" name="connsiteX33"/>
              <a:gd fmla="*/ 717936 h 1422400" name="connsiteY33"/>
              <a:gd fmla="*/ 547885 w 1703387" name="connsiteX34"/>
              <a:gd fmla="*/ 644856 h 1422400" name="connsiteY34"/>
              <a:gd fmla="*/ 340121 w 1703387" name="connsiteX35"/>
              <a:gd fmla="*/ 535535 h 1422400" name="connsiteY35"/>
              <a:gd fmla="*/ 274935 w 1703387" name="connsiteX36"/>
              <a:gd fmla="*/ 520310 h 1422400" name="connsiteY36"/>
              <a:gd fmla="*/ 717550 w 1703387" name="connsiteX37"/>
              <a:gd fmla="*/ 850900 h 1422400" name="connsiteY37"/>
              <a:gd fmla="*/ 608432 w 1703387" name="connsiteX38"/>
              <a:gd fmla="*/ 923528 h 1422400" name="connsiteY38"/>
              <a:gd fmla="*/ 523629 w 1703387" name="connsiteX39"/>
              <a:gd fmla="*/ 1118791 h 1422400" name="connsiteY39"/>
              <a:gd fmla="*/ 535489 w 1703387" name="connsiteX40"/>
              <a:gd fmla="*/ 1192015 h 1422400" name="connsiteY40"/>
              <a:gd fmla="*/ 705689 w 1703387" name="connsiteX41"/>
              <a:gd fmla="*/ 1265238 h 1422400" name="connsiteY41"/>
              <a:gd fmla="*/ 875890 w 1703387" name="connsiteX42"/>
              <a:gd fmla="*/ 1216422 h 1422400" name="connsiteY42"/>
              <a:gd fmla="*/ 900204 w 1703387" name="connsiteX43"/>
              <a:gd fmla="*/ 1094383 h 1422400" name="connsiteY43"/>
              <a:gd fmla="*/ 790493 w 1703387" name="connsiteX44"/>
              <a:gd fmla="*/ 887214 h 1422400" name="connsiteY44"/>
              <a:gd fmla="*/ 717550 w 1703387" name="connsiteX45"/>
              <a:gd fmla="*/ 850900 h 1422400" name="connsiteY4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b="b" l="l" r="r" t="t"/>
            <a:pathLst>
              <a:path h="1422400" w="1703386">
                <a:moveTo>
                  <a:pt x="705833" y="0"/>
                </a:moveTo>
                <a:cubicBezTo>
                  <a:pt x="1107469" y="0"/>
                  <a:pt x="1423549" y="328292"/>
                  <a:pt x="1423549" y="717137"/>
                </a:cubicBezTo>
                <a:cubicBezTo>
                  <a:pt x="1423549" y="972409"/>
                  <a:pt x="1265509" y="1203935"/>
                  <a:pt x="1094992" y="1313167"/>
                </a:cubicBezTo>
                <a:cubicBezTo>
                  <a:pt x="1094992" y="1313167"/>
                  <a:pt x="1094992" y="1313167"/>
                  <a:pt x="1703387" y="1313167"/>
                </a:cubicBezTo>
                <a:cubicBezTo>
                  <a:pt x="1703387" y="1313167"/>
                  <a:pt x="1703387" y="1313167"/>
                  <a:pt x="1703387" y="1422400"/>
                </a:cubicBezTo>
                <a:cubicBezTo>
                  <a:pt x="1703387" y="1422400"/>
                  <a:pt x="1703387" y="1422400"/>
                  <a:pt x="693356" y="1422400"/>
                </a:cubicBezTo>
                <a:cubicBezTo>
                  <a:pt x="304198" y="1410527"/>
                  <a:pt x="0" y="1094108"/>
                  <a:pt x="0" y="705264"/>
                </a:cubicBezTo>
                <a:cubicBezTo>
                  <a:pt x="0" y="315825"/>
                  <a:pt x="304198" y="0"/>
                  <a:pt x="705833" y="0"/>
                </a:cubicBezTo>
                <a:close/>
                <a:moveTo>
                  <a:pt x="705258" y="171450"/>
                </a:moveTo>
                <a:cubicBezTo>
                  <a:pt x="644055" y="171450"/>
                  <a:pt x="559084" y="195714"/>
                  <a:pt x="534722" y="231813"/>
                </a:cubicBezTo>
                <a:cubicBezTo>
                  <a:pt x="498475" y="268504"/>
                  <a:pt x="522837" y="304603"/>
                  <a:pt x="522837" y="304603"/>
                </a:cubicBezTo>
                <a:cubicBezTo>
                  <a:pt x="522837" y="328866"/>
                  <a:pt x="559084" y="425920"/>
                  <a:pt x="607809" y="498710"/>
                </a:cubicBezTo>
                <a:cubicBezTo>
                  <a:pt x="644055" y="559073"/>
                  <a:pt x="692780" y="571500"/>
                  <a:pt x="705258" y="571500"/>
                </a:cubicBezTo>
                <a:cubicBezTo>
                  <a:pt x="729620" y="571500"/>
                  <a:pt x="741504" y="571500"/>
                  <a:pt x="790229" y="534809"/>
                </a:cubicBezTo>
                <a:cubicBezTo>
                  <a:pt x="838954" y="486282"/>
                  <a:pt x="887679" y="377393"/>
                  <a:pt x="900157" y="340702"/>
                </a:cubicBezTo>
                <a:cubicBezTo>
                  <a:pt x="923925" y="292767"/>
                  <a:pt x="923925" y="256076"/>
                  <a:pt x="875795" y="219977"/>
                </a:cubicBezTo>
                <a:cubicBezTo>
                  <a:pt x="838954" y="183286"/>
                  <a:pt x="765867" y="171450"/>
                  <a:pt x="705258" y="171450"/>
                </a:cubicBezTo>
                <a:close/>
                <a:moveTo>
                  <a:pt x="1156045" y="512093"/>
                </a:moveTo>
                <a:cubicBezTo>
                  <a:pt x="1134770" y="510530"/>
                  <a:pt x="1113421" y="516632"/>
                  <a:pt x="1095037" y="522883"/>
                </a:cubicBezTo>
                <a:cubicBezTo>
                  <a:pt x="1046408" y="534789"/>
                  <a:pt x="937291" y="583605"/>
                  <a:pt x="888662" y="644327"/>
                </a:cubicBezTo>
                <a:cubicBezTo>
                  <a:pt x="852487" y="681236"/>
                  <a:pt x="852487" y="705644"/>
                  <a:pt x="852487" y="717550"/>
                </a:cubicBezTo>
                <a:cubicBezTo>
                  <a:pt x="852487" y="730052"/>
                  <a:pt x="864348" y="778868"/>
                  <a:pt x="937291" y="815182"/>
                </a:cubicBezTo>
                <a:cubicBezTo>
                  <a:pt x="1010233" y="863997"/>
                  <a:pt x="1107491" y="900907"/>
                  <a:pt x="1131805" y="900907"/>
                </a:cubicBezTo>
                <a:cubicBezTo>
                  <a:pt x="1131805" y="900907"/>
                  <a:pt x="1167980" y="912813"/>
                  <a:pt x="1204748" y="888405"/>
                </a:cubicBezTo>
                <a:cubicBezTo>
                  <a:pt x="1240923" y="863997"/>
                  <a:pt x="1265237" y="778868"/>
                  <a:pt x="1265237" y="717550"/>
                </a:cubicBezTo>
                <a:cubicBezTo>
                  <a:pt x="1265237" y="668735"/>
                  <a:pt x="1252783" y="596106"/>
                  <a:pt x="1216608" y="547291"/>
                </a:cubicBezTo>
                <a:cubicBezTo>
                  <a:pt x="1198521" y="522883"/>
                  <a:pt x="1177320" y="513656"/>
                  <a:pt x="1156045" y="512093"/>
                </a:cubicBezTo>
                <a:close/>
                <a:moveTo>
                  <a:pt x="274935" y="520310"/>
                </a:moveTo>
                <a:cubicBezTo>
                  <a:pt x="255141" y="523355"/>
                  <a:pt x="236835" y="535535"/>
                  <a:pt x="218678" y="559895"/>
                </a:cubicBezTo>
                <a:cubicBezTo>
                  <a:pt x="181768" y="596731"/>
                  <a:pt x="169862" y="669216"/>
                  <a:pt x="169862" y="730412"/>
                </a:cubicBezTo>
                <a:cubicBezTo>
                  <a:pt x="169862" y="791015"/>
                  <a:pt x="194270" y="864094"/>
                  <a:pt x="230584" y="888453"/>
                </a:cubicBezTo>
                <a:cubicBezTo>
                  <a:pt x="267493" y="912813"/>
                  <a:pt x="303807" y="900930"/>
                  <a:pt x="303807" y="900930"/>
                </a:cubicBezTo>
                <a:cubicBezTo>
                  <a:pt x="328215" y="900930"/>
                  <a:pt x="437752" y="864094"/>
                  <a:pt x="499069" y="827851"/>
                </a:cubicBezTo>
                <a:cubicBezTo>
                  <a:pt x="559791" y="779132"/>
                  <a:pt x="572293" y="742295"/>
                  <a:pt x="572293" y="717936"/>
                </a:cubicBezTo>
                <a:cubicBezTo>
                  <a:pt x="572293" y="693576"/>
                  <a:pt x="584199" y="681693"/>
                  <a:pt x="547885" y="644856"/>
                </a:cubicBezTo>
                <a:cubicBezTo>
                  <a:pt x="499069" y="596731"/>
                  <a:pt x="388937" y="548012"/>
                  <a:pt x="340121" y="535535"/>
                </a:cubicBezTo>
                <a:cubicBezTo>
                  <a:pt x="316011" y="523355"/>
                  <a:pt x="294729" y="517265"/>
                  <a:pt x="274935" y="520310"/>
                </a:cubicBezTo>
                <a:close/>
                <a:moveTo>
                  <a:pt x="717550" y="850900"/>
                </a:moveTo>
                <a:cubicBezTo>
                  <a:pt x="693236" y="850900"/>
                  <a:pt x="644607" y="862806"/>
                  <a:pt x="608432" y="923528"/>
                </a:cubicBezTo>
                <a:cubicBezTo>
                  <a:pt x="559804" y="996752"/>
                  <a:pt x="523629" y="1094383"/>
                  <a:pt x="523629" y="1118791"/>
                </a:cubicBezTo>
                <a:cubicBezTo>
                  <a:pt x="523629" y="1118791"/>
                  <a:pt x="511175" y="1155701"/>
                  <a:pt x="535489" y="1192015"/>
                </a:cubicBezTo>
                <a:cubicBezTo>
                  <a:pt x="559804" y="1228329"/>
                  <a:pt x="632747" y="1252737"/>
                  <a:pt x="705689" y="1265238"/>
                </a:cubicBezTo>
                <a:cubicBezTo>
                  <a:pt x="754318" y="1265238"/>
                  <a:pt x="827261" y="1252737"/>
                  <a:pt x="875890" y="1216422"/>
                </a:cubicBezTo>
                <a:cubicBezTo>
                  <a:pt x="923925" y="1180108"/>
                  <a:pt x="912064" y="1143199"/>
                  <a:pt x="900204" y="1094383"/>
                </a:cubicBezTo>
                <a:cubicBezTo>
                  <a:pt x="887750" y="1045568"/>
                  <a:pt x="851575" y="936030"/>
                  <a:pt x="790493" y="887214"/>
                </a:cubicBezTo>
                <a:cubicBezTo>
                  <a:pt x="754318" y="850900"/>
                  <a:pt x="730004" y="850900"/>
                  <a:pt x="717550" y="85090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Autofit/>
          </a:bodyPr>
          <a:lstStyle/>
          <a:p>
            <a:endParaRPr altLang="en-US" lang="zh-CN"/>
          </a:p>
        </p:txBody>
      </p:sp>
      <p:grpSp>
        <p:nvGrpSpPr>
          <p:cNvPr id="26" name="组合 25"/>
          <p:cNvGrpSpPr/>
          <p:nvPr/>
        </p:nvGrpSpPr>
        <p:grpSpPr>
          <a:xfrm>
            <a:off x="2419402" y="3772789"/>
            <a:ext cx="1537102" cy="1146857"/>
            <a:chOff x="3140075" y="2528888"/>
            <a:chExt cx="3270251" cy="2439988"/>
          </a:xfrm>
          <a:solidFill>
            <a:schemeClr val="accent3"/>
          </a:solidFill>
        </p:grpSpPr>
        <p:sp>
          <p:nvSpPr>
            <p:cNvPr id="22" name="Freeform 13"/>
            <p:cNvSpPr/>
            <p:nvPr/>
          </p:nvSpPr>
          <p:spPr bwMode="auto">
            <a:xfrm>
              <a:off x="4865688" y="4052888"/>
              <a:ext cx="1544638" cy="915988"/>
            </a:xfrm>
            <a:custGeom>
              <a:gdLst>
                <a:gd fmla="*/ 457 w 973" name="T0"/>
                <a:gd fmla="*/ 0 h 577" name="T1"/>
                <a:gd fmla="*/ 0 w 973" name="T2"/>
                <a:gd fmla="*/ 511 h 577" name="T3"/>
                <a:gd fmla="*/ 47 w 973" name="T4"/>
                <a:gd fmla="*/ 577 h 577" name="T5"/>
                <a:gd fmla="*/ 380 w 973" name="T6"/>
                <a:gd fmla="*/ 577 h 577" name="T7"/>
                <a:gd fmla="*/ 973 w 973" name="T8"/>
                <a:gd fmla="*/ 577 h 577" name="T9"/>
                <a:gd fmla="*/ 457 w 973" name="T10"/>
                <a:gd fmla="*/ 0 h 577" name="T11"/>
                <a:gd fmla="*/ 457 w 973" name="T12"/>
                <a:gd fmla="*/ 0 h 57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77" w="973">
                  <a:moveTo>
                    <a:pt x="457" y="0"/>
                  </a:moveTo>
                  <a:lnTo>
                    <a:pt x="0" y="511"/>
                  </a:lnTo>
                  <a:lnTo>
                    <a:pt x="47" y="577"/>
                  </a:lnTo>
                  <a:lnTo>
                    <a:pt x="380" y="577"/>
                  </a:lnTo>
                  <a:lnTo>
                    <a:pt x="973" y="577"/>
                  </a:lnTo>
                  <a:lnTo>
                    <a:pt x="457" y="0"/>
                  </a:lnTo>
                  <a:lnTo>
                    <a:pt x="45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3" name="Freeform 14"/>
            <p:cNvSpPr/>
            <p:nvPr/>
          </p:nvSpPr>
          <p:spPr bwMode="auto">
            <a:xfrm>
              <a:off x="3140075" y="2528888"/>
              <a:ext cx="2170113" cy="2439988"/>
            </a:xfrm>
            <a:custGeom>
              <a:gdLst>
                <a:gd fmla="*/ 1187 w 1641" name="T0"/>
                <a:gd fmla="*/ 1845 h 1845" name="T1"/>
                <a:gd fmla="*/ 1155 w 1641" name="T2"/>
                <a:gd fmla="*/ 1797 h 1845" name="T3"/>
                <a:gd fmla="*/ 1148 w 1641" name="T4"/>
                <a:gd fmla="*/ 1786 h 1845" name="T5"/>
                <a:gd fmla="*/ 1119 w 1641" name="T6"/>
                <a:gd fmla="*/ 1732 h 1845" name="T7"/>
                <a:gd fmla="*/ 1117 w 1641" name="T8"/>
                <a:gd fmla="*/ 1729 h 1845" name="T9"/>
                <a:gd fmla="*/ 1035 w 1641" name="T10"/>
                <a:gd fmla="*/ 1543 h 1845" name="T11"/>
                <a:gd fmla="*/ 1031 w 1641" name="T12"/>
                <a:gd fmla="*/ 1531 h 1845" name="T13"/>
                <a:gd fmla="*/ 1012 w 1641" name="T14"/>
                <a:gd fmla="*/ 1481 h 1845" name="T15"/>
                <a:gd fmla="*/ 1006 w 1641" name="T16"/>
                <a:gd fmla="*/ 1463 h 1845" name="T17"/>
                <a:gd fmla="*/ 991 w 1641" name="T18"/>
                <a:gd fmla="*/ 1418 h 1845" name="T19"/>
                <a:gd fmla="*/ 984 w 1641" name="T20"/>
                <a:gd fmla="*/ 1396 h 1845" name="T21"/>
                <a:gd fmla="*/ 972 w 1641" name="T22"/>
                <a:gd fmla="*/ 1355 h 1845" name="T23"/>
                <a:gd fmla="*/ 851 w 1641" name="T24"/>
                <a:gd fmla="*/ 704 h 1845" name="T25"/>
                <a:gd fmla="*/ 852 w 1641" name="T26"/>
                <a:gd fmla="*/ 690 h 1845" name="T27"/>
                <a:gd fmla="*/ 1089 w 1641" name="T28"/>
                <a:gd fmla="*/ 699 h 1845" name="T29"/>
                <a:gd fmla="*/ 1421 w 1641" name="T30"/>
                <a:gd fmla="*/ 784 h 1845" name="T31"/>
                <a:gd fmla="*/ 1175 w 1641" name="T32"/>
                <a:gd fmla="*/ 561 h 1845" name="T33"/>
                <a:gd fmla="*/ 1529 w 1641" name="T34"/>
                <a:gd fmla="*/ 553 h 1845" name="T35"/>
                <a:gd fmla="*/ 1626 w 1641" name="T36"/>
                <a:gd fmla="*/ 552 h 1845" name="T37"/>
                <a:gd fmla="*/ 1494 w 1641" name="T38"/>
                <a:gd fmla="*/ 467 h 1845" name="T39"/>
                <a:gd fmla="*/ 1206 w 1641" name="T40"/>
                <a:gd fmla="*/ 450 h 1845" name="T41"/>
                <a:gd fmla="*/ 875 w 1641" name="T42"/>
                <a:gd fmla="*/ 600 h 1845" name="T43"/>
                <a:gd fmla="*/ 877 w 1641" name="T44"/>
                <a:gd fmla="*/ 594 h 1845" name="T45"/>
                <a:gd fmla="*/ 1266 w 1641" name="T46"/>
                <a:gd fmla="*/ 251 h 1845" name="T47"/>
                <a:gd fmla="*/ 1339 w 1641" name="T48"/>
                <a:gd fmla="*/ 210 h 1845" name="T49"/>
                <a:gd fmla="*/ 1167 w 1641" name="T50"/>
                <a:gd fmla="*/ 182 h 1845" name="T51"/>
                <a:gd fmla="*/ 934 w 1641" name="T52"/>
                <a:gd fmla="*/ 285 h 1845" name="T53"/>
                <a:gd fmla="*/ 854 w 1641" name="T54"/>
                <a:gd fmla="*/ 421 h 1845" name="T55"/>
                <a:gd fmla="*/ 781 w 1641" name="T56"/>
                <a:gd fmla="*/ 139 h 1845" name="T57"/>
                <a:gd fmla="*/ 527 w 1641" name="T58"/>
                <a:gd fmla="*/ 2 h 1845" name="T59"/>
                <a:gd fmla="*/ 534 w 1641" name="T60"/>
                <a:gd fmla="*/ 131 h 1845" name="T61"/>
                <a:gd fmla="*/ 662 w 1641" name="T62"/>
                <a:gd fmla="*/ 367 h 1845" name="T63"/>
                <a:gd fmla="*/ 732 w 1641" name="T64"/>
                <a:gd fmla="*/ 487 h 1845" name="T65"/>
                <a:gd fmla="*/ 561 w 1641" name="T66"/>
                <a:gd fmla="*/ 350 h 1845" name="T67"/>
                <a:gd fmla="*/ 306 w 1641" name="T68"/>
                <a:gd fmla="*/ 348 h 1845" name="T69"/>
                <a:gd fmla="*/ 160 w 1641" name="T70"/>
                <a:gd fmla="*/ 442 h 1845" name="T71"/>
                <a:gd fmla="*/ 244 w 1641" name="T72"/>
                <a:gd fmla="*/ 451 h 1845" name="T73"/>
                <a:gd fmla="*/ 739 w 1641" name="T74"/>
                <a:gd fmla="*/ 611 h 1845" name="T75"/>
                <a:gd fmla="*/ 745 w 1641" name="T76"/>
                <a:gd fmla="*/ 617 h 1845" name="T77"/>
                <a:gd fmla="*/ 404 w 1641" name="T78"/>
                <a:gd fmla="*/ 548 h 1845" name="T79"/>
                <a:gd fmla="*/ 127 w 1641" name="T80"/>
                <a:gd fmla="*/ 628 h 1845" name="T81"/>
                <a:gd fmla="*/ 16 w 1641" name="T82"/>
                <a:gd fmla="*/ 740 h 1845" name="T83"/>
                <a:gd fmla="*/ 111 w 1641" name="T84"/>
                <a:gd fmla="*/ 720 h 1845" name="T85"/>
                <a:gd fmla="*/ 720 w 1641" name="T86"/>
                <a:gd fmla="*/ 670 h 1845" name="T87"/>
                <a:gd fmla="*/ 476 w 1641" name="T88"/>
                <a:gd fmla="*/ 848 h 1845" name="T89"/>
                <a:gd fmla="*/ 480 w 1641" name="T90"/>
                <a:gd fmla="*/ 1213 h 1845" name="T91"/>
                <a:gd fmla="*/ 625 w 1641" name="T92"/>
                <a:gd fmla="*/ 905 h 1845" name="T93"/>
                <a:gd fmla="*/ 775 w 1641" name="T94"/>
                <a:gd fmla="*/ 712 h 1845" name="T95"/>
                <a:gd fmla="*/ 852 w 1641" name="T96"/>
                <a:gd fmla="*/ 1477 h 1845" name="T97"/>
                <a:gd fmla="*/ 852 w 1641" name="T98"/>
                <a:gd fmla="*/ 1477 h 1845" name="T99"/>
                <a:gd fmla="*/ 921 w 1641" name="T100"/>
                <a:gd fmla="*/ 1723 h 1845" name="T101"/>
                <a:gd fmla="*/ 922 w 1641" name="T102"/>
                <a:gd fmla="*/ 1726 h 1845" name="T103"/>
                <a:gd fmla="*/ 935 w 1641" name="T104"/>
                <a:gd fmla="*/ 1765 h 1845" name="T105"/>
                <a:gd fmla="*/ 937 w 1641" name="T106"/>
                <a:gd fmla="*/ 1769 h 1845" name="T107"/>
                <a:gd fmla="*/ 968 w 1641" name="T108"/>
                <a:gd fmla="*/ 1845 h 1845" name="T109"/>
                <a:gd fmla="*/ 1187 w 1641" name="T110"/>
                <a:gd fmla="*/ 1845 h 1845" name="T111"/>
                <a:gd fmla="*/ 1187 w 1641" name="T112"/>
                <a:gd fmla="*/ 1845 h 1845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1845" w="1641">
                  <a:moveTo>
                    <a:pt x="1187" y="1845"/>
                  </a:moveTo>
                  <a:cubicBezTo>
                    <a:pt x="1187" y="1845"/>
                    <a:pt x="1163" y="1812"/>
                    <a:pt x="1155" y="1797"/>
                  </a:cubicBezTo>
                  <a:cubicBezTo>
                    <a:pt x="1152" y="1793"/>
                    <a:pt x="1150" y="1790"/>
                    <a:pt x="1148" y="1786"/>
                  </a:cubicBezTo>
                  <a:cubicBezTo>
                    <a:pt x="1138" y="1768"/>
                    <a:pt x="1128" y="1750"/>
                    <a:pt x="1119" y="1732"/>
                  </a:cubicBezTo>
                  <a:cubicBezTo>
                    <a:pt x="1118" y="1731"/>
                    <a:pt x="1118" y="1730"/>
                    <a:pt x="1117" y="1729"/>
                  </a:cubicBezTo>
                  <a:cubicBezTo>
                    <a:pt x="1087" y="1669"/>
                    <a:pt x="1060" y="1607"/>
                    <a:pt x="1035" y="1543"/>
                  </a:cubicBezTo>
                  <a:cubicBezTo>
                    <a:pt x="1034" y="1539"/>
                    <a:pt x="1032" y="1535"/>
                    <a:pt x="1031" y="1531"/>
                  </a:cubicBezTo>
                  <a:cubicBezTo>
                    <a:pt x="1025" y="1514"/>
                    <a:pt x="1018" y="1498"/>
                    <a:pt x="1012" y="1481"/>
                  </a:cubicBezTo>
                  <a:cubicBezTo>
                    <a:pt x="1010" y="1475"/>
                    <a:pt x="1008" y="1469"/>
                    <a:pt x="1006" y="1463"/>
                  </a:cubicBezTo>
                  <a:cubicBezTo>
                    <a:pt x="1001" y="1448"/>
                    <a:pt x="996" y="1433"/>
                    <a:pt x="991" y="1418"/>
                  </a:cubicBezTo>
                  <a:cubicBezTo>
                    <a:pt x="989" y="1411"/>
                    <a:pt x="987" y="1403"/>
                    <a:pt x="984" y="1396"/>
                  </a:cubicBezTo>
                  <a:cubicBezTo>
                    <a:pt x="980" y="1383"/>
                    <a:pt x="976" y="1369"/>
                    <a:pt x="972" y="1355"/>
                  </a:cubicBezTo>
                  <a:cubicBezTo>
                    <a:pt x="860" y="977"/>
                    <a:pt x="836" y="765"/>
                    <a:pt x="851" y="704"/>
                  </a:cubicBezTo>
                  <a:cubicBezTo>
                    <a:pt x="852" y="700"/>
                    <a:pt x="852" y="695"/>
                    <a:pt x="852" y="690"/>
                  </a:cubicBezTo>
                  <a:cubicBezTo>
                    <a:pt x="908" y="684"/>
                    <a:pt x="991" y="684"/>
                    <a:pt x="1089" y="699"/>
                  </a:cubicBezTo>
                  <a:cubicBezTo>
                    <a:pt x="1230" y="720"/>
                    <a:pt x="1403" y="819"/>
                    <a:pt x="1421" y="784"/>
                  </a:cubicBezTo>
                  <a:cubicBezTo>
                    <a:pt x="1430" y="766"/>
                    <a:pt x="1289" y="610"/>
                    <a:pt x="1175" y="561"/>
                  </a:cubicBezTo>
                  <a:cubicBezTo>
                    <a:pt x="1322" y="538"/>
                    <a:pt x="1450" y="551"/>
                    <a:pt x="1529" y="553"/>
                  </a:cubicBezTo>
                  <a:cubicBezTo>
                    <a:pt x="1575" y="554"/>
                    <a:pt x="1620" y="559"/>
                    <a:pt x="1626" y="552"/>
                  </a:cubicBezTo>
                  <a:cubicBezTo>
                    <a:pt x="1641" y="538"/>
                    <a:pt x="1554" y="487"/>
                    <a:pt x="1494" y="467"/>
                  </a:cubicBezTo>
                  <a:cubicBezTo>
                    <a:pt x="1451" y="453"/>
                    <a:pt x="1355" y="415"/>
                    <a:pt x="1206" y="450"/>
                  </a:cubicBezTo>
                  <a:cubicBezTo>
                    <a:pt x="1069" y="481"/>
                    <a:pt x="944" y="554"/>
                    <a:pt x="875" y="600"/>
                  </a:cubicBezTo>
                  <a:cubicBezTo>
                    <a:pt x="876" y="598"/>
                    <a:pt x="876" y="596"/>
                    <a:pt x="877" y="594"/>
                  </a:cubicBezTo>
                  <a:cubicBezTo>
                    <a:pt x="961" y="373"/>
                    <a:pt x="1170" y="300"/>
                    <a:pt x="1266" y="251"/>
                  </a:cubicBezTo>
                  <a:cubicBezTo>
                    <a:pt x="1301" y="233"/>
                    <a:pt x="1339" y="219"/>
                    <a:pt x="1339" y="210"/>
                  </a:cubicBezTo>
                  <a:cubicBezTo>
                    <a:pt x="1338" y="190"/>
                    <a:pt x="1229" y="175"/>
                    <a:pt x="1167" y="182"/>
                  </a:cubicBezTo>
                  <a:cubicBezTo>
                    <a:pt x="1122" y="186"/>
                    <a:pt x="1018" y="189"/>
                    <a:pt x="934" y="285"/>
                  </a:cubicBezTo>
                  <a:cubicBezTo>
                    <a:pt x="899" y="326"/>
                    <a:pt x="873" y="374"/>
                    <a:pt x="854" y="421"/>
                  </a:cubicBezTo>
                  <a:cubicBezTo>
                    <a:pt x="847" y="331"/>
                    <a:pt x="829" y="223"/>
                    <a:pt x="781" y="139"/>
                  </a:cubicBezTo>
                  <a:cubicBezTo>
                    <a:pt x="702" y="0"/>
                    <a:pt x="551" y="1"/>
                    <a:pt x="527" y="2"/>
                  </a:cubicBezTo>
                  <a:cubicBezTo>
                    <a:pt x="504" y="4"/>
                    <a:pt x="509" y="59"/>
                    <a:pt x="534" y="131"/>
                  </a:cubicBezTo>
                  <a:cubicBezTo>
                    <a:pt x="558" y="203"/>
                    <a:pt x="605" y="265"/>
                    <a:pt x="662" y="367"/>
                  </a:cubicBezTo>
                  <a:cubicBezTo>
                    <a:pt x="681" y="400"/>
                    <a:pt x="706" y="443"/>
                    <a:pt x="732" y="487"/>
                  </a:cubicBezTo>
                  <a:cubicBezTo>
                    <a:pt x="688" y="436"/>
                    <a:pt x="630" y="383"/>
                    <a:pt x="561" y="350"/>
                  </a:cubicBezTo>
                  <a:cubicBezTo>
                    <a:pt x="446" y="295"/>
                    <a:pt x="349" y="334"/>
                    <a:pt x="306" y="348"/>
                  </a:cubicBezTo>
                  <a:cubicBezTo>
                    <a:pt x="247" y="367"/>
                    <a:pt x="153" y="424"/>
                    <a:pt x="160" y="442"/>
                  </a:cubicBezTo>
                  <a:cubicBezTo>
                    <a:pt x="163" y="450"/>
                    <a:pt x="204" y="448"/>
                    <a:pt x="244" y="451"/>
                  </a:cubicBezTo>
                  <a:cubicBezTo>
                    <a:pt x="351" y="457"/>
                    <a:pt x="573" y="441"/>
                    <a:pt x="739" y="611"/>
                  </a:cubicBezTo>
                  <a:cubicBezTo>
                    <a:pt x="741" y="613"/>
                    <a:pt x="743" y="615"/>
                    <a:pt x="745" y="617"/>
                  </a:cubicBezTo>
                  <a:cubicBezTo>
                    <a:pt x="666" y="588"/>
                    <a:pt x="536" y="549"/>
                    <a:pt x="404" y="548"/>
                  </a:cubicBezTo>
                  <a:cubicBezTo>
                    <a:pt x="251" y="547"/>
                    <a:pt x="166" y="605"/>
                    <a:pt x="127" y="628"/>
                  </a:cubicBezTo>
                  <a:cubicBezTo>
                    <a:pt x="72" y="660"/>
                    <a:pt x="0" y="730"/>
                    <a:pt x="16" y="740"/>
                  </a:cubicBezTo>
                  <a:cubicBezTo>
                    <a:pt x="25" y="745"/>
                    <a:pt x="67" y="730"/>
                    <a:pt x="111" y="720"/>
                  </a:cubicBezTo>
                  <a:cubicBezTo>
                    <a:pt x="230" y="690"/>
                    <a:pt x="457" y="610"/>
                    <a:pt x="720" y="670"/>
                  </a:cubicBezTo>
                  <a:cubicBezTo>
                    <a:pt x="641" y="686"/>
                    <a:pt x="537" y="731"/>
                    <a:pt x="476" y="848"/>
                  </a:cubicBezTo>
                  <a:cubicBezTo>
                    <a:pt x="421" y="955"/>
                    <a:pt x="458" y="1208"/>
                    <a:pt x="480" y="1213"/>
                  </a:cubicBezTo>
                  <a:cubicBezTo>
                    <a:pt x="518" y="1222"/>
                    <a:pt x="552" y="1026"/>
                    <a:pt x="625" y="905"/>
                  </a:cubicBezTo>
                  <a:cubicBezTo>
                    <a:pt x="678" y="816"/>
                    <a:pt x="734" y="750"/>
                    <a:pt x="775" y="712"/>
                  </a:cubicBezTo>
                  <a:cubicBezTo>
                    <a:pt x="757" y="1080"/>
                    <a:pt x="796" y="1231"/>
                    <a:pt x="852" y="1477"/>
                  </a:cubicBezTo>
                  <a:cubicBezTo>
                    <a:pt x="852" y="1477"/>
                    <a:pt x="852" y="1477"/>
                    <a:pt x="852" y="1477"/>
                  </a:cubicBezTo>
                  <a:cubicBezTo>
                    <a:pt x="873" y="1568"/>
                    <a:pt x="897" y="1650"/>
                    <a:pt x="921" y="1723"/>
                  </a:cubicBezTo>
                  <a:cubicBezTo>
                    <a:pt x="921" y="1724"/>
                    <a:pt x="922" y="1725"/>
                    <a:pt x="922" y="1726"/>
                  </a:cubicBezTo>
                  <a:cubicBezTo>
                    <a:pt x="927" y="1739"/>
                    <a:pt x="931" y="1752"/>
                    <a:pt x="935" y="1765"/>
                  </a:cubicBezTo>
                  <a:cubicBezTo>
                    <a:pt x="936" y="1766"/>
                    <a:pt x="936" y="1767"/>
                    <a:pt x="937" y="1769"/>
                  </a:cubicBezTo>
                  <a:cubicBezTo>
                    <a:pt x="941" y="1781"/>
                    <a:pt x="968" y="1845"/>
                    <a:pt x="968" y="1845"/>
                  </a:cubicBezTo>
                  <a:cubicBezTo>
                    <a:pt x="1187" y="1845"/>
                    <a:pt x="1187" y="1845"/>
                    <a:pt x="1187" y="1845"/>
                  </a:cubicBezTo>
                  <a:cubicBezTo>
                    <a:pt x="1187" y="1845"/>
                    <a:pt x="1187" y="1845"/>
                    <a:pt x="1187" y="18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4" name="Freeform 15"/>
            <p:cNvSpPr/>
            <p:nvPr/>
          </p:nvSpPr>
          <p:spPr bwMode="auto">
            <a:xfrm>
              <a:off x="3830638" y="4632326"/>
              <a:ext cx="428625" cy="336550"/>
            </a:xfrm>
            <a:custGeom>
              <a:gdLst>
                <a:gd fmla="*/ 0 w 323" name="T0"/>
                <a:gd fmla="*/ 255 h 255" name="T1"/>
                <a:gd fmla="*/ 323 w 323" name="T2"/>
                <a:gd fmla="*/ 255 h 255" name="T3"/>
                <a:gd fmla="*/ 219 w 323" name="T4"/>
                <a:gd fmla="*/ 0 h 255" name="T5"/>
                <a:gd fmla="*/ 0 w 323" name="T6"/>
                <a:gd fmla="*/ 255 h 2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55" w="323">
                  <a:moveTo>
                    <a:pt x="0" y="255"/>
                  </a:moveTo>
                  <a:cubicBezTo>
                    <a:pt x="323" y="255"/>
                    <a:pt x="323" y="255"/>
                    <a:pt x="323" y="255"/>
                  </a:cubicBezTo>
                  <a:cubicBezTo>
                    <a:pt x="272" y="176"/>
                    <a:pt x="249" y="109"/>
                    <a:pt x="219" y="0"/>
                  </a:cubicBezTo>
                  <a:cubicBezTo>
                    <a:pt x="0" y="255"/>
                    <a:pt x="0" y="255"/>
                    <a:pt x="0" y="2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5" name="Freeform 16"/>
            <p:cNvSpPr/>
            <p:nvPr/>
          </p:nvSpPr>
          <p:spPr bwMode="auto">
            <a:xfrm>
              <a:off x="4568825" y="3749676"/>
              <a:ext cx="669925" cy="971550"/>
            </a:xfrm>
            <a:custGeom>
              <a:gdLst>
                <a:gd fmla="*/ 0 w 507" name="T0"/>
                <a:gd fmla="*/ 310 h 735" name="T1"/>
                <a:gd fmla="*/ 129 w 507" name="T2"/>
                <a:gd fmla="*/ 735 h 735" name="T3"/>
                <a:gd fmla="*/ 130 w 507" name="T4"/>
                <a:gd fmla="*/ 734 h 735" name="T5"/>
                <a:gd fmla="*/ 507 w 507" name="T6"/>
                <a:gd fmla="*/ 290 h 735" name="T7"/>
                <a:gd fmla="*/ 257 w 507" name="T8"/>
                <a:gd fmla="*/ 0 h 735" name="T9"/>
                <a:gd fmla="*/ 0 w 507" name="T10"/>
                <a:gd fmla="*/ 310 h 73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735" w="507">
                  <a:moveTo>
                    <a:pt x="0" y="310"/>
                  </a:moveTo>
                  <a:cubicBezTo>
                    <a:pt x="34" y="493"/>
                    <a:pt x="36" y="584"/>
                    <a:pt x="129" y="735"/>
                  </a:cubicBezTo>
                  <a:cubicBezTo>
                    <a:pt x="130" y="734"/>
                    <a:pt x="130" y="734"/>
                    <a:pt x="130" y="734"/>
                  </a:cubicBezTo>
                  <a:cubicBezTo>
                    <a:pt x="507" y="290"/>
                    <a:pt x="507" y="290"/>
                    <a:pt x="507" y="290"/>
                  </a:cubicBezTo>
                  <a:cubicBezTo>
                    <a:pt x="257" y="0"/>
                    <a:pt x="257" y="0"/>
                    <a:pt x="257" y="0"/>
                  </a:cubicBezTo>
                  <a:cubicBezTo>
                    <a:pt x="0" y="310"/>
                    <a:pt x="0" y="310"/>
                    <a:pt x="0" y="3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4675982" y="3951994"/>
            <a:ext cx="1380317" cy="1112817"/>
            <a:chOff x="4818410" y="2805343"/>
            <a:chExt cx="2053783" cy="1655768"/>
          </a:xfrm>
          <a:solidFill>
            <a:schemeClr val="accent4"/>
          </a:solidFill>
        </p:grpSpPr>
        <p:sp>
          <p:nvSpPr>
            <p:cNvPr id="30" name="Freeform 20"/>
            <p:cNvSpPr/>
            <p:nvPr/>
          </p:nvSpPr>
          <p:spPr bwMode="auto">
            <a:xfrm>
              <a:off x="5539372" y="3178356"/>
              <a:ext cx="855128" cy="542564"/>
            </a:xfrm>
            <a:custGeom>
              <a:gdLst>
                <a:gd fmla="*/ 2 w 1230" name="T0"/>
                <a:gd fmla="*/ 400 h 781" name="T1"/>
                <a:gd fmla="*/ 61 w 1230" name="T2"/>
                <a:gd fmla="*/ 513 h 781" name="T3"/>
                <a:gd fmla="*/ 758 w 1230" name="T4"/>
                <a:gd fmla="*/ 547 h 781" name="T5"/>
                <a:gd fmla="*/ 758 w 1230" name="T6"/>
                <a:gd fmla="*/ 707 h 781" name="T7"/>
                <a:gd fmla="*/ 839 w 1230" name="T8"/>
                <a:gd fmla="*/ 751 h 781" name="T9"/>
                <a:gd fmla="*/ 1167 w 1230" name="T10"/>
                <a:gd fmla="*/ 457 h 781" name="T11"/>
                <a:gd fmla="*/ 1190 w 1230" name="T12"/>
                <a:gd fmla="*/ 343 h 781" name="T13"/>
                <a:gd fmla="*/ 843 w 1230" name="T14"/>
                <a:gd fmla="*/ 23 h 781" name="T15"/>
                <a:gd fmla="*/ 758 w 1230" name="T16"/>
                <a:gd fmla="*/ 54 h 781" name="T17"/>
                <a:gd fmla="*/ 758 w 1230" name="T18"/>
                <a:gd fmla="*/ 227 h 781" name="T19"/>
                <a:gd fmla="*/ 55 w 1230" name="T20"/>
                <a:gd fmla="*/ 271 h 781" name="T21"/>
                <a:gd fmla="*/ 2 w 1230" name="T22"/>
                <a:gd fmla="*/ 400 h 781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781" w="1230">
                  <a:moveTo>
                    <a:pt x="2" y="400"/>
                  </a:moveTo>
                  <a:cubicBezTo>
                    <a:pt x="5" y="429"/>
                    <a:pt x="9" y="511"/>
                    <a:pt x="61" y="513"/>
                  </a:cubicBezTo>
                  <a:cubicBezTo>
                    <a:pt x="114" y="515"/>
                    <a:pt x="758" y="547"/>
                    <a:pt x="758" y="547"/>
                  </a:cubicBezTo>
                  <a:cubicBezTo>
                    <a:pt x="758" y="547"/>
                    <a:pt x="756" y="673"/>
                    <a:pt x="758" y="707"/>
                  </a:cubicBezTo>
                  <a:cubicBezTo>
                    <a:pt x="759" y="741"/>
                    <a:pt x="788" y="781"/>
                    <a:pt x="839" y="751"/>
                  </a:cubicBezTo>
                  <a:cubicBezTo>
                    <a:pt x="889" y="722"/>
                    <a:pt x="1133" y="488"/>
                    <a:pt x="1167" y="457"/>
                  </a:cubicBezTo>
                  <a:cubicBezTo>
                    <a:pt x="1201" y="425"/>
                    <a:pt x="1230" y="395"/>
                    <a:pt x="1190" y="343"/>
                  </a:cubicBezTo>
                  <a:cubicBezTo>
                    <a:pt x="1150" y="290"/>
                    <a:pt x="876" y="46"/>
                    <a:pt x="843" y="23"/>
                  </a:cubicBezTo>
                  <a:cubicBezTo>
                    <a:pt x="809" y="0"/>
                    <a:pt x="761" y="4"/>
                    <a:pt x="758" y="54"/>
                  </a:cubicBezTo>
                  <a:cubicBezTo>
                    <a:pt x="756" y="104"/>
                    <a:pt x="758" y="227"/>
                    <a:pt x="758" y="227"/>
                  </a:cubicBezTo>
                  <a:cubicBezTo>
                    <a:pt x="758" y="227"/>
                    <a:pt x="104" y="269"/>
                    <a:pt x="55" y="271"/>
                  </a:cubicBezTo>
                  <a:cubicBezTo>
                    <a:pt x="7" y="273"/>
                    <a:pt x="0" y="370"/>
                    <a:pt x="2" y="40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1" name="Freeform 21"/>
            <p:cNvSpPr/>
            <p:nvPr/>
          </p:nvSpPr>
          <p:spPr bwMode="auto">
            <a:xfrm>
              <a:off x="4818410" y="2805343"/>
              <a:ext cx="2053783" cy="1288590"/>
            </a:xfrm>
            <a:custGeom>
              <a:gdLst>
                <a:gd fmla="*/ 2777 w 2954" name="T0"/>
                <a:gd fmla="*/ 143 h 1855" name="T1"/>
                <a:gd fmla="*/ 2526 w 2954" name="T2"/>
                <a:gd fmla="*/ 0 h 1855" name="T3"/>
                <a:gd fmla="*/ 984 w 2954" name="T4"/>
                <a:gd fmla="*/ 0 h 1855" name="T5"/>
                <a:gd fmla="*/ 873 w 2954" name="T6"/>
                <a:gd fmla="*/ 113 h 1855" name="T7"/>
                <a:gd fmla="*/ 984 w 2954" name="T8"/>
                <a:gd fmla="*/ 216 h 1855" name="T9"/>
                <a:gd fmla="*/ 2503 w 2954" name="T10"/>
                <a:gd fmla="*/ 216 h 1855" name="T11"/>
                <a:gd fmla="*/ 2574 w 2954" name="T12"/>
                <a:gd fmla="*/ 236 h 1855" name="T13"/>
                <a:gd fmla="*/ 2543 w 2954" name="T14"/>
                <a:gd fmla="*/ 955 h 1855" name="T15"/>
                <a:gd fmla="*/ 2062 w 2954" name="T16"/>
                <a:gd fmla="*/ 1632 h 1855" name="T17"/>
                <a:gd fmla="*/ 1353 w 2954" name="T18"/>
                <a:gd fmla="*/ 1629 h 1855" name="T19"/>
                <a:gd fmla="*/ 1137 w 2954" name="T20"/>
                <a:gd fmla="*/ 1621 h 1855" name="T21"/>
                <a:gd fmla="*/ 1136 w 2954" name="T22"/>
                <a:gd fmla="*/ 1621 h 1855" name="T23"/>
                <a:gd fmla="*/ 653 w 2954" name="T24"/>
                <a:gd fmla="*/ 696 h 1855" name="T25"/>
                <a:gd fmla="*/ 111 w 2954" name="T26"/>
                <a:gd fmla="*/ 34 h 1855" name="T27"/>
                <a:gd fmla="*/ 0 w 2954" name="T28"/>
                <a:gd fmla="*/ 143 h 1855" name="T29"/>
                <a:gd fmla="*/ 111 w 2954" name="T30"/>
                <a:gd fmla="*/ 250 h 1855" name="T31"/>
                <a:gd fmla="*/ 436 w 2954" name="T32"/>
                <a:gd fmla="*/ 734 h 1855" name="T33"/>
                <a:gd fmla="*/ 1136 w 2954" name="T34"/>
                <a:gd fmla="*/ 1834 h 1855" name="T35"/>
                <a:gd fmla="*/ 1138 w 2954" name="T36"/>
                <a:gd fmla="*/ 1834 h 1855" name="T37"/>
                <a:gd fmla="*/ 1355 w 2954" name="T38"/>
                <a:gd fmla="*/ 1845 h 1855" name="T39"/>
                <a:gd fmla="*/ 2060 w 2954" name="T40"/>
                <a:gd fmla="*/ 1855 h 1855" name="T41"/>
                <a:gd fmla="*/ 2067 w 2954" name="T42"/>
                <a:gd fmla="*/ 1853 h 1855" name="T43"/>
                <a:gd fmla="*/ 2752 w 2954" name="T44"/>
                <a:gd fmla="*/ 1021 h 1855" name="T45"/>
                <a:gd fmla="*/ 2777 w 2954" name="T46"/>
                <a:gd fmla="*/ 143 h 1855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1855" w="2954">
                  <a:moveTo>
                    <a:pt x="2777" y="143"/>
                  </a:moveTo>
                  <a:cubicBezTo>
                    <a:pt x="2719" y="61"/>
                    <a:pt x="2632" y="0"/>
                    <a:pt x="2526" y="0"/>
                  </a:cubicBezTo>
                  <a:cubicBezTo>
                    <a:pt x="984" y="0"/>
                    <a:pt x="984" y="0"/>
                    <a:pt x="984" y="0"/>
                  </a:cubicBezTo>
                  <a:cubicBezTo>
                    <a:pt x="923" y="0"/>
                    <a:pt x="873" y="52"/>
                    <a:pt x="873" y="113"/>
                  </a:cubicBezTo>
                  <a:cubicBezTo>
                    <a:pt x="873" y="174"/>
                    <a:pt x="923" y="216"/>
                    <a:pt x="984" y="216"/>
                  </a:cubicBezTo>
                  <a:cubicBezTo>
                    <a:pt x="2503" y="216"/>
                    <a:pt x="2503" y="216"/>
                    <a:pt x="2503" y="216"/>
                  </a:cubicBezTo>
                  <a:cubicBezTo>
                    <a:pt x="2546" y="216"/>
                    <a:pt x="2562" y="220"/>
                    <a:pt x="2574" y="236"/>
                  </a:cubicBezTo>
                  <a:cubicBezTo>
                    <a:pt x="2642" y="332"/>
                    <a:pt x="2642" y="670"/>
                    <a:pt x="2543" y="955"/>
                  </a:cubicBezTo>
                  <a:cubicBezTo>
                    <a:pt x="2419" y="1312"/>
                    <a:pt x="2313" y="1634"/>
                    <a:pt x="2062" y="1632"/>
                  </a:cubicBezTo>
                  <a:cubicBezTo>
                    <a:pt x="1898" y="1630"/>
                    <a:pt x="1669" y="1627"/>
                    <a:pt x="1353" y="1629"/>
                  </a:cubicBezTo>
                  <a:cubicBezTo>
                    <a:pt x="1137" y="1621"/>
                    <a:pt x="1137" y="1621"/>
                    <a:pt x="1137" y="1621"/>
                  </a:cubicBezTo>
                  <a:cubicBezTo>
                    <a:pt x="1137" y="1621"/>
                    <a:pt x="1136" y="1621"/>
                    <a:pt x="1136" y="1621"/>
                  </a:cubicBezTo>
                  <a:cubicBezTo>
                    <a:pt x="927" y="1621"/>
                    <a:pt x="735" y="1124"/>
                    <a:pt x="653" y="696"/>
                  </a:cubicBezTo>
                  <a:cubicBezTo>
                    <a:pt x="560" y="208"/>
                    <a:pt x="271" y="34"/>
                    <a:pt x="111" y="34"/>
                  </a:cubicBezTo>
                  <a:cubicBezTo>
                    <a:pt x="50" y="34"/>
                    <a:pt x="0" y="82"/>
                    <a:pt x="0" y="143"/>
                  </a:cubicBezTo>
                  <a:cubicBezTo>
                    <a:pt x="0" y="204"/>
                    <a:pt x="50" y="250"/>
                    <a:pt x="111" y="250"/>
                  </a:cubicBezTo>
                  <a:cubicBezTo>
                    <a:pt x="162" y="250"/>
                    <a:pt x="364" y="361"/>
                    <a:pt x="436" y="734"/>
                  </a:cubicBezTo>
                  <a:cubicBezTo>
                    <a:pt x="483" y="979"/>
                    <a:pt x="671" y="1834"/>
                    <a:pt x="1136" y="1834"/>
                  </a:cubicBezTo>
                  <a:cubicBezTo>
                    <a:pt x="1137" y="1834"/>
                    <a:pt x="1137" y="1834"/>
                    <a:pt x="1138" y="1834"/>
                  </a:cubicBezTo>
                  <a:cubicBezTo>
                    <a:pt x="1355" y="1845"/>
                    <a:pt x="1355" y="1845"/>
                    <a:pt x="1355" y="1845"/>
                  </a:cubicBezTo>
                  <a:cubicBezTo>
                    <a:pt x="1670" y="1843"/>
                    <a:pt x="1897" y="1854"/>
                    <a:pt x="2060" y="1855"/>
                  </a:cubicBezTo>
                  <a:cubicBezTo>
                    <a:pt x="2062" y="1855"/>
                    <a:pt x="2064" y="1853"/>
                    <a:pt x="2067" y="1853"/>
                  </a:cubicBezTo>
                  <a:cubicBezTo>
                    <a:pt x="2490" y="1853"/>
                    <a:pt x="2641" y="1340"/>
                    <a:pt x="2752" y="1021"/>
                  </a:cubicBezTo>
                  <a:cubicBezTo>
                    <a:pt x="2787" y="919"/>
                    <a:pt x="2954" y="391"/>
                    <a:pt x="2777" y="1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grpSp>
          <p:nvGrpSpPr>
            <p:cNvPr id="34" name="组合 33"/>
            <p:cNvGrpSpPr/>
            <p:nvPr/>
          </p:nvGrpSpPr>
          <p:grpSpPr>
            <a:xfrm>
              <a:off x="5391617" y="4208114"/>
              <a:ext cx="1150637" cy="252997"/>
              <a:chOff x="5286375" y="4208114"/>
              <a:chExt cx="1150637" cy="252997"/>
            </a:xfrm>
            <a:grpFill/>
          </p:grpSpPr>
          <p:sp>
            <p:nvSpPr>
              <p:cNvPr id="32" name="椭圆 31"/>
              <p:cNvSpPr/>
              <p:nvPr/>
            </p:nvSpPr>
            <p:spPr>
              <a:xfrm>
                <a:off x="5286375" y="4208114"/>
                <a:ext cx="252997" cy="25299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3" name="椭圆 32"/>
              <p:cNvSpPr/>
              <p:nvPr/>
            </p:nvSpPr>
            <p:spPr>
              <a:xfrm>
                <a:off x="6184015" y="4208114"/>
                <a:ext cx="252997" cy="25299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46" name="组合 45"/>
          <p:cNvGrpSpPr/>
          <p:nvPr/>
        </p:nvGrpSpPr>
        <p:grpSpPr>
          <a:xfrm>
            <a:off x="7002771" y="4591967"/>
            <a:ext cx="1087438" cy="948290"/>
            <a:chOff x="7221661" y="2568575"/>
            <a:chExt cx="1636577" cy="1427162"/>
          </a:xfrm>
          <a:solidFill>
            <a:schemeClr val="accent6"/>
          </a:solidFill>
        </p:grpSpPr>
        <p:sp>
          <p:nvSpPr>
            <p:cNvPr id="43" name="任意多边形: 形状 42"/>
            <p:cNvSpPr/>
            <p:nvPr/>
          </p:nvSpPr>
          <p:spPr bwMode="auto">
            <a:xfrm>
              <a:off x="7221661" y="2972595"/>
              <a:ext cx="1636577" cy="1023142"/>
            </a:xfrm>
            <a:custGeom>
              <a:gdLst>
                <a:gd fmla="*/ 412626 w 1636577" name="connsiteX0"/>
                <a:gd fmla="*/ 370 h 1023142" name="connsiteY0"/>
                <a:gd fmla="*/ 818483 w 1636577" name="connsiteX1"/>
                <a:gd fmla="*/ 147509 h 1023142" name="connsiteY1"/>
                <a:gd fmla="*/ 1318761 w 1636577" name="connsiteX2"/>
                <a:gd fmla="*/ 15244 h 1023142" name="connsiteY2"/>
                <a:gd fmla="*/ 1533238 w 1636577" name="connsiteX3"/>
                <a:gd fmla="*/ 1023142 h 1023142" name="connsiteY3"/>
                <a:gd fmla="*/ 818483 w 1636577" name="connsiteX4"/>
                <a:gd fmla="*/ 758612 h 1023142" name="connsiteY4"/>
                <a:gd fmla="*/ 103229 w 1636577" name="connsiteX5"/>
                <a:gd fmla="*/ 1023142 h 1023142" name="connsiteY5"/>
                <a:gd fmla="*/ 317705 w 1636577" name="connsiteX6"/>
                <a:gd fmla="*/ 15244 h 1023142" name="connsiteY6"/>
                <a:gd fmla="*/ 412626 w 1636577" name="connsiteX7"/>
                <a:gd fmla="*/ 370 h 1023142" name="connsiteY7"/>
                <a:gd fmla="*/ 338015 w 1636577" name="connsiteX8"/>
                <a:gd fmla="*/ 278604 h 1023142" name="connsiteY8"/>
                <a:gd fmla="*/ 338015 w 1636577" name="connsiteX9"/>
                <a:gd fmla="*/ 411954 h 1023142" name="connsiteY9"/>
                <a:gd fmla="*/ 206252 w 1636577" name="connsiteX10"/>
                <a:gd fmla="*/ 411954 h 1023142" name="connsiteY10"/>
                <a:gd fmla="*/ 206252 w 1636577" name="connsiteX11"/>
                <a:gd fmla="*/ 545304 h 1023142" name="connsiteY11"/>
                <a:gd fmla="*/ 338015 w 1636577" name="connsiteX12"/>
                <a:gd fmla="*/ 545304 h 1023142" name="connsiteY12"/>
                <a:gd fmla="*/ 338015 w 1636577" name="connsiteX13"/>
                <a:gd fmla="*/ 677067 h 1023142" name="connsiteY13"/>
                <a:gd fmla="*/ 480889 w 1636577" name="connsiteX14"/>
                <a:gd fmla="*/ 677067 h 1023142" name="connsiteY14"/>
                <a:gd fmla="*/ 480889 w 1636577" name="connsiteX15"/>
                <a:gd fmla="*/ 545304 h 1023142" name="connsiteY15"/>
                <a:gd fmla="*/ 614239 w 1636577" name="connsiteX16"/>
                <a:gd fmla="*/ 545304 h 1023142" name="connsiteY16"/>
                <a:gd fmla="*/ 614239 w 1636577" name="connsiteX17"/>
                <a:gd fmla="*/ 411954 h 1023142" name="connsiteY17"/>
                <a:gd fmla="*/ 471364 w 1636577" name="connsiteX18"/>
                <a:gd fmla="*/ 411954 h 1023142" name="connsiteY18"/>
                <a:gd fmla="*/ 471364 w 1636577" name="connsiteX19"/>
                <a:gd fmla="*/ 278604 h 1023142" name="connsiteY19"/>
                <a:gd fmla="*/ 338015 w 1636577" name="connsiteX20"/>
                <a:gd fmla="*/ 278604 h 1023142" name="connsiteY20"/>
                <a:gd fmla="*/ 1227015 w 1636577" name="connsiteX21"/>
                <a:gd fmla="*/ 310354 h 1023142" name="connsiteY21"/>
                <a:gd fmla="*/ 1053977 w 1636577" name="connsiteX22"/>
                <a:gd fmla="*/ 472625 h 1023142" name="connsiteY22"/>
                <a:gd fmla="*/ 1227015 w 1636577" name="connsiteX23"/>
                <a:gd fmla="*/ 645317 h 1023142" name="connsiteY23"/>
                <a:gd fmla="*/ 1400052 w 1636577" name="connsiteX24"/>
                <a:gd fmla="*/ 483046 h 1023142" name="connsiteY24"/>
                <a:gd fmla="*/ 1227015 w 1636577" name="connsiteX25"/>
                <a:gd fmla="*/ 310354 h 1023142" name="connsiteY2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b="b" l="l" r="r" t="t"/>
              <a:pathLst>
                <a:path h="1023142" w="1636577">
                  <a:moveTo>
                    <a:pt x="412626" y="370"/>
                  </a:moveTo>
                  <a:cubicBezTo>
                    <a:pt x="607357" y="-8577"/>
                    <a:pt x="630815" y="147509"/>
                    <a:pt x="818483" y="147509"/>
                  </a:cubicBezTo>
                  <a:cubicBezTo>
                    <a:pt x="1032959" y="147509"/>
                    <a:pt x="1032959" y="-45916"/>
                    <a:pt x="1318761" y="15244"/>
                  </a:cubicBezTo>
                  <a:cubicBezTo>
                    <a:pt x="1605062" y="86349"/>
                    <a:pt x="1747714" y="1023142"/>
                    <a:pt x="1533238" y="1023142"/>
                  </a:cubicBezTo>
                  <a:cubicBezTo>
                    <a:pt x="1318761" y="1023142"/>
                    <a:pt x="1175611" y="758612"/>
                    <a:pt x="818483" y="758612"/>
                  </a:cubicBezTo>
                  <a:cubicBezTo>
                    <a:pt x="460856" y="758612"/>
                    <a:pt x="317705" y="1023142"/>
                    <a:pt x="103229" y="1023142"/>
                  </a:cubicBezTo>
                  <a:cubicBezTo>
                    <a:pt x="-111248" y="1023142"/>
                    <a:pt x="31903" y="86349"/>
                    <a:pt x="317705" y="15244"/>
                  </a:cubicBezTo>
                  <a:cubicBezTo>
                    <a:pt x="353492" y="6294"/>
                    <a:pt x="384807" y="1648"/>
                    <a:pt x="412626" y="370"/>
                  </a:cubicBezTo>
                  <a:close/>
                  <a:moveTo>
                    <a:pt x="338015" y="278604"/>
                  </a:moveTo>
                  <a:lnTo>
                    <a:pt x="338015" y="411954"/>
                  </a:lnTo>
                  <a:lnTo>
                    <a:pt x="206252" y="411954"/>
                  </a:lnTo>
                  <a:lnTo>
                    <a:pt x="206252" y="545304"/>
                  </a:lnTo>
                  <a:lnTo>
                    <a:pt x="338015" y="545304"/>
                  </a:lnTo>
                  <a:lnTo>
                    <a:pt x="338015" y="677067"/>
                  </a:lnTo>
                  <a:lnTo>
                    <a:pt x="480889" y="677067"/>
                  </a:lnTo>
                  <a:lnTo>
                    <a:pt x="480889" y="545304"/>
                  </a:lnTo>
                  <a:lnTo>
                    <a:pt x="614239" y="545304"/>
                  </a:lnTo>
                  <a:lnTo>
                    <a:pt x="614239" y="411954"/>
                  </a:lnTo>
                  <a:lnTo>
                    <a:pt x="471364" y="411954"/>
                  </a:lnTo>
                  <a:lnTo>
                    <a:pt x="471364" y="278604"/>
                  </a:lnTo>
                  <a:lnTo>
                    <a:pt x="338015" y="278604"/>
                  </a:lnTo>
                  <a:close/>
                  <a:moveTo>
                    <a:pt x="1227015" y="310354"/>
                  </a:moveTo>
                  <a:cubicBezTo>
                    <a:pt x="1135524" y="310354"/>
                    <a:pt x="1053977" y="370896"/>
                    <a:pt x="1053977" y="472625"/>
                  </a:cubicBezTo>
                  <a:cubicBezTo>
                    <a:pt x="1053977" y="574355"/>
                    <a:pt x="1135524" y="645317"/>
                    <a:pt x="1227015" y="645317"/>
                  </a:cubicBezTo>
                  <a:cubicBezTo>
                    <a:pt x="1318506" y="645317"/>
                    <a:pt x="1400052" y="584776"/>
                    <a:pt x="1400052" y="483046"/>
                  </a:cubicBezTo>
                  <a:cubicBezTo>
                    <a:pt x="1400052" y="381317"/>
                    <a:pt x="1318506" y="310354"/>
                    <a:pt x="1227015" y="3103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/>
            </a:p>
          </p:txBody>
        </p:sp>
        <p:sp>
          <p:nvSpPr>
            <p:cNvPr id="42" name="Freeform 28"/>
            <p:cNvSpPr/>
            <p:nvPr/>
          </p:nvSpPr>
          <p:spPr bwMode="auto">
            <a:xfrm>
              <a:off x="7948613" y="2568575"/>
              <a:ext cx="571500" cy="449263"/>
            </a:xfrm>
            <a:custGeom>
              <a:gdLst>
                <a:gd fmla="*/ 185 w 1147" name="T0"/>
                <a:gd fmla="*/ 901 h 901" name="T1"/>
                <a:gd fmla="*/ 369 w 1147" name="T2"/>
                <a:gd fmla="*/ 860 h 901" name="T3"/>
                <a:gd fmla="*/ 328 w 1147" name="T4"/>
                <a:gd fmla="*/ 676 h 901" name="T5"/>
                <a:gd fmla="*/ 328 w 1147" name="T6"/>
                <a:gd fmla="*/ 532 h 901" name="T7"/>
                <a:gd fmla="*/ 594 w 1147" name="T8"/>
                <a:gd fmla="*/ 266 h 901" name="T9"/>
                <a:gd fmla="*/ 1147 w 1147" name="T10"/>
                <a:gd fmla="*/ 266 h 901" name="T11"/>
                <a:gd fmla="*/ 1147 w 1147" name="T12"/>
                <a:gd fmla="*/ 0 h 901" name="T13"/>
                <a:gd fmla="*/ 533 w 1147" name="T14"/>
                <a:gd fmla="*/ 0 h 901" name="T15"/>
                <a:gd fmla="*/ 41 w 1147" name="T16"/>
                <a:gd fmla="*/ 492 h 901" name="T17"/>
                <a:gd fmla="*/ 41 w 1147" name="T18"/>
                <a:gd fmla="*/ 676 h 901" name="T19"/>
                <a:gd fmla="*/ 0 w 1147" name="T20"/>
                <a:gd fmla="*/ 860 h 901" name="T21"/>
                <a:gd fmla="*/ 185 w 1147" name="T22"/>
                <a:gd fmla="*/ 901 h 901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901" w="1147">
                  <a:moveTo>
                    <a:pt x="185" y="901"/>
                  </a:moveTo>
                  <a:cubicBezTo>
                    <a:pt x="246" y="901"/>
                    <a:pt x="308" y="881"/>
                    <a:pt x="369" y="860"/>
                  </a:cubicBezTo>
                  <a:cubicBezTo>
                    <a:pt x="349" y="819"/>
                    <a:pt x="328" y="758"/>
                    <a:pt x="328" y="676"/>
                  </a:cubicBezTo>
                  <a:cubicBezTo>
                    <a:pt x="328" y="532"/>
                    <a:pt x="328" y="532"/>
                    <a:pt x="328" y="532"/>
                  </a:cubicBezTo>
                  <a:cubicBezTo>
                    <a:pt x="328" y="389"/>
                    <a:pt x="451" y="266"/>
                    <a:pt x="594" y="266"/>
                  </a:cubicBezTo>
                  <a:cubicBezTo>
                    <a:pt x="1147" y="266"/>
                    <a:pt x="1147" y="266"/>
                    <a:pt x="1147" y="266"/>
                  </a:cubicBezTo>
                  <a:cubicBezTo>
                    <a:pt x="1147" y="0"/>
                    <a:pt x="1147" y="0"/>
                    <a:pt x="1147" y="0"/>
                  </a:cubicBezTo>
                  <a:cubicBezTo>
                    <a:pt x="533" y="0"/>
                    <a:pt x="533" y="0"/>
                    <a:pt x="533" y="0"/>
                  </a:cubicBezTo>
                  <a:cubicBezTo>
                    <a:pt x="267" y="0"/>
                    <a:pt x="41" y="225"/>
                    <a:pt x="41" y="492"/>
                  </a:cubicBezTo>
                  <a:cubicBezTo>
                    <a:pt x="41" y="676"/>
                    <a:pt x="41" y="676"/>
                    <a:pt x="41" y="676"/>
                  </a:cubicBezTo>
                  <a:cubicBezTo>
                    <a:pt x="41" y="758"/>
                    <a:pt x="21" y="819"/>
                    <a:pt x="0" y="860"/>
                  </a:cubicBezTo>
                  <a:cubicBezTo>
                    <a:pt x="62" y="901"/>
                    <a:pt x="123" y="901"/>
                    <a:pt x="185" y="9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50" name="Freeform 32"/>
          <p:cNvSpPr/>
          <p:nvPr/>
        </p:nvSpPr>
        <p:spPr bwMode="auto">
          <a:xfrm>
            <a:off x="8792164" y="4425764"/>
            <a:ext cx="1104405" cy="1084362"/>
          </a:xfrm>
          <a:custGeom>
            <a:gdLst>
              <a:gd fmla="*/ 348 w 2977" name="T0"/>
              <a:gd fmla="*/ 147 h 2927" name="T1"/>
              <a:gd fmla="*/ 1551 w 2977" name="T2"/>
              <a:gd fmla="*/ 1368 h 2927" name="T3"/>
              <a:gd fmla="*/ 1871 w 2977" name="T4"/>
              <a:gd fmla="*/ 1061 h 2927" name="T5"/>
              <a:gd fmla="*/ 1898 w 2977" name="T6"/>
              <a:gd fmla="*/ 597 h 2927" name="T7"/>
              <a:gd fmla="*/ 2438 w 2977" name="T8"/>
              <a:gd fmla="*/ 109 h 2927" name="T9"/>
              <a:gd fmla="*/ 2506 w 2977" name="T10"/>
              <a:gd fmla="*/ 166 h 2927" name="T11"/>
              <a:gd fmla="*/ 2168 w 2977" name="T12"/>
              <a:gd fmla="*/ 514 h 2927" name="T13"/>
              <a:gd fmla="*/ 2247 w 2977" name="T14"/>
              <a:gd fmla="*/ 593 h 2927" name="T15"/>
              <a:gd fmla="*/ 2591 w 2977" name="T16"/>
              <a:gd fmla="*/ 239 h 2927" name="T17"/>
              <a:gd fmla="*/ 2655 w 2977" name="T18"/>
              <a:gd fmla="*/ 287 h 2927" name="T19"/>
              <a:gd fmla="*/ 2318 w 2977" name="T20"/>
              <a:gd fmla="*/ 640 h 2927" name="T21"/>
              <a:gd fmla="*/ 2404 w 2977" name="T22"/>
              <a:gd fmla="*/ 721 h 2927" name="T23"/>
              <a:gd fmla="*/ 2751 w 2977" name="T24"/>
              <a:gd fmla="*/ 374 h 2927" name="T25"/>
              <a:gd fmla="*/ 2809 w 2977" name="T26"/>
              <a:gd fmla="*/ 425 h 2927" name="T27"/>
              <a:gd fmla="*/ 2455 w 2977" name="T28"/>
              <a:gd fmla="*/ 790 h 2927" name="T29"/>
              <a:gd fmla="*/ 2537 w 2977" name="T30"/>
              <a:gd fmla="*/ 873 h 2927" name="T31"/>
              <a:gd fmla="*/ 2884 w 2977" name="T32"/>
              <a:gd fmla="*/ 507 h 2927" name="T33"/>
              <a:gd fmla="*/ 2946 w 2977" name="T34"/>
              <a:gd fmla="*/ 561 h 2927" name="T35"/>
              <a:gd fmla="*/ 2491 w 2977" name="T36"/>
              <a:gd fmla="*/ 1133 h 2927" name="T37"/>
              <a:gd fmla="*/ 2026 w 2977" name="T38"/>
              <a:gd fmla="*/ 1179 h 2927" name="T39"/>
              <a:gd fmla="*/ 1713 w 2977" name="T40"/>
              <a:gd fmla="*/ 1527 h 2927" name="T41"/>
              <a:gd fmla="*/ 2870 w 2977" name="T42"/>
              <a:gd fmla="*/ 2710 h 2927" name="T43"/>
              <a:gd fmla="*/ 2651 w 2977" name="T44"/>
              <a:gd fmla="*/ 2927 h 2927" name="T45"/>
              <a:gd fmla="*/ 1524 w 2977" name="T46"/>
              <a:gd fmla="*/ 1749 h 2927" name="T47"/>
              <a:gd fmla="*/ 444 w 2977" name="T48"/>
              <a:gd fmla="*/ 2926 h 2927" name="T49"/>
              <a:gd fmla="*/ 209 w 2977" name="T50"/>
              <a:gd fmla="*/ 2695 h 2927" name="T51"/>
              <a:gd fmla="*/ 1356 w 2977" name="T52"/>
              <a:gd fmla="*/ 1560 h 2927" name="T53"/>
              <a:gd fmla="*/ 1248 w 2977" name="T54"/>
              <a:gd fmla="*/ 1435 h 2927" name="T55"/>
              <a:gd fmla="*/ 1211 w 2977" name="T56"/>
              <a:gd fmla="*/ 1434 h 2927" name="T57"/>
              <a:gd fmla="*/ 904 w 2977" name="T58"/>
              <a:gd fmla="*/ 1484 h 2927" name="T59"/>
              <a:gd fmla="*/ 248 w 2977" name="T60"/>
              <a:gd fmla="*/ 807 h 2927" name="T61"/>
              <a:gd fmla="*/ 348 w 2977" name="T62"/>
              <a:gd fmla="*/ 147 h 2927" name="T6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b="b" l="0" r="r" t="0"/>
            <a:pathLst>
              <a:path h="2927" w="2977">
                <a:moveTo>
                  <a:pt x="348" y="147"/>
                </a:moveTo>
                <a:cubicBezTo>
                  <a:pt x="1551" y="1368"/>
                  <a:pt x="1551" y="1368"/>
                  <a:pt x="1551" y="1368"/>
                </a:cubicBezTo>
                <a:cubicBezTo>
                  <a:pt x="1871" y="1061"/>
                  <a:pt x="1871" y="1061"/>
                  <a:pt x="1871" y="1061"/>
                </a:cubicBezTo>
                <a:cubicBezTo>
                  <a:pt x="1803" y="884"/>
                  <a:pt x="1790" y="722"/>
                  <a:pt x="1898" y="597"/>
                </a:cubicBezTo>
                <a:cubicBezTo>
                  <a:pt x="2438" y="109"/>
                  <a:pt x="2438" y="109"/>
                  <a:pt x="2438" y="109"/>
                </a:cubicBezTo>
                <a:cubicBezTo>
                  <a:pt x="2506" y="166"/>
                  <a:pt x="2506" y="166"/>
                  <a:pt x="2506" y="166"/>
                </a:cubicBezTo>
                <a:cubicBezTo>
                  <a:pt x="2168" y="514"/>
                  <a:pt x="2168" y="514"/>
                  <a:pt x="2168" y="514"/>
                </a:cubicBezTo>
                <a:cubicBezTo>
                  <a:pt x="2140" y="557"/>
                  <a:pt x="2200" y="625"/>
                  <a:pt x="2247" y="593"/>
                </a:cubicBezTo>
                <a:cubicBezTo>
                  <a:pt x="2591" y="239"/>
                  <a:pt x="2591" y="239"/>
                  <a:pt x="2591" y="239"/>
                </a:cubicBezTo>
                <a:cubicBezTo>
                  <a:pt x="2655" y="287"/>
                  <a:pt x="2655" y="287"/>
                  <a:pt x="2655" y="287"/>
                </a:cubicBezTo>
                <a:cubicBezTo>
                  <a:pt x="2318" y="640"/>
                  <a:pt x="2318" y="640"/>
                  <a:pt x="2318" y="640"/>
                </a:cubicBezTo>
                <a:cubicBezTo>
                  <a:pt x="2273" y="681"/>
                  <a:pt x="2337" y="778"/>
                  <a:pt x="2404" y="721"/>
                </a:cubicBezTo>
                <a:cubicBezTo>
                  <a:pt x="2751" y="374"/>
                  <a:pt x="2751" y="374"/>
                  <a:pt x="2751" y="374"/>
                </a:cubicBezTo>
                <a:cubicBezTo>
                  <a:pt x="2779" y="345"/>
                  <a:pt x="2829" y="385"/>
                  <a:pt x="2809" y="425"/>
                </a:cubicBezTo>
                <a:cubicBezTo>
                  <a:pt x="2455" y="790"/>
                  <a:pt x="2455" y="790"/>
                  <a:pt x="2455" y="790"/>
                </a:cubicBezTo>
                <a:cubicBezTo>
                  <a:pt x="2431" y="830"/>
                  <a:pt x="2489" y="894"/>
                  <a:pt x="2537" y="873"/>
                </a:cubicBezTo>
                <a:cubicBezTo>
                  <a:pt x="2884" y="507"/>
                  <a:pt x="2884" y="507"/>
                  <a:pt x="2884" y="507"/>
                </a:cubicBezTo>
                <a:cubicBezTo>
                  <a:pt x="2916" y="467"/>
                  <a:pt x="2977" y="517"/>
                  <a:pt x="2946" y="561"/>
                </a:cubicBezTo>
                <a:cubicBezTo>
                  <a:pt x="2491" y="1133"/>
                  <a:pt x="2491" y="1133"/>
                  <a:pt x="2491" y="1133"/>
                </a:cubicBezTo>
                <a:cubicBezTo>
                  <a:pt x="2324" y="1252"/>
                  <a:pt x="2166" y="1277"/>
                  <a:pt x="2026" y="1179"/>
                </a:cubicBezTo>
                <a:cubicBezTo>
                  <a:pt x="1713" y="1527"/>
                  <a:pt x="1713" y="1527"/>
                  <a:pt x="1713" y="1527"/>
                </a:cubicBezTo>
                <a:cubicBezTo>
                  <a:pt x="2870" y="2710"/>
                  <a:pt x="2870" y="2710"/>
                  <a:pt x="2870" y="2710"/>
                </a:cubicBezTo>
                <a:cubicBezTo>
                  <a:pt x="2651" y="2927"/>
                  <a:pt x="2651" y="2927"/>
                  <a:pt x="2651" y="2927"/>
                </a:cubicBezTo>
                <a:cubicBezTo>
                  <a:pt x="1524" y="1749"/>
                  <a:pt x="1524" y="1749"/>
                  <a:pt x="1524" y="1749"/>
                </a:cubicBezTo>
                <a:cubicBezTo>
                  <a:pt x="444" y="2926"/>
                  <a:pt x="444" y="2926"/>
                  <a:pt x="444" y="2926"/>
                </a:cubicBezTo>
                <a:cubicBezTo>
                  <a:pt x="209" y="2695"/>
                  <a:pt x="209" y="2695"/>
                  <a:pt x="209" y="2695"/>
                </a:cubicBezTo>
                <a:cubicBezTo>
                  <a:pt x="1356" y="1560"/>
                  <a:pt x="1356" y="1560"/>
                  <a:pt x="1356" y="1560"/>
                </a:cubicBezTo>
                <a:cubicBezTo>
                  <a:pt x="1248" y="1435"/>
                  <a:pt x="1248" y="1435"/>
                  <a:pt x="1248" y="1435"/>
                </a:cubicBezTo>
                <a:cubicBezTo>
                  <a:pt x="1234" y="1417"/>
                  <a:pt x="1219" y="1426"/>
                  <a:pt x="1211" y="1434"/>
                </a:cubicBezTo>
                <a:cubicBezTo>
                  <a:pt x="1107" y="1556"/>
                  <a:pt x="1009" y="1555"/>
                  <a:pt x="904" y="1484"/>
                </a:cubicBezTo>
                <a:cubicBezTo>
                  <a:pt x="248" y="807"/>
                  <a:pt x="248" y="807"/>
                  <a:pt x="248" y="807"/>
                </a:cubicBezTo>
                <a:cubicBezTo>
                  <a:pt x="0" y="603"/>
                  <a:pt x="81" y="0"/>
                  <a:pt x="348" y="14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60" name="组合 59"/>
          <p:cNvGrpSpPr/>
          <p:nvPr/>
        </p:nvGrpSpPr>
        <p:grpSpPr>
          <a:xfrm>
            <a:off x="10731229" y="4527622"/>
            <a:ext cx="887111" cy="1012635"/>
            <a:chOff x="11599862" y="2651126"/>
            <a:chExt cx="1335089" cy="1524000"/>
          </a:xfrm>
          <a:solidFill>
            <a:schemeClr val="accent6"/>
          </a:solidFill>
        </p:grpSpPr>
        <p:sp>
          <p:nvSpPr>
            <p:cNvPr id="54" name="Freeform 36"/>
            <p:cNvSpPr/>
            <p:nvPr/>
          </p:nvSpPr>
          <p:spPr bwMode="auto">
            <a:xfrm>
              <a:off x="11645900" y="3722688"/>
              <a:ext cx="214313" cy="212725"/>
            </a:xfrm>
            <a:custGeom>
              <a:gdLst>
                <a:gd fmla="*/ 185 w 406" name="T0"/>
                <a:gd fmla="*/ 0 h 406" name="T1"/>
                <a:gd fmla="*/ 33 w 406" name="T2"/>
                <a:gd fmla="*/ 153 h 406" name="T3"/>
                <a:gd fmla="*/ 34 w 406" name="T4"/>
                <a:gd fmla="*/ 275 h 406" name="T5"/>
                <a:gd fmla="*/ 132 w 406" name="T6"/>
                <a:gd fmla="*/ 372 h 406" name="T7"/>
                <a:gd fmla="*/ 254 w 406" name="T8"/>
                <a:gd fmla="*/ 372 h 406" name="T9"/>
                <a:gd fmla="*/ 406 w 406" name="T10"/>
                <a:gd fmla="*/ 219 h 406" name="T11"/>
                <a:gd fmla="*/ 185 w 406" name="T12"/>
                <a:gd fmla="*/ 0 h 40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06" w="406">
                  <a:moveTo>
                    <a:pt x="185" y="0"/>
                  </a:moveTo>
                  <a:cubicBezTo>
                    <a:pt x="33" y="153"/>
                    <a:pt x="33" y="153"/>
                    <a:pt x="33" y="153"/>
                  </a:cubicBezTo>
                  <a:cubicBezTo>
                    <a:pt x="0" y="187"/>
                    <a:pt x="0" y="242"/>
                    <a:pt x="34" y="275"/>
                  </a:cubicBezTo>
                  <a:cubicBezTo>
                    <a:pt x="132" y="372"/>
                    <a:pt x="132" y="372"/>
                    <a:pt x="132" y="372"/>
                  </a:cubicBezTo>
                  <a:cubicBezTo>
                    <a:pt x="166" y="406"/>
                    <a:pt x="220" y="406"/>
                    <a:pt x="254" y="372"/>
                  </a:cubicBezTo>
                  <a:cubicBezTo>
                    <a:pt x="406" y="219"/>
                    <a:pt x="406" y="219"/>
                    <a:pt x="406" y="219"/>
                  </a:cubicBezTo>
                  <a:cubicBezTo>
                    <a:pt x="185" y="0"/>
                    <a:pt x="185" y="0"/>
                    <a:pt x="18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5" name="Freeform 37"/>
            <p:cNvSpPr/>
            <p:nvPr/>
          </p:nvSpPr>
          <p:spPr bwMode="auto">
            <a:xfrm>
              <a:off x="12223750" y="3014663"/>
              <a:ext cx="349250" cy="347663"/>
            </a:xfrm>
            <a:custGeom>
              <a:gdLst>
                <a:gd fmla="*/ 149 w 220" name="T0"/>
                <a:gd fmla="*/ 219 h 219" name="T1"/>
                <a:gd fmla="*/ 220 w 220" name="T2"/>
                <a:gd fmla="*/ 158 h 219" name="T3"/>
                <a:gd fmla="*/ 61 w 220" name="T4"/>
                <a:gd fmla="*/ 0 h 219" name="T5"/>
                <a:gd fmla="*/ 0 w 220" name="T6"/>
                <a:gd fmla="*/ 72 h 219" name="T7"/>
                <a:gd fmla="*/ 149 w 220" name="T8"/>
                <a:gd fmla="*/ 219 h 219" name="T9"/>
                <a:gd fmla="*/ 149 w 220" name="T10"/>
                <a:gd fmla="*/ 219 h 219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19" w="220">
                  <a:moveTo>
                    <a:pt x="149" y="219"/>
                  </a:moveTo>
                  <a:lnTo>
                    <a:pt x="220" y="158"/>
                  </a:lnTo>
                  <a:lnTo>
                    <a:pt x="61" y="0"/>
                  </a:lnTo>
                  <a:lnTo>
                    <a:pt x="0" y="72"/>
                  </a:lnTo>
                  <a:lnTo>
                    <a:pt x="149" y="219"/>
                  </a:lnTo>
                  <a:lnTo>
                    <a:pt x="149" y="2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6" name="Freeform 38"/>
            <p:cNvSpPr/>
            <p:nvPr/>
          </p:nvSpPr>
          <p:spPr bwMode="auto">
            <a:xfrm>
              <a:off x="12350750" y="2797176"/>
              <a:ext cx="441325" cy="436563"/>
            </a:xfrm>
            <a:custGeom>
              <a:gdLst>
                <a:gd fmla="*/ 102 w 837" name="T0"/>
                <a:gd fmla="*/ 0 h 832" name="T1"/>
                <a:gd fmla="*/ 8 w 837" name="T2"/>
                <a:gd fmla="*/ 338 h 832" name="T3"/>
                <a:gd fmla="*/ 4 w 837" name="T4"/>
                <a:gd fmla="*/ 344 h 832" name="T5"/>
                <a:gd fmla="*/ 494 w 837" name="T6"/>
                <a:gd fmla="*/ 830 h 832" name="T7"/>
                <a:gd fmla="*/ 500 w 837" name="T8"/>
                <a:gd fmla="*/ 825 h 832" name="T9"/>
                <a:gd fmla="*/ 837 w 837" name="T10"/>
                <a:gd fmla="*/ 728 h 832" name="T11"/>
                <a:gd fmla="*/ 102 w 837" name="T12"/>
                <a:gd fmla="*/ 0 h 83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32" w="837">
                  <a:moveTo>
                    <a:pt x="102" y="0"/>
                  </a:moveTo>
                  <a:cubicBezTo>
                    <a:pt x="31" y="101"/>
                    <a:pt x="0" y="221"/>
                    <a:pt x="8" y="338"/>
                  </a:cubicBezTo>
                  <a:cubicBezTo>
                    <a:pt x="4" y="344"/>
                    <a:pt x="4" y="344"/>
                    <a:pt x="4" y="344"/>
                  </a:cubicBezTo>
                  <a:cubicBezTo>
                    <a:pt x="494" y="830"/>
                    <a:pt x="494" y="830"/>
                    <a:pt x="494" y="830"/>
                  </a:cubicBezTo>
                  <a:cubicBezTo>
                    <a:pt x="500" y="825"/>
                    <a:pt x="500" y="825"/>
                    <a:pt x="500" y="825"/>
                  </a:cubicBezTo>
                  <a:cubicBezTo>
                    <a:pt x="618" y="832"/>
                    <a:pt x="737" y="800"/>
                    <a:pt x="837" y="728"/>
                  </a:cubicBezTo>
                  <a:cubicBezTo>
                    <a:pt x="102" y="0"/>
                    <a:pt x="102" y="0"/>
                    <a:pt x="10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7" name="Freeform 39"/>
            <p:cNvSpPr/>
            <p:nvPr/>
          </p:nvSpPr>
          <p:spPr bwMode="auto">
            <a:xfrm>
              <a:off x="12434888" y="2651126"/>
              <a:ext cx="500063" cy="496888"/>
            </a:xfrm>
            <a:custGeom>
              <a:gdLst>
                <a:gd fmla="*/ 747 w 949" name="T0"/>
                <a:gd fmla="*/ 945 h 945" name="T1"/>
                <a:gd fmla="*/ 741 w 949" name="T2"/>
                <a:gd fmla="*/ 203 h 945" name="T3"/>
                <a:gd fmla="*/ 0 w 949" name="T4"/>
                <a:gd fmla="*/ 205 h 945" name="T5"/>
                <a:gd fmla="*/ 747 w 949" name="T6"/>
                <a:gd fmla="*/ 945 h 94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44" w="949">
                  <a:moveTo>
                    <a:pt x="747" y="945"/>
                  </a:moveTo>
                  <a:cubicBezTo>
                    <a:pt x="949" y="738"/>
                    <a:pt x="947" y="407"/>
                    <a:pt x="741" y="203"/>
                  </a:cubicBezTo>
                  <a:cubicBezTo>
                    <a:pt x="536" y="0"/>
                    <a:pt x="205" y="1"/>
                    <a:pt x="0" y="205"/>
                  </a:cubicBezTo>
                  <a:cubicBezTo>
                    <a:pt x="747" y="945"/>
                    <a:pt x="747" y="945"/>
                    <a:pt x="747" y="9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8" name="Freeform 40"/>
            <p:cNvSpPr/>
            <p:nvPr/>
          </p:nvSpPr>
          <p:spPr bwMode="auto">
            <a:xfrm>
              <a:off x="11768138" y="3167063"/>
              <a:ext cx="654050" cy="654050"/>
            </a:xfrm>
            <a:custGeom>
              <a:gdLst>
                <a:gd fmla="*/ 268 w 412" name="T0"/>
                <a:gd fmla="*/ 0 h 412" name="T1"/>
                <a:gd fmla="*/ 0 w 412" name="T2"/>
                <a:gd fmla="*/ 317 h 412" name="T3"/>
                <a:gd fmla="*/ 97 w 412" name="T4"/>
                <a:gd fmla="*/ 412 h 412" name="T5"/>
                <a:gd fmla="*/ 412 w 412" name="T6"/>
                <a:gd fmla="*/ 143 h 412" name="T7"/>
                <a:gd fmla="*/ 268 w 412" name="T8"/>
                <a:gd fmla="*/ 0 h 412" name="T9"/>
                <a:gd fmla="*/ 268 w 412" name="T10"/>
                <a:gd fmla="*/ 0 h 41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12" w="412">
                  <a:moveTo>
                    <a:pt x="268" y="0"/>
                  </a:moveTo>
                  <a:lnTo>
                    <a:pt x="0" y="317"/>
                  </a:lnTo>
                  <a:lnTo>
                    <a:pt x="97" y="412"/>
                  </a:lnTo>
                  <a:lnTo>
                    <a:pt x="412" y="143"/>
                  </a:lnTo>
                  <a:lnTo>
                    <a:pt x="268" y="0"/>
                  </a:lnTo>
                  <a:lnTo>
                    <a:pt x="26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" name="Freeform 41"/>
            <p:cNvSpPr/>
            <p:nvPr/>
          </p:nvSpPr>
          <p:spPr bwMode="auto">
            <a:xfrm>
              <a:off x="11599862" y="3703638"/>
              <a:ext cx="1225550" cy="471488"/>
            </a:xfrm>
            <a:custGeom>
              <a:gdLst>
                <a:gd fmla="*/ 171 w 2323" name="T0"/>
                <a:gd fmla="*/ 763 h 896" name="T1"/>
                <a:gd fmla="*/ 137 w 2323" name="T2"/>
                <a:gd fmla="*/ 726 h 896" name="T3"/>
                <a:gd fmla="*/ 112 w 2323" name="T4"/>
                <a:gd fmla="*/ 295 h 896" name="T5"/>
                <a:gd fmla="*/ 240 w 2323" name="T6"/>
                <a:gd fmla="*/ 390 h 896" name="T7"/>
                <a:gd fmla="*/ 254 w 2323" name="T8"/>
                <a:gd fmla="*/ 629 h 896" name="T9"/>
                <a:gd fmla="*/ 470 w 2323" name="T10"/>
                <a:gd fmla="*/ 685 h 896" name="T11"/>
                <a:gd fmla="*/ 505 w 2323" name="T12"/>
                <a:gd fmla="*/ 656 h 896" name="T13"/>
                <a:gd fmla="*/ 2323 w 2323" name="T14"/>
                <a:gd fmla="*/ 725 h 896" name="T15"/>
                <a:gd fmla="*/ 2217 w 2323" name="T16"/>
                <a:gd fmla="*/ 833 h 896" name="T17"/>
                <a:gd fmla="*/ 604 w 2323" name="T18"/>
                <a:gd fmla="*/ 772 h 896" name="T19"/>
                <a:gd fmla="*/ 553 w 2323" name="T20"/>
                <a:gd fmla="*/ 812 h 896" name="T21"/>
                <a:gd fmla="*/ 171 w 2323" name="T22"/>
                <a:gd fmla="*/ 763 h 896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896" w="2323">
                  <a:moveTo>
                    <a:pt x="171" y="763"/>
                  </a:moveTo>
                  <a:cubicBezTo>
                    <a:pt x="159" y="751"/>
                    <a:pt x="148" y="739"/>
                    <a:pt x="137" y="726"/>
                  </a:cubicBezTo>
                  <a:cubicBezTo>
                    <a:pt x="0" y="560"/>
                    <a:pt x="108" y="304"/>
                    <a:pt x="112" y="295"/>
                  </a:cubicBezTo>
                  <a:cubicBezTo>
                    <a:pt x="240" y="390"/>
                    <a:pt x="240" y="390"/>
                    <a:pt x="240" y="390"/>
                  </a:cubicBezTo>
                  <a:cubicBezTo>
                    <a:pt x="239" y="392"/>
                    <a:pt x="178" y="536"/>
                    <a:pt x="254" y="629"/>
                  </a:cubicBezTo>
                  <a:cubicBezTo>
                    <a:pt x="360" y="758"/>
                    <a:pt x="443" y="703"/>
                    <a:pt x="470" y="685"/>
                  </a:cubicBezTo>
                  <a:cubicBezTo>
                    <a:pt x="477" y="680"/>
                    <a:pt x="489" y="670"/>
                    <a:pt x="505" y="656"/>
                  </a:cubicBezTo>
                  <a:cubicBezTo>
                    <a:pt x="1279" y="0"/>
                    <a:pt x="1921" y="331"/>
                    <a:pt x="2323" y="725"/>
                  </a:cubicBezTo>
                  <a:cubicBezTo>
                    <a:pt x="2217" y="833"/>
                    <a:pt x="2217" y="833"/>
                    <a:pt x="2217" y="833"/>
                  </a:cubicBezTo>
                  <a:cubicBezTo>
                    <a:pt x="1434" y="68"/>
                    <a:pt x="809" y="598"/>
                    <a:pt x="604" y="772"/>
                  </a:cubicBezTo>
                  <a:cubicBezTo>
                    <a:pt x="581" y="791"/>
                    <a:pt x="566" y="804"/>
                    <a:pt x="553" y="812"/>
                  </a:cubicBezTo>
                  <a:cubicBezTo>
                    <a:pt x="426" y="896"/>
                    <a:pt x="286" y="877"/>
                    <a:pt x="171" y="76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0" y="4952572"/>
            <a:ext cx="12192000" cy="1905428"/>
            <a:chOff x="0" y="4952572"/>
            <a:chExt cx="12192000" cy="1905428"/>
          </a:xfrm>
          <a:solidFill>
            <a:srgbClr val="EEE8D4"/>
          </a:solidFill>
        </p:grpSpPr>
        <p:sp>
          <p:nvSpPr>
            <p:cNvPr id="61" name="矩形 60"/>
            <p:cNvSpPr/>
            <p:nvPr/>
          </p:nvSpPr>
          <p:spPr>
            <a:xfrm>
              <a:off x="0" y="5715006"/>
              <a:ext cx="12192000" cy="114299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69" name="组合 68"/>
            <p:cNvGrpSpPr/>
            <p:nvPr/>
          </p:nvGrpSpPr>
          <p:grpSpPr>
            <a:xfrm>
              <a:off x="0" y="4952572"/>
              <a:ext cx="6658941" cy="1372314"/>
              <a:chOff x="468130" y="5460886"/>
              <a:chExt cx="5181600" cy="864000"/>
            </a:xfrm>
            <a:grpFill/>
          </p:grpSpPr>
          <p:sp>
            <p:nvSpPr>
              <p:cNvPr id="62" name="矩形 61"/>
              <p:cNvSpPr/>
              <p:nvPr/>
            </p:nvSpPr>
            <p:spPr>
              <a:xfrm>
                <a:off x="468130" y="5460886"/>
                <a:ext cx="1727200" cy="864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3" name="矩形 62"/>
              <p:cNvSpPr/>
              <p:nvPr/>
            </p:nvSpPr>
            <p:spPr>
              <a:xfrm>
                <a:off x="2195330" y="5568886"/>
                <a:ext cx="1727200" cy="756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4" name="矩形 63"/>
              <p:cNvSpPr/>
              <p:nvPr/>
            </p:nvSpPr>
            <p:spPr>
              <a:xfrm>
                <a:off x="3922530" y="5640886"/>
                <a:ext cx="1727200" cy="684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5" name="组合 4"/>
            <p:cNvGrpSpPr/>
            <p:nvPr/>
          </p:nvGrpSpPr>
          <p:grpSpPr>
            <a:xfrm>
              <a:off x="6581013" y="6048535"/>
              <a:ext cx="5610987" cy="647927"/>
              <a:chOff x="6581013" y="5676960"/>
              <a:chExt cx="5610987" cy="647927"/>
            </a:xfrm>
            <a:grpFill/>
          </p:grpSpPr>
          <p:sp>
            <p:nvSpPr>
              <p:cNvPr id="65" name="矩形 64"/>
              <p:cNvSpPr/>
              <p:nvPr/>
            </p:nvSpPr>
            <p:spPr>
              <a:xfrm>
                <a:off x="6581013" y="5676960"/>
                <a:ext cx="1871897" cy="64792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6" name="矩形 65"/>
              <p:cNvSpPr/>
              <p:nvPr/>
            </p:nvSpPr>
            <p:spPr>
              <a:xfrm>
                <a:off x="8448206" y="5726801"/>
                <a:ext cx="1871897" cy="59808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7" name="矩形 66"/>
              <p:cNvSpPr/>
              <p:nvPr/>
            </p:nvSpPr>
            <p:spPr>
              <a:xfrm>
                <a:off x="10320103" y="5776641"/>
                <a:ext cx="1871897" cy="54824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71" name="矩形 70"/>
          <p:cNvSpPr/>
          <p:nvPr/>
        </p:nvSpPr>
        <p:spPr>
          <a:xfrm>
            <a:off x="482739" y="5205818"/>
            <a:ext cx="12496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8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看电影</a:t>
            </a:r>
          </a:p>
        </p:txBody>
      </p:sp>
      <p:sp>
        <p:nvSpPr>
          <p:cNvPr id="72" name="矩形 71"/>
          <p:cNvSpPr/>
          <p:nvPr/>
        </p:nvSpPr>
        <p:spPr>
          <a:xfrm>
            <a:off x="2890117" y="5268552"/>
            <a:ext cx="8940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8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旅游</a:t>
            </a:r>
          </a:p>
        </p:txBody>
      </p:sp>
      <p:sp>
        <p:nvSpPr>
          <p:cNvPr id="73" name="矩形 72"/>
          <p:cNvSpPr/>
          <p:nvPr/>
        </p:nvSpPr>
        <p:spPr>
          <a:xfrm>
            <a:off x="4955224" y="5400260"/>
            <a:ext cx="8940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8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逛街</a:t>
            </a:r>
          </a:p>
        </p:txBody>
      </p:sp>
      <p:sp>
        <p:nvSpPr>
          <p:cNvPr id="74" name="矩形 73"/>
          <p:cNvSpPr/>
          <p:nvPr/>
        </p:nvSpPr>
        <p:spPr>
          <a:xfrm>
            <a:off x="6804506" y="5735551"/>
            <a:ext cx="12496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8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打游戏</a:t>
            </a:r>
          </a:p>
        </p:txBody>
      </p:sp>
      <p:sp>
        <p:nvSpPr>
          <p:cNvPr id="75" name="矩形 74"/>
          <p:cNvSpPr/>
          <p:nvPr/>
        </p:nvSpPr>
        <p:spPr>
          <a:xfrm>
            <a:off x="8905900" y="5735551"/>
            <a:ext cx="8940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8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聚餐</a:t>
            </a:r>
          </a:p>
        </p:txBody>
      </p:sp>
      <p:sp>
        <p:nvSpPr>
          <p:cNvPr id="76" name="矩形 75"/>
          <p:cNvSpPr/>
          <p:nvPr/>
        </p:nvSpPr>
        <p:spPr>
          <a:xfrm>
            <a:off x="10826136" y="5735551"/>
            <a:ext cx="784543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lang="en-US" sz="28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K歌</a:t>
            </a:r>
          </a:p>
        </p:txBody>
      </p:sp>
      <p:sp>
        <p:nvSpPr>
          <p:cNvPr id="77" name="矩形 76"/>
          <p:cNvSpPr/>
          <p:nvPr/>
        </p:nvSpPr>
        <p:spPr>
          <a:xfrm>
            <a:off x="475520" y="2967886"/>
            <a:ext cx="11734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zh-CN" b="1" lang="en-US" sz="36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24%</a:t>
            </a:r>
          </a:p>
        </p:txBody>
      </p:sp>
      <p:sp>
        <p:nvSpPr>
          <p:cNvPr id="78" name="矩形 77"/>
          <p:cNvSpPr/>
          <p:nvPr/>
        </p:nvSpPr>
        <p:spPr>
          <a:xfrm>
            <a:off x="2661652" y="3008393"/>
            <a:ext cx="11734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zh-CN" b="1" lang="en-US" sz="3600">
                <a:solidFill>
                  <a:schemeClr val="accent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21%</a:t>
            </a:r>
          </a:p>
        </p:txBody>
      </p:sp>
      <p:sp>
        <p:nvSpPr>
          <p:cNvPr id="79" name="矩形 78"/>
          <p:cNvSpPr/>
          <p:nvPr/>
        </p:nvSpPr>
        <p:spPr>
          <a:xfrm>
            <a:off x="4877089" y="3171004"/>
            <a:ext cx="11734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zh-CN" b="1" lang="en-US" sz="3600">
                <a:solidFill>
                  <a:schemeClr val="accent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19%</a:t>
            </a:r>
          </a:p>
        </p:txBody>
      </p:sp>
      <p:sp>
        <p:nvSpPr>
          <p:cNvPr id="80" name="矩形 79"/>
          <p:cNvSpPr/>
          <p:nvPr/>
        </p:nvSpPr>
        <p:spPr>
          <a:xfrm>
            <a:off x="7005642" y="3731297"/>
            <a:ext cx="11734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zh-CN" b="1" lang="en-US" sz="36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13%</a:t>
            </a:r>
          </a:p>
        </p:txBody>
      </p:sp>
      <p:sp>
        <p:nvSpPr>
          <p:cNvPr id="81" name="矩形 80"/>
          <p:cNvSpPr/>
          <p:nvPr/>
        </p:nvSpPr>
        <p:spPr>
          <a:xfrm>
            <a:off x="8717359" y="3731297"/>
            <a:ext cx="11734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zh-CN" b="1" lang="en-US" sz="36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12%</a:t>
            </a:r>
          </a:p>
        </p:txBody>
      </p:sp>
      <p:sp>
        <p:nvSpPr>
          <p:cNvPr id="82" name="矩形 81"/>
          <p:cNvSpPr/>
          <p:nvPr/>
        </p:nvSpPr>
        <p:spPr>
          <a:xfrm>
            <a:off x="10681003" y="3731297"/>
            <a:ext cx="11734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zh-CN" b="1" lang="en-US" sz="36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11%</a:t>
            </a:r>
          </a:p>
        </p:txBody>
      </p:sp>
    </p:spTree>
    <p:extLst>
      <p:ext uri="{BB962C8B-B14F-4D97-AF65-F5344CB8AC3E}">
        <p14:creationId val="679417989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4" name="组合 33"/>
          <p:cNvGrpSpPr/>
          <p:nvPr/>
        </p:nvGrpSpPr>
        <p:grpSpPr>
          <a:xfrm>
            <a:off x="3671427" y="4580165"/>
            <a:ext cx="7015623" cy="1316946"/>
            <a:chOff x="3671427" y="3752850"/>
            <a:chExt cx="7055188" cy="1316946"/>
          </a:xfrm>
        </p:grpSpPr>
        <p:sp>
          <p:nvSpPr>
            <p:cNvPr id="33" name="矩形: 圆角 32"/>
            <p:cNvSpPr/>
            <p:nvPr/>
          </p:nvSpPr>
          <p:spPr>
            <a:xfrm>
              <a:off x="8837181" y="3909016"/>
              <a:ext cx="1889434" cy="1160780"/>
            </a:xfrm>
            <a:prstGeom prst="roundRect">
              <a:avLst/>
            </a:pr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矩形: 圆角 30"/>
            <p:cNvSpPr/>
            <p:nvPr/>
          </p:nvSpPr>
          <p:spPr>
            <a:xfrm>
              <a:off x="3836629" y="3909016"/>
              <a:ext cx="4639156" cy="1160780"/>
            </a:xfrm>
            <a:prstGeom prst="roundRect">
              <a:avLst/>
            </a:pr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矩形 31"/>
            <p:cNvSpPr/>
            <p:nvPr/>
          </p:nvSpPr>
          <p:spPr>
            <a:xfrm>
              <a:off x="3671427" y="3752850"/>
              <a:ext cx="6765042" cy="1149350"/>
            </a:xfrm>
            <a:prstGeom prst="rect">
              <a:avLst/>
            </a:prstGeom>
            <a:solidFill>
              <a:srgbClr val="EEE8D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1499154" y="4580165"/>
            <a:ext cx="1976079" cy="1339851"/>
            <a:chOff x="1499154" y="3752850"/>
            <a:chExt cx="1976079" cy="1339851"/>
          </a:xfrm>
        </p:grpSpPr>
        <p:sp>
          <p:nvSpPr>
            <p:cNvPr id="28" name="矩形: 圆角 27"/>
            <p:cNvSpPr/>
            <p:nvPr/>
          </p:nvSpPr>
          <p:spPr>
            <a:xfrm>
              <a:off x="1499154" y="3931921"/>
              <a:ext cx="1686006" cy="1160780"/>
            </a:xfrm>
            <a:prstGeom prst="roundRect">
              <a:avLst/>
            </a:pr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矩形 28"/>
            <p:cNvSpPr/>
            <p:nvPr/>
          </p:nvSpPr>
          <p:spPr>
            <a:xfrm>
              <a:off x="1860550" y="3752850"/>
              <a:ext cx="1614683" cy="1149350"/>
            </a:xfrm>
            <a:prstGeom prst="rect">
              <a:avLst/>
            </a:prstGeom>
            <a:solidFill>
              <a:srgbClr val="EEE8D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438920" y="319318"/>
            <a:ext cx="11314161" cy="1007115"/>
            <a:chOff x="411114" y="387052"/>
            <a:chExt cx="11314161" cy="1007115"/>
          </a:xfrm>
        </p:grpSpPr>
        <p:sp>
          <p:nvSpPr>
            <p:cNvPr id="3" name="直角三角形 2"/>
            <p:cNvSpPr/>
            <p:nvPr/>
          </p:nvSpPr>
          <p:spPr>
            <a:xfrm rot="20460500">
              <a:off x="448748" y="948079"/>
              <a:ext cx="1282987" cy="446088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411114" y="387052"/>
              <a:ext cx="11314161" cy="784070"/>
            </a:xfrm>
            <a:prstGeom prst="parallelogram">
              <a:avLst>
                <a:gd fmla="val 54189" name="adj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lIns="0" rIns="0" rtlCol="0" tIns="108000">
              <a:normAutofit fontScale="85000" lnSpcReduction="20000"/>
            </a:bodyPr>
            <a:lstStyle/>
            <a:p>
              <a:pPr algn="ctr"/>
              <a:r>
                <a:rPr altLang="en-US" b="1" lang="zh-CN" sz="4800">
                  <a:latin charset="-122" pitchFamily="50" typeface="造字工房尚雅（非商用）常规体"/>
                  <a:ea charset="-122" pitchFamily="50" typeface="造字工房尚雅（非商用）常规体"/>
                </a:rPr>
                <a:t>创业态度：厚积薄发，开辟新天地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820009" y="1230666"/>
            <a:ext cx="10551982" cy="1619488"/>
            <a:chOff x="915389" y="911348"/>
            <a:chExt cx="10551982" cy="1619488"/>
          </a:xfrm>
        </p:grpSpPr>
        <p:sp>
          <p:nvSpPr>
            <p:cNvPr id="6" name="矩形 5"/>
            <p:cNvSpPr/>
            <p:nvPr/>
          </p:nvSpPr>
          <p:spPr>
            <a:xfrm>
              <a:off x="1195518" y="911348"/>
              <a:ext cx="9991725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chemeClr val="accent5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年轻人创业态度占比</a:t>
              </a:r>
            </a:p>
          </p:txBody>
        </p:sp>
        <p:sp>
          <p:nvSpPr>
            <p:cNvPr id="7" name="矩形 6"/>
            <p:cNvSpPr/>
            <p:nvPr/>
          </p:nvSpPr>
          <p:spPr>
            <a:xfrm>
              <a:off x="915389" y="1515173"/>
              <a:ext cx="10551982" cy="10058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altLang="en-US" lang="zh-CN" sz="2000">
                  <a:solidFill>
                    <a:schemeClr val="accent6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有超过80%的年轻有过创业想法，其中约1%的人已经开始创业</a:t>
              </a:r>
            </a:p>
            <a:p>
              <a:pPr algn="ctr">
                <a:lnSpc>
                  <a:spcPct val="150000"/>
                </a:lnSpc>
              </a:pPr>
              <a:r>
                <a:rPr altLang="en-US" lang="zh-CN" sz="2000">
                  <a:solidFill>
                    <a:schemeClr val="accent6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出任CEO的梦想固然很美好，真正能行动起来的还是少数派。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1920251" y="4103833"/>
            <a:ext cx="1554982" cy="1537233"/>
            <a:chOff x="1887545" y="3095543"/>
            <a:chExt cx="1554982" cy="1537233"/>
          </a:xfrm>
          <a:solidFill>
            <a:schemeClr val="accent5"/>
          </a:solidFill>
        </p:grpSpPr>
        <p:sp>
          <p:nvSpPr>
            <p:cNvPr id="9" name="male217"/>
            <p:cNvSpPr>
              <a:spLocks noChangeAspect="1"/>
            </p:cNvSpPr>
            <p:nvPr/>
          </p:nvSpPr>
          <p:spPr bwMode="auto">
            <a:xfrm>
              <a:off x="1887545" y="3095543"/>
              <a:ext cx="694692" cy="1537233"/>
            </a:xfrm>
            <a:custGeom>
              <a:gdLst>
                <a:gd fmla="*/ 1020 w 1156" name="T0"/>
                <a:gd fmla="*/ 702 h 2562" name="T1"/>
                <a:gd fmla="*/ 1152 w 1156" name="T2"/>
                <a:gd fmla="*/ 1387 h 2562" name="T3"/>
                <a:gd fmla="*/ 1053 w 1156" name="T4"/>
                <a:gd fmla="*/ 1494 h 2562" name="T5"/>
                <a:gd fmla="*/ 1046 w 1156" name="T6"/>
                <a:gd fmla="*/ 1494 h 2562" name="T7"/>
                <a:gd fmla="*/ 940 w 1156" name="T8"/>
                <a:gd fmla="*/ 1400 h 2562" name="T9"/>
                <a:gd fmla="*/ 853 w 1156" name="T10"/>
                <a:gd fmla="*/ 840 h 2562" name="T11"/>
                <a:gd fmla="*/ 892 w 1156" name="T12"/>
                <a:gd fmla="*/ 1434 h 2562" name="T13"/>
                <a:gd fmla="*/ 891 w 1156" name="T14"/>
                <a:gd fmla="*/ 1436 h 2562" name="T15"/>
                <a:gd fmla="*/ 1041 w 1156" name="T16"/>
                <a:gd fmla="*/ 2419 h 2562" name="T17"/>
                <a:gd fmla="*/ 929 w 1156" name="T18"/>
                <a:gd fmla="*/ 2561 h 2562" name="T19"/>
                <a:gd fmla="*/ 909 w 1156" name="T20"/>
                <a:gd fmla="*/ 2562 h 2562" name="T21"/>
                <a:gd fmla="*/ 779 w 1156" name="T22"/>
                <a:gd fmla="*/ 2455 h 2562" name="T23"/>
                <a:gd fmla="*/ 628 w 1156" name="T24"/>
                <a:gd fmla="*/ 1462 h 2562" name="T25"/>
                <a:gd fmla="*/ 494 w 1156" name="T26"/>
                <a:gd fmla="*/ 2443 h 2562" name="T27"/>
                <a:gd fmla="*/ 363 w 1156" name="T28"/>
                <a:gd fmla="*/ 2552 h 2562" name="T29"/>
                <a:gd fmla="*/ 346 w 1156" name="T30"/>
                <a:gd fmla="*/ 2551 h 2562" name="T31"/>
                <a:gd fmla="*/ 232 w 1156" name="T32"/>
                <a:gd fmla="*/ 2411 h 2562" name="T33"/>
                <a:gd fmla="*/ 361 w 1156" name="T34"/>
                <a:gd fmla="*/ 1459 h 2562" name="T35"/>
                <a:gd fmla="*/ 403 w 1156" name="T36"/>
                <a:gd fmla="*/ 906 h 2562" name="T37"/>
                <a:gd fmla="*/ 318 w 1156" name="T38"/>
                <a:gd fmla="*/ 1389 h 2562" name="T39"/>
                <a:gd fmla="*/ 218 w 1156" name="T40"/>
                <a:gd fmla="*/ 1478 h 2562" name="T41"/>
                <a:gd fmla="*/ 206 w 1156" name="T42"/>
                <a:gd fmla="*/ 1566 h 2562" name="T43"/>
                <a:gd fmla="*/ 262 w 1156" name="T44"/>
                <a:gd fmla="*/ 1573 h 2562" name="T45"/>
                <a:gd fmla="*/ 182 w 1156" name="T46"/>
                <a:gd fmla="*/ 2151 h 2562" name="T47"/>
                <a:gd fmla="*/ 0 w 1156" name="T48"/>
                <a:gd fmla="*/ 2128 h 2562" name="T49"/>
                <a:gd fmla="*/ 80 w 1156" name="T50"/>
                <a:gd fmla="*/ 1550 h 2562" name="T51"/>
                <a:gd fmla="*/ 146 w 1156" name="T52"/>
                <a:gd fmla="*/ 1558 h 2562" name="T53"/>
                <a:gd fmla="*/ 160 w 1156" name="T54"/>
                <a:gd fmla="*/ 1465 h 2562" name="T55"/>
                <a:gd fmla="*/ 108 w 1156" name="T56"/>
                <a:gd fmla="*/ 1368 h 2562" name="T57"/>
                <a:gd fmla="*/ 266 w 1156" name="T58"/>
                <a:gd fmla="*/ 688 h 2562" name="T59"/>
                <a:gd fmla="*/ 565 w 1156" name="T60"/>
                <a:gd fmla="*/ 507 h 2562" name="T61"/>
                <a:gd fmla="*/ 603 w 1156" name="T62"/>
                <a:gd fmla="*/ 503 h 2562" name="T63"/>
                <a:gd fmla="*/ 510 w 1156" name="T64"/>
                <a:gd fmla="*/ 1130 h 2562" name="T65"/>
                <a:gd fmla="*/ 613 w 1156" name="T66"/>
                <a:gd fmla="*/ 1235 h 2562" name="T67"/>
                <a:gd fmla="*/ 708 w 1156" name="T68"/>
                <a:gd fmla="*/ 1134 h 2562" name="T69"/>
                <a:gd fmla="*/ 658 w 1156" name="T70"/>
                <a:gd fmla="*/ 504 h 2562" name="T71"/>
                <a:gd fmla="*/ 679 w 1156" name="T72"/>
                <a:gd fmla="*/ 506 h 2562" name="T73"/>
                <a:gd fmla="*/ 687 w 1156" name="T74"/>
                <a:gd fmla="*/ 505 h 2562" name="T75"/>
                <a:gd fmla="*/ 1020 w 1156" name="T76"/>
                <a:gd fmla="*/ 702 h 2562" name="T77"/>
                <a:gd fmla="*/ 879 w 1156" name="T78"/>
                <a:gd fmla="*/ 242 h 2562" name="T79"/>
                <a:gd fmla="*/ 636 w 1156" name="T80"/>
                <a:gd fmla="*/ 2 h 2562" name="T81"/>
                <a:gd fmla="*/ 383 w 1156" name="T82"/>
                <a:gd fmla="*/ 233 h 2562" name="T83"/>
                <a:gd fmla="*/ 627 w 1156" name="T84"/>
                <a:gd fmla="*/ 472 h 2562" name="T85"/>
                <a:gd fmla="*/ 879 w 1156" name="T86"/>
                <a:gd fmla="*/ 242 h 2562" name="T87"/>
                <a:gd fmla="*/ 879 w 1156" name="T88"/>
                <a:gd fmla="*/ 242 h 2562" name="T89"/>
                <a:gd fmla="*/ 879 w 1156" name="T90"/>
                <a:gd fmla="*/ 242 h 2562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2562" w="1156">
                  <a:moveTo>
                    <a:pt x="1020" y="702"/>
                  </a:moveTo>
                  <a:cubicBezTo>
                    <a:pt x="1084" y="816"/>
                    <a:pt x="1127" y="1040"/>
                    <a:pt x="1152" y="1387"/>
                  </a:cubicBezTo>
                  <a:cubicBezTo>
                    <a:pt x="1156" y="1442"/>
                    <a:pt x="1112" y="1490"/>
                    <a:pt x="1053" y="1494"/>
                  </a:cubicBezTo>
                  <a:cubicBezTo>
                    <a:pt x="1051" y="1494"/>
                    <a:pt x="1048" y="1494"/>
                    <a:pt x="1046" y="1494"/>
                  </a:cubicBezTo>
                  <a:cubicBezTo>
                    <a:pt x="991" y="1494"/>
                    <a:pt x="944" y="1454"/>
                    <a:pt x="940" y="1400"/>
                  </a:cubicBezTo>
                  <a:cubicBezTo>
                    <a:pt x="917" y="1075"/>
                    <a:pt x="881" y="917"/>
                    <a:pt x="853" y="840"/>
                  </a:cubicBezTo>
                  <a:cubicBezTo>
                    <a:pt x="892" y="1434"/>
                    <a:pt x="892" y="1434"/>
                    <a:pt x="892" y="1434"/>
                  </a:cubicBezTo>
                  <a:cubicBezTo>
                    <a:pt x="892" y="1435"/>
                    <a:pt x="891" y="1436"/>
                    <a:pt x="891" y="1436"/>
                  </a:cubicBezTo>
                  <a:cubicBezTo>
                    <a:pt x="1041" y="2419"/>
                    <a:pt x="1041" y="2419"/>
                    <a:pt x="1041" y="2419"/>
                  </a:cubicBezTo>
                  <a:cubicBezTo>
                    <a:pt x="1051" y="2487"/>
                    <a:pt x="1001" y="2551"/>
                    <a:pt x="929" y="2561"/>
                  </a:cubicBezTo>
                  <a:cubicBezTo>
                    <a:pt x="922" y="2562"/>
                    <a:pt x="916" y="2562"/>
                    <a:pt x="909" y="2562"/>
                  </a:cubicBezTo>
                  <a:cubicBezTo>
                    <a:pt x="845" y="2562"/>
                    <a:pt x="788" y="2517"/>
                    <a:pt x="779" y="2455"/>
                  </a:cubicBezTo>
                  <a:cubicBezTo>
                    <a:pt x="628" y="1462"/>
                    <a:pt x="628" y="1462"/>
                    <a:pt x="628" y="1462"/>
                  </a:cubicBezTo>
                  <a:cubicBezTo>
                    <a:pt x="494" y="2443"/>
                    <a:pt x="494" y="2443"/>
                    <a:pt x="494" y="2443"/>
                  </a:cubicBezTo>
                  <a:cubicBezTo>
                    <a:pt x="486" y="2506"/>
                    <a:pt x="429" y="2552"/>
                    <a:pt x="363" y="2552"/>
                  </a:cubicBezTo>
                  <a:cubicBezTo>
                    <a:pt x="358" y="2552"/>
                    <a:pt x="352" y="2552"/>
                    <a:pt x="346" y="2551"/>
                  </a:cubicBezTo>
                  <a:cubicBezTo>
                    <a:pt x="274" y="2542"/>
                    <a:pt x="223" y="2479"/>
                    <a:pt x="232" y="2411"/>
                  </a:cubicBezTo>
                  <a:cubicBezTo>
                    <a:pt x="361" y="1459"/>
                    <a:pt x="361" y="1459"/>
                    <a:pt x="361" y="1459"/>
                  </a:cubicBezTo>
                  <a:cubicBezTo>
                    <a:pt x="403" y="906"/>
                    <a:pt x="403" y="906"/>
                    <a:pt x="403" y="906"/>
                  </a:cubicBezTo>
                  <a:cubicBezTo>
                    <a:pt x="376" y="997"/>
                    <a:pt x="345" y="1146"/>
                    <a:pt x="318" y="1389"/>
                  </a:cubicBezTo>
                  <a:cubicBezTo>
                    <a:pt x="313" y="1439"/>
                    <a:pt x="269" y="1476"/>
                    <a:pt x="218" y="1478"/>
                  </a:cubicBezTo>
                  <a:cubicBezTo>
                    <a:pt x="206" y="1566"/>
                    <a:pt x="206" y="1566"/>
                    <a:pt x="206" y="1566"/>
                  </a:cubicBezTo>
                  <a:cubicBezTo>
                    <a:pt x="262" y="1573"/>
                    <a:pt x="262" y="1573"/>
                    <a:pt x="262" y="1573"/>
                  </a:cubicBezTo>
                  <a:cubicBezTo>
                    <a:pt x="182" y="2151"/>
                    <a:pt x="182" y="2151"/>
                    <a:pt x="182" y="2151"/>
                  </a:cubicBezTo>
                  <a:cubicBezTo>
                    <a:pt x="0" y="2128"/>
                    <a:pt x="0" y="2128"/>
                    <a:pt x="0" y="2128"/>
                  </a:cubicBezTo>
                  <a:cubicBezTo>
                    <a:pt x="80" y="1550"/>
                    <a:pt x="80" y="1550"/>
                    <a:pt x="80" y="1550"/>
                  </a:cubicBezTo>
                  <a:cubicBezTo>
                    <a:pt x="146" y="1558"/>
                    <a:pt x="146" y="1558"/>
                    <a:pt x="146" y="1558"/>
                  </a:cubicBezTo>
                  <a:cubicBezTo>
                    <a:pt x="160" y="1465"/>
                    <a:pt x="160" y="1465"/>
                    <a:pt x="160" y="1465"/>
                  </a:cubicBezTo>
                  <a:cubicBezTo>
                    <a:pt x="125" y="1445"/>
                    <a:pt x="103" y="1408"/>
                    <a:pt x="108" y="1368"/>
                  </a:cubicBezTo>
                  <a:cubicBezTo>
                    <a:pt x="147" y="1023"/>
                    <a:pt x="198" y="800"/>
                    <a:pt x="266" y="688"/>
                  </a:cubicBezTo>
                  <a:cubicBezTo>
                    <a:pt x="340" y="566"/>
                    <a:pt x="474" y="519"/>
                    <a:pt x="565" y="507"/>
                  </a:cubicBezTo>
                  <a:cubicBezTo>
                    <a:pt x="577" y="505"/>
                    <a:pt x="589" y="504"/>
                    <a:pt x="603" y="503"/>
                  </a:cubicBezTo>
                  <a:cubicBezTo>
                    <a:pt x="510" y="1130"/>
                    <a:pt x="510" y="1130"/>
                    <a:pt x="510" y="1130"/>
                  </a:cubicBezTo>
                  <a:cubicBezTo>
                    <a:pt x="613" y="1235"/>
                    <a:pt x="613" y="1235"/>
                    <a:pt x="613" y="1235"/>
                  </a:cubicBezTo>
                  <a:cubicBezTo>
                    <a:pt x="708" y="1134"/>
                    <a:pt x="708" y="1134"/>
                    <a:pt x="708" y="1134"/>
                  </a:cubicBezTo>
                  <a:cubicBezTo>
                    <a:pt x="658" y="504"/>
                    <a:pt x="658" y="504"/>
                    <a:pt x="658" y="504"/>
                  </a:cubicBezTo>
                  <a:cubicBezTo>
                    <a:pt x="665" y="505"/>
                    <a:pt x="672" y="505"/>
                    <a:pt x="679" y="506"/>
                  </a:cubicBezTo>
                  <a:cubicBezTo>
                    <a:pt x="682" y="506"/>
                    <a:pt x="684" y="505"/>
                    <a:pt x="687" y="505"/>
                  </a:cubicBezTo>
                  <a:cubicBezTo>
                    <a:pt x="773" y="509"/>
                    <a:pt x="940" y="556"/>
                    <a:pt x="1020" y="702"/>
                  </a:cubicBezTo>
                  <a:close/>
                  <a:moveTo>
                    <a:pt x="879" y="242"/>
                  </a:moveTo>
                  <a:cubicBezTo>
                    <a:pt x="882" y="112"/>
                    <a:pt x="773" y="5"/>
                    <a:pt x="636" y="2"/>
                  </a:cubicBezTo>
                  <a:cubicBezTo>
                    <a:pt x="499" y="0"/>
                    <a:pt x="386" y="103"/>
                    <a:pt x="383" y="233"/>
                  </a:cubicBezTo>
                  <a:cubicBezTo>
                    <a:pt x="381" y="362"/>
                    <a:pt x="490" y="469"/>
                    <a:pt x="627" y="472"/>
                  </a:cubicBezTo>
                  <a:cubicBezTo>
                    <a:pt x="764" y="475"/>
                    <a:pt x="877" y="371"/>
                    <a:pt x="879" y="242"/>
                  </a:cubicBezTo>
                  <a:close/>
                  <a:moveTo>
                    <a:pt x="879" y="242"/>
                  </a:moveTo>
                  <a:cubicBezTo>
                    <a:pt x="879" y="242"/>
                    <a:pt x="879" y="242"/>
                    <a:pt x="879" y="242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>
                <a:solidFill>
                  <a:srgbClr val="855719"/>
                </a:solidFill>
              </a:endParaRPr>
            </a:p>
          </p:txBody>
        </p:sp>
        <p:sp>
          <p:nvSpPr>
            <p:cNvPr id="10" name="male217"/>
            <p:cNvSpPr>
              <a:spLocks noChangeAspect="1"/>
            </p:cNvSpPr>
            <p:nvPr/>
          </p:nvSpPr>
          <p:spPr bwMode="auto">
            <a:xfrm>
              <a:off x="2747835" y="3095543"/>
              <a:ext cx="694692" cy="1537233"/>
            </a:xfrm>
            <a:custGeom>
              <a:gdLst>
                <a:gd fmla="*/ 1020 w 1156" name="T0"/>
                <a:gd fmla="*/ 702 h 2562" name="T1"/>
                <a:gd fmla="*/ 1152 w 1156" name="T2"/>
                <a:gd fmla="*/ 1387 h 2562" name="T3"/>
                <a:gd fmla="*/ 1053 w 1156" name="T4"/>
                <a:gd fmla="*/ 1494 h 2562" name="T5"/>
                <a:gd fmla="*/ 1046 w 1156" name="T6"/>
                <a:gd fmla="*/ 1494 h 2562" name="T7"/>
                <a:gd fmla="*/ 940 w 1156" name="T8"/>
                <a:gd fmla="*/ 1400 h 2562" name="T9"/>
                <a:gd fmla="*/ 853 w 1156" name="T10"/>
                <a:gd fmla="*/ 840 h 2562" name="T11"/>
                <a:gd fmla="*/ 892 w 1156" name="T12"/>
                <a:gd fmla="*/ 1434 h 2562" name="T13"/>
                <a:gd fmla="*/ 891 w 1156" name="T14"/>
                <a:gd fmla="*/ 1436 h 2562" name="T15"/>
                <a:gd fmla="*/ 1041 w 1156" name="T16"/>
                <a:gd fmla="*/ 2419 h 2562" name="T17"/>
                <a:gd fmla="*/ 929 w 1156" name="T18"/>
                <a:gd fmla="*/ 2561 h 2562" name="T19"/>
                <a:gd fmla="*/ 909 w 1156" name="T20"/>
                <a:gd fmla="*/ 2562 h 2562" name="T21"/>
                <a:gd fmla="*/ 779 w 1156" name="T22"/>
                <a:gd fmla="*/ 2455 h 2562" name="T23"/>
                <a:gd fmla="*/ 628 w 1156" name="T24"/>
                <a:gd fmla="*/ 1462 h 2562" name="T25"/>
                <a:gd fmla="*/ 494 w 1156" name="T26"/>
                <a:gd fmla="*/ 2443 h 2562" name="T27"/>
                <a:gd fmla="*/ 363 w 1156" name="T28"/>
                <a:gd fmla="*/ 2552 h 2562" name="T29"/>
                <a:gd fmla="*/ 346 w 1156" name="T30"/>
                <a:gd fmla="*/ 2551 h 2562" name="T31"/>
                <a:gd fmla="*/ 232 w 1156" name="T32"/>
                <a:gd fmla="*/ 2411 h 2562" name="T33"/>
                <a:gd fmla="*/ 361 w 1156" name="T34"/>
                <a:gd fmla="*/ 1459 h 2562" name="T35"/>
                <a:gd fmla="*/ 403 w 1156" name="T36"/>
                <a:gd fmla="*/ 906 h 2562" name="T37"/>
                <a:gd fmla="*/ 318 w 1156" name="T38"/>
                <a:gd fmla="*/ 1389 h 2562" name="T39"/>
                <a:gd fmla="*/ 218 w 1156" name="T40"/>
                <a:gd fmla="*/ 1478 h 2562" name="T41"/>
                <a:gd fmla="*/ 206 w 1156" name="T42"/>
                <a:gd fmla="*/ 1566 h 2562" name="T43"/>
                <a:gd fmla="*/ 262 w 1156" name="T44"/>
                <a:gd fmla="*/ 1573 h 2562" name="T45"/>
                <a:gd fmla="*/ 182 w 1156" name="T46"/>
                <a:gd fmla="*/ 2151 h 2562" name="T47"/>
                <a:gd fmla="*/ 0 w 1156" name="T48"/>
                <a:gd fmla="*/ 2128 h 2562" name="T49"/>
                <a:gd fmla="*/ 80 w 1156" name="T50"/>
                <a:gd fmla="*/ 1550 h 2562" name="T51"/>
                <a:gd fmla="*/ 146 w 1156" name="T52"/>
                <a:gd fmla="*/ 1558 h 2562" name="T53"/>
                <a:gd fmla="*/ 160 w 1156" name="T54"/>
                <a:gd fmla="*/ 1465 h 2562" name="T55"/>
                <a:gd fmla="*/ 108 w 1156" name="T56"/>
                <a:gd fmla="*/ 1368 h 2562" name="T57"/>
                <a:gd fmla="*/ 266 w 1156" name="T58"/>
                <a:gd fmla="*/ 688 h 2562" name="T59"/>
                <a:gd fmla="*/ 565 w 1156" name="T60"/>
                <a:gd fmla="*/ 507 h 2562" name="T61"/>
                <a:gd fmla="*/ 603 w 1156" name="T62"/>
                <a:gd fmla="*/ 503 h 2562" name="T63"/>
                <a:gd fmla="*/ 510 w 1156" name="T64"/>
                <a:gd fmla="*/ 1130 h 2562" name="T65"/>
                <a:gd fmla="*/ 613 w 1156" name="T66"/>
                <a:gd fmla="*/ 1235 h 2562" name="T67"/>
                <a:gd fmla="*/ 708 w 1156" name="T68"/>
                <a:gd fmla="*/ 1134 h 2562" name="T69"/>
                <a:gd fmla="*/ 658 w 1156" name="T70"/>
                <a:gd fmla="*/ 504 h 2562" name="T71"/>
                <a:gd fmla="*/ 679 w 1156" name="T72"/>
                <a:gd fmla="*/ 506 h 2562" name="T73"/>
                <a:gd fmla="*/ 687 w 1156" name="T74"/>
                <a:gd fmla="*/ 505 h 2562" name="T75"/>
                <a:gd fmla="*/ 1020 w 1156" name="T76"/>
                <a:gd fmla="*/ 702 h 2562" name="T77"/>
                <a:gd fmla="*/ 879 w 1156" name="T78"/>
                <a:gd fmla="*/ 242 h 2562" name="T79"/>
                <a:gd fmla="*/ 636 w 1156" name="T80"/>
                <a:gd fmla="*/ 2 h 2562" name="T81"/>
                <a:gd fmla="*/ 383 w 1156" name="T82"/>
                <a:gd fmla="*/ 233 h 2562" name="T83"/>
                <a:gd fmla="*/ 627 w 1156" name="T84"/>
                <a:gd fmla="*/ 472 h 2562" name="T85"/>
                <a:gd fmla="*/ 879 w 1156" name="T86"/>
                <a:gd fmla="*/ 242 h 2562" name="T87"/>
                <a:gd fmla="*/ 879 w 1156" name="T88"/>
                <a:gd fmla="*/ 242 h 2562" name="T89"/>
                <a:gd fmla="*/ 879 w 1156" name="T90"/>
                <a:gd fmla="*/ 242 h 2562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2562" w="1156">
                  <a:moveTo>
                    <a:pt x="1020" y="702"/>
                  </a:moveTo>
                  <a:cubicBezTo>
                    <a:pt x="1084" y="816"/>
                    <a:pt x="1127" y="1040"/>
                    <a:pt x="1152" y="1387"/>
                  </a:cubicBezTo>
                  <a:cubicBezTo>
                    <a:pt x="1156" y="1442"/>
                    <a:pt x="1112" y="1490"/>
                    <a:pt x="1053" y="1494"/>
                  </a:cubicBezTo>
                  <a:cubicBezTo>
                    <a:pt x="1051" y="1494"/>
                    <a:pt x="1048" y="1494"/>
                    <a:pt x="1046" y="1494"/>
                  </a:cubicBezTo>
                  <a:cubicBezTo>
                    <a:pt x="991" y="1494"/>
                    <a:pt x="944" y="1454"/>
                    <a:pt x="940" y="1400"/>
                  </a:cubicBezTo>
                  <a:cubicBezTo>
                    <a:pt x="917" y="1075"/>
                    <a:pt x="881" y="917"/>
                    <a:pt x="853" y="840"/>
                  </a:cubicBezTo>
                  <a:cubicBezTo>
                    <a:pt x="892" y="1434"/>
                    <a:pt x="892" y="1434"/>
                    <a:pt x="892" y="1434"/>
                  </a:cubicBezTo>
                  <a:cubicBezTo>
                    <a:pt x="892" y="1435"/>
                    <a:pt x="891" y="1436"/>
                    <a:pt x="891" y="1436"/>
                  </a:cubicBezTo>
                  <a:cubicBezTo>
                    <a:pt x="1041" y="2419"/>
                    <a:pt x="1041" y="2419"/>
                    <a:pt x="1041" y="2419"/>
                  </a:cubicBezTo>
                  <a:cubicBezTo>
                    <a:pt x="1051" y="2487"/>
                    <a:pt x="1001" y="2551"/>
                    <a:pt x="929" y="2561"/>
                  </a:cubicBezTo>
                  <a:cubicBezTo>
                    <a:pt x="922" y="2562"/>
                    <a:pt x="916" y="2562"/>
                    <a:pt x="909" y="2562"/>
                  </a:cubicBezTo>
                  <a:cubicBezTo>
                    <a:pt x="845" y="2562"/>
                    <a:pt x="788" y="2517"/>
                    <a:pt x="779" y="2455"/>
                  </a:cubicBezTo>
                  <a:cubicBezTo>
                    <a:pt x="628" y="1462"/>
                    <a:pt x="628" y="1462"/>
                    <a:pt x="628" y="1462"/>
                  </a:cubicBezTo>
                  <a:cubicBezTo>
                    <a:pt x="494" y="2443"/>
                    <a:pt x="494" y="2443"/>
                    <a:pt x="494" y="2443"/>
                  </a:cubicBezTo>
                  <a:cubicBezTo>
                    <a:pt x="486" y="2506"/>
                    <a:pt x="429" y="2552"/>
                    <a:pt x="363" y="2552"/>
                  </a:cubicBezTo>
                  <a:cubicBezTo>
                    <a:pt x="358" y="2552"/>
                    <a:pt x="352" y="2552"/>
                    <a:pt x="346" y="2551"/>
                  </a:cubicBezTo>
                  <a:cubicBezTo>
                    <a:pt x="274" y="2542"/>
                    <a:pt x="223" y="2479"/>
                    <a:pt x="232" y="2411"/>
                  </a:cubicBezTo>
                  <a:cubicBezTo>
                    <a:pt x="361" y="1459"/>
                    <a:pt x="361" y="1459"/>
                    <a:pt x="361" y="1459"/>
                  </a:cubicBezTo>
                  <a:cubicBezTo>
                    <a:pt x="403" y="906"/>
                    <a:pt x="403" y="906"/>
                    <a:pt x="403" y="906"/>
                  </a:cubicBezTo>
                  <a:cubicBezTo>
                    <a:pt x="376" y="997"/>
                    <a:pt x="345" y="1146"/>
                    <a:pt x="318" y="1389"/>
                  </a:cubicBezTo>
                  <a:cubicBezTo>
                    <a:pt x="313" y="1439"/>
                    <a:pt x="269" y="1476"/>
                    <a:pt x="218" y="1478"/>
                  </a:cubicBezTo>
                  <a:cubicBezTo>
                    <a:pt x="206" y="1566"/>
                    <a:pt x="206" y="1566"/>
                    <a:pt x="206" y="1566"/>
                  </a:cubicBezTo>
                  <a:cubicBezTo>
                    <a:pt x="262" y="1573"/>
                    <a:pt x="262" y="1573"/>
                    <a:pt x="262" y="1573"/>
                  </a:cubicBezTo>
                  <a:cubicBezTo>
                    <a:pt x="182" y="2151"/>
                    <a:pt x="182" y="2151"/>
                    <a:pt x="182" y="2151"/>
                  </a:cubicBezTo>
                  <a:cubicBezTo>
                    <a:pt x="0" y="2128"/>
                    <a:pt x="0" y="2128"/>
                    <a:pt x="0" y="2128"/>
                  </a:cubicBezTo>
                  <a:cubicBezTo>
                    <a:pt x="80" y="1550"/>
                    <a:pt x="80" y="1550"/>
                    <a:pt x="80" y="1550"/>
                  </a:cubicBezTo>
                  <a:cubicBezTo>
                    <a:pt x="146" y="1558"/>
                    <a:pt x="146" y="1558"/>
                    <a:pt x="146" y="1558"/>
                  </a:cubicBezTo>
                  <a:cubicBezTo>
                    <a:pt x="160" y="1465"/>
                    <a:pt x="160" y="1465"/>
                    <a:pt x="160" y="1465"/>
                  </a:cubicBezTo>
                  <a:cubicBezTo>
                    <a:pt x="125" y="1445"/>
                    <a:pt x="103" y="1408"/>
                    <a:pt x="108" y="1368"/>
                  </a:cubicBezTo>
                  <a:cubicBezTo>
                    <a:pt x="147" y="1023"/>
                    <a:pt x="198" y="800"/>
                    <a:pt x="266" y="688"/>
                  </a:cubicBezTo>
                  <a:cubicBezTo>
                    <a:pt x="340" y="566"/>
                    <a:pt x="474" y="519"/>
                    <a:pt x="565" y="507"/>
                  </a:cubicBezTo>
                  <a:cubicBezTo>
                    <a:pt x="577" y="505"/>
                    <a:pt x="589" y="504"/>
                    <a:pt x="603" y="503"/>
                  </a:cubicBezTo>
                  <a:cubicBezTo>
                    <a:pt x="510" y="1130"/>
                    <a:pt x="510" y="1130"/>
                    <a:pt x="510" y="1130"/>
                  </a:cubicBezTo>
                  <a:cubicBezTo>
                    <a:pt x="613" y="1235"/>
                    <a:pt x="613" y="1235"/>
                    <a:pt x="613" y="1235"/>
                  </a:cubicBezTo>
                  <a:cubicBezTo>
                    <a:pt x="708" y="1134"/>
                    <a:pt x="708" y="1134"/>
                    <a:pt x="708" y="1134"/>
                  </a:cubicBezTo>
                  <a:cubicBezTo>
                    <a:pt x="658" y="504"/>
                    <a:pt x="658" y="504"/>
                    <a:pt x="658" y="504"/>
                  </a:cubicBezTo>
                  <a:cubicBezTo>
                    <a:pt x="665" y="505"/>
                    <a:pt x="672" y="505"/>
                    <a:pt x="679" y="506"/>
                  </a:cubicBezTo>
                  <a:cubicBezTo>
                    <a:pt x="682" y="506"/>
                    <a:pt x="684" y="505"/>
                    <a:pt x="687" y="505"/>
                  </a:cubicBezTo>
                  <a:cubicBezTo>
                    <a:pt x="773" y="509"/>
                    <a:pt x="940" y="556"/>
                    <a:pt x="1020" y="702"/>
                  </a:cubicBezTo>
                  <a:close/>
                  <a:moveTo>
                    <a:pt x="879" y="242"/>
                  </a:moveTo>
                  <a:cubicBezTo>
                    <a:pt x="882" y="112"/>
                    <a:pt x="773" y="5"/>
                    <a:pt x="636" y="2"/>
                  </a:cubicBezTo>
                  <a:cubicBezTo>
                    <a:pt x="499" y="0"/>
                    <a:pt x="386" y="103"/>
                    <a:pt x="383" y="233"/>
                  </a:cubicBezTo>
                  <a:cubicBezTo>
                    <a:pt x="381" y="362"/>
                    <a:pt x="490" y="469"/>
                    <a:pt x="627" y="472"/>
                  </a:cubicBezTo>
                  <a:cubicBezTo>
                    <a:pt x="764" y="475"/>
                    <a:pt x="877" y="371"/>
                    <a:pt x="879" y="242"/>
                  </a:cubicBezTo>
                  <a:close/>
                  <a:moveTo>
                    <a:pt x="879" y="242"/>
                  </a:moveTo>
                  <a:cubicBezTo>
                    <a:pt x="879" y="242"/>
                    <a:pt x="879" y="242"/>
                    <a:pt x="879" y="242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>
                <a:solidFill>
                  <a:srgbClr val="855719"/>
                </a:solidFill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3608125" y="4103833"/>
            <a:ext cx="4980849" cy="1537233"/>
            <a:chOff x="3608125" y="3095543"/>
            <a:chExt cx="4980849" cy="1537233"/>
          </a:xfrm>
          <a:solidFill>
            <a:schemeClr val="accent2"/>
          </a:solidFill>
        </p:grpSpPr>
        <p:sp>
          <p:nvSpPr>
            <p:cNvPr id="11" name="male217"/>
            <p:cNvSpPr>
              <a:spLocks noChangeAspect="1"/>
            </p:cNvSpPr>
            <p:nvPr/>
          </p:nvSpPr>
          <p:spPr bwMode="auto">
            <a:xfrm>
              <a:off x="3608125" y="3095543"/>
              <a:ext cx="694692" cy="1537233"/>
            </a:xfrm>
            <a:custGeom>
              <a:gdLst>
                <a:gd fmla="*/ 1020 w 1156" name="T0"/>
                <a:gd fmla="*/ 702 h 2562" name="T1"/>
                <a:gd fmla="*/ 1152 w 1156" name="T2"/>
                <a:gd fmla="*/ 1387 h 2562" name="T3"/>
                <a:gd fmla="*/ 1053 w 1156" name="T4"/>
                <a:gd fmla="*/ 1494 h 2562" name="T5"/>
                <a:gd fmla="*/ 1046 w 1156" name="T6"/>
                <a:gd fmla="*/ 1494 h 2562" name="T7"/>
                <a:gd fmla="*/ 940 w 1156" name="T8"/>
                <a:gd fmla="*/ 1400 h 2562" name="T9"/>
                <a:gd fmla="*/ 853 w 1156" name="T10"/>
                <a:gd fmla="*/ 840 h 2562" name="T11"/>
                <a:gd fmla="*/ 892 w 1156" name="T12"/>
                <a:gd fmla="*/ 1434 h 2562" name="T13"/>
                <a:gd fmla="*/ 891 w 1156" name="T14"/>
                <a:gd fmla="*/ 1436 h 2562" name="T15"/>
                <a:gd fmla="*/ 1041 w 1156" name="T16"/>
                <a:gd fmla="*/ 2419 h 2562" name="T17"/>
                <a:gd fmla="*/ 929 w 1156" name="T18"/>
                <a:gd fmla="*/ 2561 h 2562" name="T19"/>
                <a:gd fmla="*/ 909 w 1156" name="T20"/>
                <a:gd fmla="*/ 2562 h 2562" name="T21"/>
                <a:gd fmla="*/ 779 w 1156" name="T22"/>
                <a:gd fmla="*/ 2455 h 2562" name="T23"/>
                <a:gd fmla="*/ 628 w 1156" name="T24"/>
                <a:gd fmla="*/ 1462 h 2562" name="T25"/>
                <a:gd fmla="*/ 494 w 1156" name="T26"/>
                <a:gd fmla="*/ 2443 h 2562" name="T27"/>
                <a:gd fmla="*/ 363 w 1156" name="T28"/>
                <a:gd fmla="*/ 2552 h 2562" name="T29"/>
                <a:gd fmla="*/ 346 w 1156" name="T30"/>
                <a:gd fmla="*/ 2551 h 2562" name="T31"/>
                <a:gd fmla="*/ 232 w 1156" name="T32"/>
                <a:gd fmla="*/ 2411 h 2562" name="T33"/>
                <a:gd fmla="*/ 361 w 1156" name="T34"/>
                <a:gd fmla="*/ 1459 h 2562" name="T35"/>
                <a:gd fmla="*/ 403 w 1156" name="T36"/>
                <a:gd fmla="*/ 906 h 2562" name="T37"/>
                <a:gd fmla="*/ 318 w 1156" name="T38"/>
                <a:gd fmla="*/ 1389 h 2562" name="T39"/>
                <a:gd fmla="*/ 218 w 1156" name="T40"/>
                <a:gd fmla="*/ 1478 h 2562" name="T41"/>
                <a:gd fmla="*/ 206 w 1156" name="T42"/>
                <a:gd fmla="*/ 1566 h 2562" name="T43"/>
                <a:gd fmla="*/ 262 w 1156" name="T44"/>
                <a:gd fmla="*/ 1573 h 2562" name="T45"/>
                <a:gd fmla="*/ 182 w 1156" name="T46"/>
                <a:gd fmla="*/ 2151 h 2562" name="T47"/>
                <a:gd fmla="*/ 0 w 1156" name="T48"/>
                <a:gd fmla="*/ 2128 h 2562" name="T49"/>
                <a:gd fmla="*/ 80 w 1156" name="T50"/>
                <a:gd fmla="*/ 1550 h 2562" name="T51"/>
                <a:gd fmla="*/ 146 w 1156" name="T52"/>
                <a:gd fmla="*/ 1558 h 2562" name="T53"/>
                <a:gd fmla="*/ 160 w 1156" name="T54"/>
                <a:gd fmla="*/ 1465 h 2562" name="T55"/>
                <a:gd fmla="*/ 108 w 1156" name="T56"/>
                <a:gd fmla="*/ 1368 h 2562" name="T57"/>
                <a:gd fmla="*/ 266 w 1156" name="T58"/>
                <a:gd fmla="*/ 688 h 2562" name="T59"/>
                <a:gd fmla="*/ 565 w 1156" name="T60"/>
                <a:gd fmla="*/ 507 h 2562" name="T61"/>
                <a:gd fmla="*/ 603 w 1156" name="T62"/>
                <a:gd fmla="*/ 503 h 2562" name="T63"/>
                <a:gd fmla="*/ 510 w 1156" name="T64"/>
                <a:gd fmla="*/ 1130 h 2562" name="T65"/>
                <a:gd fmla="*/ 613 w 1156" name="T66"/>
                <a:gd fmla="*/ 1235 h 2562" name="T67"/>
                <a:gd fmla="*/ 708 w 1156" name="T68"/>
                <a:gd fmla="*/ 1134 h 2562" name="T69"/>
                <a:gd fmla="*/ 658 w 1156" name="T70"/>
                <a:gd fmla="*/ 504 h 2562" name="T71"/>
                <a:gd fmla="*/ 679 w 1156" name="T72"/>
                <a:gd fmla="*/ 506 h 2562" name="T73"/>
                <a:gd fmla="*/ 687 w 1156" name="T74"/>
                <a:gd fmla="*/ 505 h 2562" name="T75"/>
                <a:gd fmla="*/ 1020 w 1156" name="T76"/>
                <a:gd fmla="*/ 702 h 2562" name="T77"/>
                <a:gd fmla="*/ 879 w 1156" name="T78"/>
                <a:gd fmla="*/ 242 h 2562" name="T79"/>
                <a:gd fmla="*/ 636 w 1156" name="T80"/>
                <a:gd fmla="*/ 2 h 2562" name="T81"/>
                <a:gd fmla="*/ 383 w 1156" name="T82"/>
                <a:gd fmla="*/ 233 h 2562" name="T83"/>
                <a:gd fmla="*/ 627 w 1156" name="T84"/>
                <a:gd fmla="*/ 472 h 2562" name="T85"/>
                <a:gd fmla="*/ 879 w 1156" name="T86"/>
                <a:gd fmla="*/ 242 h 2562" name="T87"/>
                <a:gd fmla="*/ 879 w 1156" name="T88"/>
                <a:gd fmla="*/ 242 h 2562" name="T89"/>
                <a:gd fmla="*/ 879 w 1156" name="T90"/>
                <a:gd fmla="*/ 242 h 2562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2562" w="1156">
                  <a:moveTo>
                    <a:pt x="1020" y="702"/>
                  </a:moveTo>
                  <a:cubicBezTo>
                    <a:pt x="1084" y="816"/>
                    <a:pt x="1127" y="1040"/>
                    <a:pt x="1152" y="1387"/>
                  </a:cubicBezTo>
                  <a:cubicBezTo>
                    <a:pt x="1156" y="1442"/>
                    <a:pt x="1112" y="1490"/>
                    <a:pt x="1053" y="1494"/>
                  </a:cubicBezTo>
                  <a:cubicBezTo>
                    <a:pt x="1051" y="1494"/>
                    <a:pt x="1048" y="1494"/>
                    <a:pt x="1046" y="1494"/>
                  </a:cubicBezTo>
                  <a:cubicBezTo>
                    <a:pt x="991" y="1494"/>
                    <a:pt x="944" y="1454"/>
                    <a:pt x="940" y="1400"/>
                  </a:cubicBezTo>
                  <a:cubicBezTo>
                    <a:pt x="917" y="1075"/>
                    <a:pt x="881" y="917"/>
                    <a:pt x="853" y="840"/>
                  </a:cubicBezTo>
                  <a:cubicBezTo>
                    <a:pt x="892" y="1434"/>
                    <a:pt x="892" y="1434"/>
                    <a:pt x="892" y="1434"/>
                  </a:cubicBezTo>
                  <a:cubicBezTo>
                    <a:pt x="892" y="1435"/>
                    <a:pt x="891" y="1436"/>
                    <a:pt x="891" y="1436"/>
                  </a:cubicBezTo>
                  <a:cubicBezTo>
                    <a:pt x="1041" y="2419"/>
                    <a:pt x="1041" y="2419"/>
                    <a:pt x="1041" y="2419"/>
                  </a:cubicBezTo>
                  <a:cubicBezTo>
                    <a:pt x="1051" y="2487"/>
                    <a:pt x="1001" y="2551"/>
                    <a:pt x="929" y="2561"/>
                  </a:cubicBezTo>
                  <a:cubicBezTo>
                    <a:pt x="922" y="2562"/>
                    <a:pt x="916" y="2562"/>
                    <a:pt x="909" y="2562"/>
                  </a:cubicBezTo>
                  <a:cubicBezTo>
                    <a:pt x="845" y="2562"/>
                    <a:pt x="788" y="2517"/>
                    <a:pt x="779" y="2455"/>
                  </a:cubicBezTo>
                  <a:cubicBezTo>
                    <a:pt x="628" y="1462"/>
                    <a:pt x="628" y="1462"/>
                    <a:pt x="628" y="1462"/>
                  </a:cubicBezTo>
                  <a:cubicBezTo>
                    <a:pt x="494" y="2443"/>
                    <a:pt x="494" y="2443"/>
                    <a:pt x="494" y="2443"/>
                  </a:cubicBezTo>
                  <a:cubicBezTo>
                    <a:pt x="486" y="2506"/>
                    <a:pt x="429" y="2552"/>
                    <a:pt x="363" y="2552"/>
                  </a:cubicBezTo>
                  <a:cubicBezTo>
                    <a:pt x="358" y="2552"/>
                    <a:pt x="352" y="2552"/>
                    <a:pt x="346" y="2551"/>
                  </a:cubicBezTo>
                  <a:cubicBezTo>
                    <a:pt x="274" y="2542"/>
                    <a:pt x="223" y="2479"/>
                    <a:pt x="232" y="2411"/>
                  </a:cubicBezTo>
                  <a:cubicBezTo>
                    <a:pt x="361" y="1459"/>
                    <a:pt x="361" y="1459"/>
                    <a:pt x="361" y="1459"/>
                  </a:cubicBezTo>
                  <a:cubicBezTo>
                    <a:pt x="403" y="906"/>
                    <a:pt x="403" y="906"/>
                    <a:pt x="403" y="906"/>
                  </a:cubicBezTo>
                  <a:cubicBezTo>
                    <a:pt x="376" y="997"/>
                    <a:pt x="345" y="1146"/>
                    <a:pt x="318" y="1389"/>
                  </a:cubicBezTo>
                  <a:cubicBezTo>
                    <a:pt x="313" y="1439"/>
                    <a:pt x="269" y="1476"/>
                    <a:pt x="218" y="1478"/>
                  </a:cubicBezTo>
                  <a:cubicBezTo>
                    <a:pt x="206" y="1566"/>
                    <a:pt x="206" y="1566"/>
                    <a:pt x="206" y="1566"/>
                  </a:cubicBezTo>
                  <a:cubicBezTo>
                    <a:pt x="262" y="1573"/>
                    <a:pt x="262" y="1573"/>
                    <a:pt x="262" y="1573"/>
                  </a:cubicBezTo>
                  <a:cubicBezTo>
                    <a:pt x="182" y="2151"/>
                    <a:pt x="182" y="2151"/>
                    <a:pt x="182" y="2151"/>
                  </a:cubicBezTo>
                  <a:cubicBezTo>
                    <a:pt x="0" y="2128"/>
                    <a:pt x="0" y="2128"/>
                    <a:pt x="0" y="2128"/>
                  </a:cubicBezTo>
                  <a:cubicBezTo>
                    <a:pt x="80" y="1550"/>
                    <a:pt x="80" y="1550"/>
                    <a:pt x="80" y="1550"/>
                  </a:cubicBezTo>
                  <a:cubicBezTo>
                    <a:pt x="146" y="1558"/>
                    <a:pt x="146" y="1558"/>
                    <a:pt x="146" y="1558"/>
                  </a:cubicBezTo>
                  <a:cubicBezTo>
                    <a:pt x="160" y="1465"/>
                    <a:pt x="160" y="1465"/>
                    <a:pt x="160" y="1465"/>
                  </a:cubicBezTo>
                  <a:cubicBezTo>
                    <a:pt x="125" y="1445"/>
                    <a:pt x="103" y="1408"/>
                    <a:pt x="108" y="1368"/>
                  </a:cubicBezTo>
                  <a:cubicBezTo>
                    <a:pt x="147" y="1023"/>
                    <a:pt x="198" y="800"/>
                    <a:pt x="266" y="688"/>
                  </a:cubicBezTo>
                  <a:cubicBezTo>
                    <a:pt x="340" y="566"/>
                    <a:pt x="474" y="519"/>
                    <a:pt x="565" y="507"/>
                  </a:cubicBezTo>
                  <a:cubicBezTo>
                    <a:pt x="577" y="505"/>
                    <a:pt x="589" y="504"/>
                    <a:pt x="603" y="503"/>
                  </a:cubicBezTo>
                  <a:cubicBezTo>
                    <a:pt x="510" y="1130"/>
                    <a:pt x="510" y="1130"/>
                    <a:pt x="510" y="1130"/>
                  </a:cubicBezTo>
                  <a:cubicBezTo>
                    <a:pt x="613" y="1235"/>
                    <a:pt x="613" y="1235"/>
                    <a:pt x="613" y="1235"/>
                  </a:cubicBezTo>
                  <a:cubicBezTo>
                    <a:pt x="708" y="1134"/>
                    <a:pt x="708" y="1134"/>
                    <a:pt x="708" y="1134"/>
                  </a:cubicBezTo>
                  <a:cubicBezTo>
                    <a:pt x="658" y="504"/>
                    <a:pt x="658" y="504"/>
                    <a:pt x="658" y="504"/>
                  </a:cubicBezTo>
                  <a:cubicBezTo>
                    <a:pt x="665" y="505"/>
                    <a:pt x="672" y="505"/>
                    <a:pt x="679" y="506"/>
                  </a:cubicBezTo>
                  <a:cubicBezTo>
                    <a:pt x="682" y="506"/>
                    <a:pt x="684" y="505"/>
                    <a:pt x="687" y="505"/>
                  </a:cubicBezTo>
                  <a:cubicBezTo>
                    <a:pt x="773" y="509"/>
                    <a:pt x="940" y="556"/>
                    <a:pt x="1020" y="702"/>
                  </a:cubicBezTo>
                  <a:close/>
                  <a:moveTo>
                    <a:pt x="879" y="242"/>
                  </a:moveTo>
                  <a:cubicBezTo>
                    <a:pt x="882" y="112"/>
                    <a:pt x="773" y="5"/>
                    <a:pt x="636" y="2"/>
                  </a:cubicBezTo>
                  <a:cubicBezTo>
                    <a:pt x="499" y="0"/>
                    <a:pt x="386" y="103"/>
                    <a:pt x="383" y="233"/>
                  </a:cubicBezTo>
                  <a:cubicBezTo>
                    <a:pt x="381" y="362"/>
                    <a:pt x="490" y="469"/>
                    <a:pt x="627" y="472"/>
                  </a:cubicBezTo>
                  <a:cubicBezTo>
                    <a:pt x="764" y="475"/>
                    <a:pt x="877" y="371"/>
                    <a:pt x="879" y="242"/>
                  </a:cubicBezTo>
                  <a:close/>
                  <a:moveTo>
                    <a:pt x="879" y="242"/>
                  </a:moveTo>
                  <a:cubicBezTo>
                    <a:pt x="879" y="242"/>
                    <a:pt x="879" y="242"/>
                    <a:pt x="879" y="242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>
                <a:solidFill>
                  <a:srgbClr val="855719"/>
                </a:solidFill>
              </a:endParaRPr>
            </a:p>
          </p:txBody>
        </p:sp>
        <p:sp>
          <p:nvSpPr>
            <p:cNvPr id="12" name="male217"/>
            <p:cNvSpPr>
              <a:spLocks noChangeAspect="1"/>
            </p:cNvSpPr>
            <p:nvPr/>
          </p:nvSpPr>
          <p:spPr bwMode="auto">
            <a:xfrm>
              <a:off x="4463317" y="3095543"/>
              <a:ext cx="694692" cy="1537233"/>
            </a:xfrm>
            <a:custGeom>
              <a:gdLst>
                <a:gd fmla="*/ 1020 w 1156" name="T0"/>
                <a:gd fmla="*/ 702 h 2562" name="T1"/>
                <a:gd fmla="*/ 1152 w 1156" name="T2"/>
                <a:gd fmla="*/ 1387 h 2562" name="T3"/>
                <a:gd fmla="*/ 1053 w 1156" name="T4"/>
                <a:gd fmla="*/ 1494 h 2562" name="T5"/>
                <a:gd fmla="*/ 1046 w 1156" name="T6"/>
                <a:gd fmla="*/ 1494 h 2562" name="T7"/>
                <a:gd fmla="*/ 940 w 1156" name="T8"/>
                <a:gd fmla="*/ 1400 h 2562" name="T9"/>
                <a:gd fmla="*/ 853 w 1156" name="T10"/>
                <a:gd fmla="*/ 840 h 2562" name="T11"/>
                <a:gd fmla="*/ 892 w 1156" name="T12"/>
                <a:gd fmla="*/ 1434 h 2562" name="T13"/>
                <a:gd fmla="*/ 891 w 1156" name="T14"/>
                <a:gd fmla="*/ 1436 h 2562" name="T15"/>
                <a:gd fmla="*/ 1041 w 1156" name="T16"/>
                <a:gd fmla="*/ 2419 h 2562" name="T17"/>
                <a:gd fmla="*/ 929 w 1156" name="T18"/>
                <a:gd fmla="*/ 2561 h 2562" name="T19"/>
                <a:gd fmla="*/ 909 w 1156" name="T20"/>
                <a:gd fmla="*/ 2562 h 2562" name="T21"/>
                <a:gd fmla="*/ 779 w 1156" name="T22"/>
                <a:gd fmla="*/ 2455 h 2562" name="T23"/>
                <a:gd fmla="*/ 628 w 1156" name="T24"/>
                <a:gd fmla="*/ 1462 h 2562" name="T25"/>
                <a:gd fmla="*/ 494 w 1156" name="T26"/>
                <a:gd fmla="*/ 2443 h 2562" name="T27"/>
                <a:gd fmla="*/ 363 w 1156" name="T28"/>
                <a:gd fmla="*/ 2552 h 2562" name="T29"/>
                <a:gd fmla="*/ 346 w 1156" name="T30"/>
                <a:gd fmla="*/ 2551 h 2562" name="T31"/>
                <a:gd fmla="*/ 232 w 1156" name="T32"/>
                <a:gd fmla="*/ 2411 h 2562" name="T33"/>
                <a:gd fmla="*/ 361 w 1156" name="T34"/>
                <a:gd fmla="*/ 1459 h 2562" name="T35"/>
                <a:gd fmla="*/ 403 w 1156" name="T36"/>
                <a:gd fmla="*/ 906 h 2562" name="T37"/>
                <a:gd fmla="*/ 318 w 1156" name="T38"/>
                <a:gd fmla="*/ 1389 h 2562" name="T39"/>
                <a:gd fmla="*/ 218 w 1156" name="T40"/>
                <a:gd fmla="*/ 1478 h 2562" name="T41"/>
                <a:gd fmla="*/ 206 w 1156" name="T42"/>
                <a:gd fmla="*/ 1566 h 2562" name="T43"/>
                <a:gd fmla="*/ 262 w 1156" name="T44"/>
                <a:gd fmla="*/ 1573 h 2562" name="T45"/>
                <a:gd fmla="*/ 182 w 1156" name="T46"/>
                <a:gd fmla="*/ 2151 h 2562" name="T47"/>
                <a:gd fmla="*/ 0 w 1156" name="T48"/>
                <a:gd fmla="*/ 2128 h 2562" name="T49"/>
                <a:gd fmla="*/ 80 w 1156" name="T50"/>
                <a:gd fmla="*/ 1550 h 2562" name="T51"/>
                <a:gd fmla="*/ 146 w 1156" name="T52"/>
                <a:gd fmla="*/ 1558 h 2562" name="T53"/>
                <a:gd fmla="*/ 160 w 1156" name="T54"/>
                <a:gd fmla="*/ 1465 h 2562" name="T55"/>
                <a:gd fmla="*/ 108 w 1156" name="T56"/>
                <a:gd fmla="*/ 1368 h 2562" name="T57"/>
                <a:gd fmla="*/ 266 w 1156" name="T58"/>
                <a:gd fmla="*/ 688 h 2562" name="T59"/>
                <a:gd fmla="*/ 565 w 1156" name="T60"/>
                <a:gd fmla="*/ 507 h 2562" name="T61"/>
                <a:gd fmla="*/ 603 w 1156" name="T62"/>
                <a:gd fmla="*/ 503 h 2562" name="T63"/>
                <a:gd fmla="*/ 510 w 1156" name="T64"/>
                <a:gd fmla="*/ 1130 h 2562" name="T65"/>
                <a:gd fmla="*/ 613 w 1156" name="T66"/>
                <a:gd fmla="*/ 1235 h 2562" name="T67"/>
                <a:gd fmla="*/ 708 w 1156" name="T68"/>
                <a:gd fmla="*/ 1134 h 2562" name="T69"/>
                <a:gd fmla="*/ 658 w 1156" name="T70"/>
                <a:gd fmla="*/ 504 h 2562" name="T71"/>
                <a:gd fmla="*/ 679 w 1156" name="T72"/>
                <a:gd fmla="*/ 506 h 2562" name="T73"/>
                <a:gd fmla="*/ 687 w 1156" name="T74"/>
                <a:gd fmla="*/ 505 h 2562" name="T75"/>
                <a:gd fmla="*/ 1020 w 1156" name="T76"/>
                <a:gd fmla="*/ 702 h 2562" name="T77"/>
                <a:gd fmla="*/ 879 w 1156" name="T78"/>
                <a:gd fmla="*/ 242 h 2562" name="T79"/>
                <a:gd fmla="*/ 636 w 1156" name="T80"/>
                <a:gd fmla="*/ 2 h 2562" name="T81"/>
                <a:gd fmla="*/ 383 w 1156" name="T82"/>
                <a:gd fmla="*/ 233 h 2562" name="T83"/>
                <a:gd fmla="*/ 627 w 1156" name="T84"/>
                <a:gd fmla="*/ 472 h 2562" name="T85"/>
                <a:gd fmla="*/ 879 w 1156" name="T86"/>
                <a:gd fmla="*/ 242 h 2562" name="T87"/>
                <a:gd fmla="*/ 879 w 1156" name="T88"/>
                <a:gd fmla="*/ 242 h 2562" name="T89"/>
                <a:gd fmla="*/ 879 w 1156" name="T90"/>
                <a:gd fmla="*/ 242 h 2562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2562" w="1156">
                  <a:moveTo>
                    <a:pt x="1020" y="702"/>
                  </a:moveTo>
                  <a:cubicBezTo>
                    <a:pt x="1084" y="816"/>
                    <a:pt x="1127" y="1040"/>
                    <a:pt x="1152" y="1387"/>
                  </a:cubicBezTo>
                  <a:cubicBezTo>
                    <a:pt x="1156" y="1442"/>
                    <a:pt x="1112" y="1490"/>
                    <a:pt x="1053" y="1494"/>
                  </a:cubicBezTo>
                  <a:cubicBezTo>
                    <a:pt x="1051" y="1494"/>
                    <a:pt x="1048" y="1494"/>
                    <a:pt x="1046" y="1494"/>
                  </a:cubicBezTo>
                  <a:cubicBezTo>
                    <a:pt x="991" y="1494"/>
                    <a:pt x="944" y="1454"/>
                    <a:pt x="940" y="1400"/>
                  </a:cubicBezTo>
                  <a:cubicBezTo>
                    <a:pt x="917" y="1075"/>
                    <a:pt x="881" y="917"/>
                    <a:pt x="853" y="840"/>
                  </a:cubicBezTo>
                  <a:cubicBezTo>
                    <a:pt x="892" y="1434"/>
                    <a:pt x="892" y="1434"/>
                    <a:pt x="892" y="1434"/>
                  </a:cubicBezTo>
                  <a:cubicBezTo>
                    <a:pt x="892" y="1435"/>
                    <a:pt x="891" y="1436"/>
                    <a:pt x="891" y="1436"/>
                  </a:cubicBezTo>
                  <a:cubicBezTo>
                    <a:pt x="1041" y="2419"/>
                    <a:pt x="1041" y="2419"/>
                    <a:pt x="1041" y="2419"/>
                  </a:cubicBezTo>
                  <a:cubicBezTo>
                    <a:pt x="1051" y="2487"/>
                    <a:pt x="1001" y="2551"/>
                    <a:pt x="929" y="2561"/>
                  </a:cubicBezTo>
                  <a:cubicBezTo>
                    <a:pt x="922" y="2562"/>
                    <a:pt x="916" y="2562"/>
                    <a:pt x="909" y="2562"/>
                  </a:cubicBezTo>
                  <a:cubicBezTo>
                    <a:pt x="845" y="2562"/>
                    <a:pt x="788" y="2517"/>
                    <a:pt x="779" y="2455"/>
                  </a:cubicBezTo>
                  <a:cubicBezTo>
                    <a:pt x="628" y="1462"/>
                    <a:pt x="628" y="1462"/>
                    <a:pt x="628" y="1462"/>
                  </a:cubicBezTo>
                  <a:cubicBezTo>
                    <a:pt x="494" y="2443"/>
                    <a:pt x="494" y="2443"/>
                    <a:pt x="494" y="2443"/>
                  </a:cubicBezTo>
                  <a:cubicBezTo>
                    <a:pt x="486" y="2506"/>
                    <a:pt x="429" y="2552"/>
                    <a:pt x="363" y="2552"/>
                  </a:cubicBezTo>
                  <a:cubicBezTo>
                    <a:pt x="358" y="2552"/>
                    <a:pt x="352" y="2552"/>
                    <a:pt x="346" y="2551"/>
                  </a:cubicBezTo>
                  <a:cubicBezTo>
                    <a:pt x="274" y="2542"/>
                    <a:pt x="223" y="2479"/>
                    <a:pt x="232" y="2411"/>
                  </a:cubicBezTo>
                  <a:cubicBezTo>
                    <a:pt x="361" y="1459"/>
                    <a:pt x="361" y="1459"/>
                    <a:pt x="361" y="1459"/>
                  </a:cubicBezTo>
                  <a:cubicBezTo>
                    <a:pt x="403" y="906"/>
                    <a:pt x="403" y="906"/>
                    <a:pt x="403" y="906"/>
                  </a:cubicBezTo>
                  <a:cubicBezTo>
                    <a:pt x="376" y="997"/>
                    <a:pt x="345" y="1146"/>
                    <a:pt x="318" y="1389"/>
                  </a:cubicBezTo>
                  <a:cubicBezTo>
                    <a:pt x="313" y="1439"/>
                    <a:pt x="269" y="1476"/>
                    <a:pt x="218" y="1478"/>
                  </a:cubicBezTo>
                  <a:cubicBezTo>
                    <a:pt x="206" y="1566"/>
                    <a:pt x="206" y="1566"/>
                    <a:pt x="206" y="1566"/>
                  </a:cubicBezTo>
                  <a:cubicBezTo>
                    <a:pt x="262" y="1573"/>
                    <a:pt x="262" y="1573"/>
                    <a:pt x="262" y="1573"/>
                  </a:cubicBezTo>
                  <a:cubicBezTo>
                    <a:pt x="182" y="2151"/>
                    <a:pt x="182" y="2151"/>
                    <a:pt x="182" y="2151"/>
                  </a:cubicBezTo>
                  <a:cubicBezTo>
                    <a:pt x="0" y="2128"/>
                    <a:pt x="0" y="2128"/>
                    <a:pt x="0" y="2128"/>
                  </a:cubicBezTo>
                  <a:cubicBezTo>
                    <a:pt x="80" y="1550"/>
                    <a:pt x="80" y="1550"/>
                    <a:pt x="80" y="1550"/>
                  </a:cubicBezTo>
                  <a:cubicBezTo>
                    <a:pt x="146" y="1558"/>
                    <a:pt x="146" y="1558"/>
                    <a:pt x="146" y="1558"/>
                  </a:cubicBezTo>
                  <a:cubicBezTo>
                    <a:pt x="160" y="1465"/>
                    <a:pt x="160" y="1465"/>
                    <a:pt x="160" y="1465"/>
                  </a:cubicBezTo>
                  <a:cubicBezTo>
                    <a:pt x="125" y="1445"/>
                    <a:pt x="103" y="1408"/>
                    <a:pt x="108" y="1368"/>
                  </a:cubicBezTo>
                  <a:cubicBezTo>
                    <a:pt x="147" y="1023"/>
                    <a:pt x="198" y="800"/>
                    <a:pt x="266" y="688"/>
                  </a:cubicBezTo>
                  <a:cubicBezTo>
                    <a:pt x="340" y="566"/>
                    <a:pt x="474" y="519"/>
                    <a:pt x="565" y="507"/>
                  </a:cubicBezTo>
                  <a:cubicBezTo>
                    <a:pt x="577" y="505"/>
                    <a:pt x="589" y="504"/>
                    <a:pt x="603" y="503"/>
                  </a:cubicBezTo>
                  <a:cubicBezTo>
                    <a:pt x="510" y="1130"/>
                    <a:pt x="510" y="1130"/>
                    <a:pt x="510" y="1130"/>
                  </a:cubicBezTo>
                  <a:cubicBezTo>
                    <a:pt x="613" y="1235"/>
                    <a:pt x="613" y="1235"/>
                    <a:pt x="613" y="1235"/>
                  </a:cubicBezTo>
                  <a:cubicBezTo>
                    <a:pt x="708" y="1134"/>
                    <a:pt x="708" y="1134"/>
                    <a:pt x="708" y="1134"/>
                  </a:cubicBezTo>
                  <a:cubicBezTo>
                    <a:pt x="658" y="504"/>
                    <a:pt x="658" y="504"/>
                    <a:pt x="658" y="504"/>
                  </a:cubicBezTo>
                  <a:cubicBezTo>
                    <a:pt x="665" y="505"/>
                    <a:pt x="672" y="505"/>
                    <a:pt x="679" y="506"/>
                  </a:cubicBezTo>
                  <a:cubicBezTo>
                    <a:pt x="682" y="506"/>
                    <a:pt x="684" y="505"/>
                    <a:pt x="687" y="505"/>
                  </a:cubicBezTo>
                  <a:cubicBezTo>
                    <a:pt x="773" y="509"/>
                    <a:pt x="940" y="556"/>
                    <a:pt x="1020" y="702"/>
                  </a:cubicBezTo>
                  <a:close/>
                  <a:moveTo>
                    <a:pt x="879" y="242"/>
                  </a:moveTo>
                  <a:cubicBezTo>
                    <a:pt x="882" y="112"/>
                    <a:pt x="773" y="5"/>
                    <a:pt x="636" y="2"/>
                  </a:cubicBezTo>
                  <a:cubicBezTo>
                    <a:pt x="499" y="0"/>
                    <a:pt x="386" y="103"/>
                    <a:pt x="383" y="233"/>
                  </a:cubicBezTo>
                  <a:cubicBezTo>
                    <a:pt x="381" y="362"/>
                    <a:pt x="490" y="469"/>
                    <a:pt x="627" y="472"/>
                  </a:cubicBezTo>
                  <a:cubicBezTo>
                    <a:pt x="764" y="475"/>
                    <a:pt x="877" y="371"/>
                    <a:pt x="879" y="242"/>
                  </a:cubicBezTo>
                  <a:close/>
                  <a:moveTo>
                    <a:pt x="879" y="242"/>
                  </a:moveTo>
                  <a:cubicBezTo>
                    <a:pt x="879" y="242"/>
                    <a:pt x="879" y="242"/>
                    <a:pt x="879" y="242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>
                <a:solidFill>
                  <a:srgbClr val="855719"/>
                </a:solidFill>
              </a:endParaRPr>
            </a:p>
          </p:txBody>
        </p:sp>
        <p:sp>
          <p:nvSpPr>
            <p:cNvPr id="14" name="male217"/>
            <p:cNvSpPr>
              <a:spLocks noChangeAspect="1"/>
            </p:cNvSpPr>
            <p:nvPr/>
          </p:nvSpPr>
          <p:spPr bwMode="auto">
            <a:xfrm>
              <a:off x="5318509" y="3095543"/>
              <a:ext cx="694692" cy="1537233"/>
            </a:xfrm>
            <a:custGeom>
              <a:gdLst>
                <a:gd fmla="*/ 1020 w 1156" name="T0"/>
                <a:gd fmla="*/ 702 h 2562" name="T1"/>
                <a:gd fmla="*/ 1152 w 1156" name="T2"/>
                <a:gd fmla="*/ 1387 h 2562" name="T3"/>
                <a:gd fmla="*/ 1053 w 1156" name="T4"/>
                <a:gd fmla="*/ 1494 h 2562" name="T5"/>
                <a:gd fmla="*/ 1046 w 1156" name="T6"/>
                <a:gd fmla="*/ 1494 h 2562" name="T7"/>
                <a:gd fmla="*/ 940 w 1156" name="T8"/>
                <a:gd fmla="*/ 1400 h 2562" name="T9"/>
                <a:gd fmla="*/ 853 w 1156" name="T10"/>
                <a:gd fmla="*/ 840 h 2562" name="T11"/>
                <a:gd fmla="*/ 892 w 1156" name="T12"/>
                <a:gd fmla="*/ 1434 h 2562" name="T13"/>
                <a:gd fmla="*/ 891 w 1156" name="T14"/>
                <a:gd fmla="*/ 1436 h 2562" name="T15"/>
                <a:gd fmla="*/ 1041 w 1156" name="T16"/>
                <a:gd fmla="*/ 2419 h 2562" name="T17"/>
                <a:gd fmla="*/ 929 w 1156" name="T18"/>
                <a:gd fmla="*/ 2561 h 2562" name="T19"/>
                <a:gd fmla="*/ 909 w 1156" name="T20"/>
                <a:gd fmla="*/ 2562 h 2562" name="T21"/>
                <a:gd fmla="*/ 779 w 1156" name="T22"/>
                <a:gd fmla="*/ 2455 h 2562" name="T23"/>
                <a:gd fmla="*/ 628 w 1156" name="T24"/>
                <a:gd fmla="*/ 1462 h 2562" name="T25"/>
                <a:gd fmla="*/ 494 w 1156" name="T26"/>
                <a:gd fmla="*/ 2443 h 2562" name="T27"/>
                <a:gd fmla="*/ 363 w 1156" name="T28"/>
                <a:gd fmla="*/ 2552 h 2562" name="T29"/>
                <a:gd fmla="*/ 346 w 1156" name="T30"/>
                <a:gd fmla="*/ 2551 h 2562" name="T31"/>
                <a:gd fmla="*/ 232 w 1156" name="T32"/>
                <a:gd fmla="*/ 2411 h 2562" name="T33"/>
                <a:gd fmla="*/ 361 w 1156" name="T34"/>
                <a:gd fmla="*/ 1459 h 2562" name="T35"/>
                <a:gd fmla="*/ 403 w 1156" name="T36"/>
                <a:gd fmla="*/ 906 h 2562" name="T37"/>
                <a:gd fmla="*/ 318 w 1156" name="T38"/>
                <a:gd fmla="*/ 1389 h 2562" name="T39"/>
                <a:gd fmla="*/ 218 w 1156" name="T40"/>
                <a:gd fmla="*/ 1478 h 2562" name="T41"/>
                <a:gd fmla="*/ 206 w 1156" name="T42"/>
                <a:gd fmla="*/ 1566 h 2562" name="T43"/>
                <a:gd fmla="*/ 262 w 1156" name="T44"/>
                <a:gd fmla="*/ 1573 h 2562" name="T45"/>
                <a:gd fmla="*/ 182 w 1156" name="T46"/>
                <a:gd fmla="*/ 2151 h 2562" name="T47"/>
                <a:gd fmla="*/ 0 w 1156" name="T48"/>
                <a:gd fmla="*/ 2128 h 2562" name="T49"/>
                <a:gd fmla="*/ 80 w 1156" name="T50"/>
                <a:gd fmla="*/ 1550 h 2562" name="T51"/>
                <a:gd fmla="*/ 146 w 1156" name="T52"/>
                <a:gd fmla="*/ 1558 h 2562" name="T53"/>
                <a:gd fmla="*/ 160 w 1156" name="T54"/>
                <a:gd fmla="*/ 1465 h 2562" name="T55"/>
                <a:gd fmla="*/ 108 w 1156" name="T56"/>
                <a:gd fmla="*/ 1368 h 2562" name="T57"/>
                <a:gd fmla="*/ 266 w 1156" name="T58"/>
                <a:gd fmla="*/ 688 h 2562" name="T59"/>
                <a:gd fmla="*/ 565 w 1156" name="T60"/>
                <a:gd fmla="*/ 507 h 2562" name="T61"/>
                <a:gd fmla="*/ 603 w 1156" name="T62"/>
                <a:gd fmla="*/ 503 h 2562" name="T63"/>
                <a:gd fmla="*/ 510 w 1156" name="T64"/>
                <a:gd fmla="*/ 1130 h 2562" name="T65"/>
                <a:gd fmla="*/ 613 w 1156" name="T66"/>
                <a:gd fmla="*/ 1235 h 2562" name="T67"/>
                <a:gd fmla="*/ 708 w 1156" name="T68"/>
                <a:gd fmla="*/ 1134 h 2562" name="T69"/>
                <a:gd fmla="*/ 658 w 1156" name="T70"/>
                <a:gd fmla="*/ 504 h 2562" name="T71"/>
                <a:gd fmla="*/ 679 w 1156" name="T72"/>
                <a:gd fmla="*/ 506 h 2562" name="T73"/>
                <a:gd fmla="*/ 687 w 1156" name="T74"/>
                <a:gd fmla="*/ 505 h 2562" name="T75"/>
                <a:gd fmla="*/ 1020 w 1156" name="T76"/>
                <a:gd fmla="*/ 702 h 2562" name="T77"/>
                <a:gd fmla="*/ 879 w 1156" name="T78"/>
                <a:gd fmla="*/ 242 h 2562" name="T79"/>
                <a:gd fmla="*/ 636 w 1156" name="T80"/>
                <a:gd fmla="*/ 2 h 2562" name="T81"/>
                <a:gd fmla="*/ 383 w 1156" name="T82"/>
                <a:gd fmla="*/ 233 h 2562" name="T83"/>
                <a:gd fmla="*/ 627 w 1156" name="T84"/>
                <a:gd fmla="*/ 472 h 2562" name="T85"/>
                <a:gd fmla="*/ 879 w 1156" name="T86"/>
                <a:gd fmla="*/ 242 h 2562" name="T87"/>
                <a:gd fmla="*/ 879 w 1156" name="T88"/>
                <a:gd fmla="*/ 242 h 2562" name="T89"/>
                <a:gd fmla="*/ 879 w 1156" name="T90"/>
                <a:gd fmla="*/ 242 h 2562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2562" w="1156">
                  <a:moveTo>
                    <a:pt x="1020" y="702"/>
                  </a:moveTo>
                  <a:cubicBezTo>
                    <a:pt x="1084" y="816"/>
                    <a:pt x="1127" y="1040"/>
                    <a:pt x="1152" y="1387"/>
                  </a:cubicBezTo>
                  <a:cubicBezTo>
                    <a:pt x="1156" y="1442"/>
                    <a:pt x="1112" y="1490"/>
                    <a:pt x="1053" y="1494"/>
                  </a:cubicBezTo>
                  <a:cubicBezTo>
                    <a:pt x="1051" y="1494"/>
                    <a:pt x="1048" y="1494"/>
                    <a:pt x="1046" y="1494"/>
                  </a:cubicBezTo>
                  <a:cubicBezTo>
                    <a:pt x="991" y="1494"/>
                    <a:pt x="944" y="1454"/>
                    <a:pt x="940" y="1400"/>
                  </a:cubicBezTo>
                  <a:cubicBezTo>
                    <a:pt x="917" y="1075"/>
                    <a:pt x="881" y="917"/>
                    <a:pt x="853" y="840"/>
                  </a:cubicBezTo>
                  <a:cubicBezTo>
                    <a:pt x="892" y="1434"/>
                    <a:pt x="892" y="1434"/>
                    <a:pt x="892" y="1434"/>
                  </a:cubicBezTo>
                  <a:cubicBezTo>
                    <a:pt x="892" y="1435"/>
                    <a:pt x="891" y="1436"/>
                    <a:pt x="891" y="1436"/>
                  </a:cubicBezTo>
                  <a:cubicBezTo>
                    <a:pt x="1041" y="2419"/>
                    <a:pt x="1041" y="2419"/>
                    <a:pt x="1041" y="2419"/>
                  </a:cubicBezTo>
                  <a:cubicBezTo>
                    <a:pt x="1051" y="2487"/>
                    <a:pt x="1001" y="2551"/>
                    <a:pt x="929" y="2561"/>
                  </a:cubicBezTo>
                  <a:cubicBezTo>
                    <a:pt x="922" y="2562"/>
                    <a:pt x="916" y="2562"/>
                    <a:pt x="909" y="2562"/>
                  </a:cubicBezTo>
                  <a:cubicBezTo>
                    <a:pt x="845" y="2562"/>
                    <a:pt x="788" y="2517"/>
                    <a:pt x="779" y="2455"/>
                  </a:cubicBezTo>
                  <a:cubicBezTo>
                    <a:pt x="628" y="1462"/>
                    <a:pt x="628" y="1462"/>
                    <a:pt x="628" y="1462"/>
                  </a:cubicBezTo>
                  <a:cubicBezTo>
                    <a:pt x="494" y="2443"/>
                    <a:pt x="494" y="2443"/>
                    <a:pt x="494" y="2443"/>
                  </a:cubicBezTo>
                  <a:cubicBezTo>
                    <a:pt x="486" y="2506"/>
                    <a:pt x="429" y="2552"/>
                    <a:pt x="363" y="2552"/>
                  </a:cubicBezTo>
                  <a:cubicBezTo>
                    <a:pt x="358" y="2552"/>
                    <a:pt x="352" y="2552"/>
                    <a:pt x="346" y="2551"/>
                  </a:cubicBezTo>
                  <a:cubicBezTo>
                    <a:pt x="274" y="2542"/>
                    <a:pt x="223" y="2479"/>
                    <a:pt x="232" y="2411"/>
                  </a:cubicBezTo>
                  <a:cubicBezTo>
                    <a:pt x="361" y="1459"/>
                    <a:pt x="361" y="1459"/>
                    <a:pt x="361" y="1459"/>
                  </a:cubicBezTo>
                  <a:cubicBezTo>
                    <a:pt x="403" y="906"/>
                    <a:pt x="403" y="906"/>
                    <a:pt x="403" y="906"/>
                  </a:cubicBezTo>
                  <a:cubicBezTo>
                    <a:pt x="376" y="997"/>
                    <a:pt x="345" y="1146"/>
                    <a:pt x="318" y="1389"/>
                  </a:cubicBezTo>
                  <a:cubicBezTo>
                    <a:pt x="313" y="1439"/>
                    <a:pt x="269" y="1476"/>
                    <a:pt x="218" y="1478"/>
                  </a:cubicBezTo>
                  <a:cubicBezTo>
                    <a:pt x="206" y="1566"/>
                    <a:pt x="206" y="1566"/>
                    <a:pt x="206" y="1566"/>
                  </a:cubicBezTo>
                  <a:cubicBezTo>
                    <a:pt x="262" y="1573"/>
                    <a:pt x="262" y="1573"/>
                    <a:pt x="262" y="1573"/>
                  </a:cubicBezTo>
                  <a:cubicBezTo>
                    <a:pt x="182" y="2151"/>
                    <a:pt x="182" y="2151"/>
                    <a:pt x="182" y="2151"/>
                  </a:cubicBezTo>
                  <a:cubicBezTo>
                    <a:pt x="0" y="2128"/>
                    <a:pt x="0" y="2128"/>
                    <a:pt x="0" y="2128"/>
                  </a:cubicBezTo>
                  <a:cubicBezTo>
                    <a:pt x="80" y="1550"/>
                    <a:pt x="80" y="1550"/>
                    <a:pt x="80" y="1550"/>
                  </a:cubicBezTo>
                  <a:cubicBezTo>
                    <a:pt x="146" y="1558"/>
                    <a:pt x="146" y="1558"/>
                    <a:pt x="146" y="1558"/>
                  </a:cubicBezTo>
                  <a:cubicBezTo>
                    <a:pt x="160" y="1465"/>
                    <a:pt x="160" y="1465"/>
                    <a:pt x="160" y="1465"/>
                  </a:cubicBezTo>
                  <a:cubicBezTo>
                    <a:pt x="125" y="1445"/>
                    <a:pt x="103" y="1408"/>
                    <a:pt x="108" y="1368"/>
                  </a:cubicBezTo>
                  <a:cubicBezTo>
                    <a:pt x="147" y="1023"/>
                    <a:pt x="198" y="800"/>
                    <a:pt x="266" y="688"/>
                  </a:cubicBezTo>
                  <a:cubicBezTo>
                    <a:pt x="340" y="566"/>
                    <a:pt x="474" y="519"/>
                    <a:pt x="565" y="507"/>
                  </a:cubicBezTo>
                  <a:cubicBezTo>
                    <a:pt x="577" y="505"/>
                    <a:pt x="589" y="504"/>
                    <a:pt x="603" y="503"/>
                  </a:cubicBezTo>
                  <a:cubicBezTo>
                    <a:pt x="510" y="1130"/>
                    <a:pt x="510" y="1130"/>
                    <a:pt x="510" y="1130"/>
                  </a:cubicBezTo>
                  <a:cubicBezTo>
                    <a:pt x="613" y="1235"/>
                    <a:pt x="613" y="1235"/>
                    <a:pt x="613" y="1235"/>
                  </a:cubicBezTo>
                  <a:cubicBezTo>
                    <a:pt x="708" y="1134"/>
                    <a:pt x="708" y="1134"/>
                    <a:pt x="708" y="1134"/>
                  </a:cubicBezTo>
                  <a:cubicBezTo>
                    <a:pt x="658" y="504"/>
                    <a:pt x="658" y="504"/>
                    <a:pt x="658" y="504"/>
                  </a:cubicBezTo>
                  <a:cubicBezTo>
                    <a:pt x="665" y="505"/>
                    <a:pt x="672" y="505"/>
                    <a:pt x="679" y="506"/>
                  </a:cubicBezTo>
                  <a:cubicBezTo>
                    <a:pt x="682" y="506"/>
                    <a:pt x="684" y="505"/>
                    <a:pt x="687" y="505"/>
                  </a:cubicBezTo>
                  <a:cubicBezTo>
                    <a:pt x="773" y="509"/>
                    <a:pt x="940" y="556"/>
                    <a:pt x="1020" y="702"/>
                  </a:cubicBezTo>
                  <a:close/>
                  <a:moveTo>
                    <a:pt x="879" y="242"/>
                  </a:moveTo>
                  <a:cubicBezTo>
                    <a:pt x="882" y="112"/>
                    <a:pt x="773" y="5"/>
                    <a:pt x="636" y="2"/>
                  </a:cubicBezTo>
                  <a:cubicBezTo>
                    <a:pt x="499" y="0"/>
                    <a:pt x="386" y="103"/>
                    <a:pt x="383" y="233"/>
                  </a:cubicBezTo>
                  <a:cubicBezTo>
                    <a:pt x="381" y="362"/>
                    <a:pt x="490" y="469"/>
                    <a:pt x="627" y="472"/>
                  </a:cubicBezTo>
                  <a:cubicBezTo>
                    <a:pt x="764" y="475"/>
                    <a:pt x="877" y="371"/>
                    <a:pt x="879" y="242"/>
                  </a:cubicBezTo>
                  <a:close/>
                  <a:moveTo>
                    <a:pt x="879" y="242"/>
                  </a:moveTo>
                  <a:cubicBezTo>
                    <a:pt x="879" y="242"/>
                    <a:pt x="879" y="242"/>
                    <a:pt x="879" y="242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>
                <a:solidFill>
                  <a:srgbClr val="855719"/>
                </a:solidFill>
              </a:endParaRPr>
            </a:p>
          </p:txBody>
        </p:sp>
        <p:sp>
          <p:nvSpPr>
            <p:cNvPr id="15" name="male217"/>
            <p:cNvSpPr>
              <a:spLocks noChangeAspect="1"/>
            </p:cNvSpPr>
            <p:nvPr/>
          </p:nvSpPr>
          <p:spPr bwMode="auto">
            <a:xfrm>
              <a:off x="6178800" y="3095543"/>
              <a:ext cx="694692" cy="1537233"/>
            </a:xfrm>
            <a:custGeom>
              <a:gdLst>
                <a:gd fmla="*/ 1020 w 1156" name="T0"/>
                <a:gd fmla="*/ 702 h 2562" name="T1"/>
                <a:gd fmla="*/ 1152 w 1156" name="T2"/>
                <a:gd fmla="*/ 1387 h 2562" name="T3"/>
                <a:gd fmla="*/ 1053 w 1156" name="T4"/>
                <a:gd fmla="*/ 1494 h 2562" name="T5"/>
                <a:gd fmla="*/ 1046 w 1156" name="T6"/>
                <a:gd fmla="*/ 1494 h 2562" name="T7"/>
                <a:gd fmla="*/ 940 w 1156" name="T8"/>
                <a:gd fmla="*/ 1400 h 2562" name="T9"/>
                <a:gd fmla="*/ 853 w 1156" name="T10"/>
                <a:gd fmla="*/ 840 h 2562" name="T11"/>
                <a:gd fmla="*/ 892 w 1156" name="T12"/>
                <a:gd fmla="*/ 1434 h 2562" name="T13"/>
                <a:gd fmla="*/ 891 w 1156" name="T14"/>
                <a:gd fmla="*/ 1436 h 2562" name="T15"/>
                <a:gd fmla="*/ 1041 w 1156" name="T16"/>
                <a:gd fmla="*/ 2419 h 2562" name="T17"/>
                <a:gd fmla="*/ 929 w 1156" name="T18"/>
                <a:gd fmla="*/ 2561 h 2562" name="T19"/>
                <a:gd fmla="*/ 909 w 1156" name="T20"/>
                <a:gd fmla="*/ 2562 h 2562" name="T21"/>
                <a:gd fmla="*/ 779 w 1156" name="T22"/>
                <a:gd fmla="*/ 2455 h 2562" name="T23"/>
                <a:gd fmla="*/ 628 w 1156" name="T24"/>
                <a:gd fmla="*/ 1462 h 2562" name="T25"/>
                <a:gd fmla="*/ 494 w 1156" name="T26"/>
                <a:gd fmla="*/ 2443 h 2562" name="T27"/>
                <a:gd fmla="*/ 363 w 1156" name="T28"/>
                <a:gd fmla="*/ 2552 h 2562" name="T29"/>
                <a:gd fmla="*/ 346 w 1156" name="T30"/>
                <a:gd fmla="*/ 2551 h 2562" name="T31"/>
                <a:gd fmla="*/ 232 w 1156" name="T32"/>
                <a:gd fmla="*/ 2411 h 2562" name="T33"/>
                <a:gd fmla="*/ 361 w 1156" name="T34"/>
                <a:gd fmla="*/ 1459 h 2562" name="T35"/>
                <a:gd fmla="*/ 403 w 1156" name="T36"/>
                <a:gd fmla="*/ 906 h 2562" name="T37"/>
                <a:gd fmla="*/ 318 w 1156" name="T38"/>
                <a:gd fmla="*/ 1389 h 2562" name="T39"/>
                <a:gd fmla="*/ 218 w 1156" name="T40"/>
                <a:gd fmla="*/ 1478 h 2562" name="T41"/>
                <a:gd fmla="*/ 206 w 1156" name="T42"/>
                <a:gd fmla="*/ 1566 h 2562" name="T43"/>
                <a:gd fmla="*/ 262 w 1156" name="T44"/>
                <a:gd fmla="*/ 1573 h 2562" name="T45"/>
                <a:gd fmla="*/ 182 w 1156" name="T46"/>
                <a:gd fmla="*/ 2151 h 2562" name="T47"/>
                <a:gd fmla="*/ 0 w 1156" name="T48"/>
                <a:gd fmla="*/ 2128 h 2562" name="T49"/>
                <a:gd fmla="*/ 80 w 1156" name="T50"/>
                <a:gd fmla="*/ 1550 h 2562" name="T51"/>
                <a:gd fmla="*/ 146 w 1156" name="T52"/>
                <a:gd fmla="*/ 1558 h 2562" name="T53"/>
                <a:gd fmla="*/ 160 w 1156" name="T54"/>
                <a:gd fmla="*/ 1465 h 2562" name="T55"/>
                <a:gd fmla="*/ 108 w 1156" name="T56"/>
                <a:gd fmla="*/ 1368 h 2562" name="T57"/>
                <a:gd fmla="*/ 266 w 1156" name="T58"/>
                <a:gd fmla="*/ 688 h 2562" name="T59"/>
                <a:gd fmla="*/ 565 w 1156" name="T60"/>
                <a:gd fmla="*/ 507 h 2562" name="T61"/>
                <a:gd fmla="*/ 603 w 1156" name="T62"/>
                <a:gd fmla="*/ 503 h 2562" name="T63"/>
                <a:gd fmla="*/ 510 w 1156" name="T64"/>
                <a:gd fmla="*/ 1130 h 2562" name="T65"/>
                <a:gd fmla="*/ 613 w 1156" name="T66"/>
                <a:gd fmla="*/ 1235 h 2562" name="T67"/>
                <a:gd fmla="*/ 708 w 1156" name="T68"/>
                <a:gd fmla="*/ 1134 h 2562" name="T69"/>
                <a:gd fmla="*/ 658 w 1156" name="T70"/>
                <a:gd fmla="*/ 504 h 2562" name="T71"/>
                <a:gd fmla="*/ 679 w 1156" name="T72"/>
                <a:gd fmla="*/ 506 h 2562" name="T73"/>
                <a:gd fmla="*/ 687 w 1156" name="T74"/>
                <a:gd fmla="*/ 505 h 2562" name="T75"/>
                <a:gd fmla="*/ 1020 w 1156" name="T76"/>
                <a:gd fmla="*/ 702 h 2562" name="T77"/>
                <a:gd fmla="*/ 879 w 1156" name="T78"/>
                <a:gd fmla="*/ 242 h 2562" name="T79"/>
                <a:gd fmla="*/ 636 w 1156" name="T80"/>
                <a:gd fmla="*/ 2 h 2562" name="T81"/>
                <a:gd fmla="*/ 383 w 1156" name="T82"/>
                <a:gd fmla="*/ 233 h 2562" name="T83"/>
                <a:gd fmla="*/ 627 w 1156" name="T84"/>
                <a:gd fmla="*/ 472 h 2562" name="T85"/>
                <a:gd fmla="*/ 879 w 1156" name="T86"/>
                <a:gd fmla="*/ 242 h 2562" name="T87"/>
                <a:gd fmla="*/ 879 w 1156" name="T88"/>
                <a:gd fmla="*/ 242 h 2562" name="T89"/>
                <a:gd fmla="*/ 879 w 1156" name="T90"/>
                <a:gd fmla="*/ 242 h 2562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2562" w="1156">
                  <a:moveTo>
                    <a:pt x="1020" y="702"/>
                  </a:moveTo>
                  <a:cubicBezTo>
                    <a:pt x="1084" y="816"/>
                    <a:pt x="1127" y="1040"/>
                    <a:pt x="1152" y="1387"/>
                  </a:cubicBezTo>
                  <a:cubicBezTo>
                    <a:pt x="1156" y="1442"/>
                    <a:pt x="1112" y="1490"/>
                    <a:pt x="1053" y="1494"/>
                  </a:cubicBezTo>
                  <a:cubicBezTo>
                    <a:pt x="1051" y="1494"/>
                    <a:pt x="1048" y="1494"/>
                    <a:pt x="1046" y="1494"/>
                  </a:cubicBezTo>
                  <a:cubicBezTo>
                    <a:pt x="991" y="1494"/>
                    <a:pt x="944" y="1454"/>
                    <a:pt x="940" y="1400"/>
                  </a:cubicBezTo>
                  <a:cubicBezTo>
                    <a:pt x="917" y="1075"/>
                    <a:pt x="881" y="917"/>
                    <a:pt x="853" y="840"/>
                  </a:cubicBezTo>
                  <a:cubicBezTo>
                    <a:pt x="892" y="1434"/>
                    <a:pt x="892" y="1434"/>
                    <a:pt x="892" y="1434"/>
                  </a:cubicBezTo>
                  <a:cubicBezTo>
                    <a:pt x="892" y="1435"/>
                    <a:pt x="891" y="1436"/>
                    <a:pt x="891" y="1436"/>
                  </a:cubicBezTo>
                  <a:cubicBezTo>
                    <a:pt x="1041" y="2419"/>
                    <a:pt x="1041" y="2419"/>
                    <a:pt x="1041" y="2419"/>
                  </a:cubicBezTo>
                  <a:cubicBezTo>
                    <a:pt x="1051" y="2487"/>
                    <a:pt x="1001" y="2551"/>
                    <a:pt x="929" y="2561"/>
                  </a:cubicBezTo>
                  <a:cubicBezTo>
                    <a:pt x="922" y="2562"/>
                    <a:pt x="916" y="2562"/>
                    <a:pt x="909" y="2562"/>
                  </a:cubicBezTo>
                  <a:cubicBezTo>
                    <a:pt x="845" y="2562"/>
                    <a:pt x="788" y="2517"/>
                    <a:pt x="779" y="2455"/>
                  </a:cubicBezTo>
                  <a:cubicBezTo>
                    <a:pt x="628" y="1462"/>
                    <a:pt x="628" y="1462"/>
                    <a:pt x="628" y="1462"/>
                  </a:cubicBezTo>
                  <a:cubicBezTo>
                    <a:pt x="494" y="2443"/>
                    <a:pt x="494" y="2443"/>
                    <a:pt x="494" y="2443"/>
                  </a:cubicBezTo>
                  <a:cubicBezTo>
                    <a:pt x="486" y="2506"/>
                    <a:pt x="429" y="2552"/>
                    <a:pt x="363" y="2552"/>
                  </a:cubicBezTo>
                  <a:cubicBezTo>
                    <a:pt x="358" y="2552"/>
                    <a:pt x="352" y="2552"/>
                    <a:pt x="346" y="2551"/>
                  </a:cubicBezTo>
                  <a:cubicBezTo>
                    <a:pt x="274" y="2542"/>
                    <a:pt x="223" y="2479"/>
                    <a:pt x="232" y="2411"/>
                  </a:cubicBezTo>
                  <a:cubicBezTo>
                    <a:pt x="361" y="1459"/>
                    <a:pt x="361" y="1459"/>
                    <a:pt x="361" y="1459"/>
                  </a:cubicBezTo>
                  <a:cubicBezTo>
                    <a:pt x="403" y="906"/>
                    <a:pt x="403" y="906"/>
                    <a:pt x="403" y="906"/>
                  </a:cubicBezTo>
                  <a:cubicBezTo>
                    <a:pt x="376" y="997"/>
                    <a:pt x="345" y="1146"/>
                    <a:pt x="318" y="1389"/>
                  </a:cubicBezTo>
                  <a:cubicBezTo>
                    <a:pt x="313" y="1439"/>
                    <a:pt x="269" y="1476"/>
                    <a:pt x="218" y="1478"/>
                  </a:cubicBezTo>
                  <a:cubicBezTo>
                    <a:pt x="206" y="1566"/>
                    <a:pt x="206" y="1566"/>
                    <a:pt x="206" y="1566"/>
                  </a:cubicBezTo>
                  <a:cubicBezTo>
                    <a:pt x="262" y="1573"/>
                    <a:pt x="262" y="1573"/>
                    <a:pt x="262" y="1573"/>
                  </a:cubicBezTo>
                  <a:cubicBezTo>
                    <a:pt x="182" y="2151"/>
                    <a:pt x="182" y="2151"/>
                    <a:pt x="182" y="2151"/>
                  </a:cubicBezTo>
                  <a:cubicBezTo>
                    <a:pt x="0" y="2128"/>
                    <a:pt x="0" y="2128"/>
                    <a:pt x="0" y="2128"/>
                  </a:cubicBezTo>
                  <a:cubicBezTo>
                    <a:pt x="80" y="1550"/>
                    <a:pt x="80" y="1550"/>
                    <a:pt x="80" y="1550"/>
                  </a:cubicBezTo>
                  <a:cubicBezTo>
                    <a:pt x="146" y="1558"/>
                    <a:pt x="146" y="1558"/>
                    <a:pt x="146" y="1558"/>
                  </a:cubicBezTo>
                  <a:cubicBezTo>
                    <a:pt x="160" y="1465"/>
                    <a:pt x="160" y="1465"/>
                    <a:pt x="160" y="1465"/>
                  </a:cubicBezTo>
                  <a:cubicBezTo>
                    <a:pt x="125" y="1445"/>
                    <a:pt x="103" y="1408"/>
                    <a:pt x="108" y="1368"/>
                  </a:cubicBezTo>
                  <a:cubicBezTo>
                    <a:pt x="147" y="1023"/>
                    <a:pt x="198" y="800"/>
                    <a:pt x="266" y="688"/>
                  </a:cubicBezTo>
                  <a:cubicBezTo>
                    <a:pt x="340" y="566"/>
                    <a:pt x="474" y="519"/>
                    <a:pt x="565" y="507"/>
                  </a:cubicBezTo>
                  <a:cubicBezTo>
                    <a:pt x="577" y="505"/>
                    <a:pt x="589" y="504"/>
                    <a:pt x="603" y="503"/>
                  </a:cubicBezTo>
                  <a:cubicBezTo>
                    <a:pt x="510" y="1130"/>
                    <a:pt x="510" y="1130"/>
                    <a:pt x="510" y="1130"/>
                  </a:cubicBezTo>
                  <a:cubicBezTo>
                    <a:pt x="613" y="1235"/>
                    <a:pt x="613" y="1235"/>
                    <a:pt x="613" y="1235"/>
                  </a:cubicBezTo>
                  <a:cubicBezTo>
                    <a:pt x="708" y="1134"/>
                    <a:pt x="708" y="1134"/>
                    <a:pt x="708" y="1134"/>
                  </a:cubicBezTo>
                  <a:cubicBezTo>
                    <a:pt x="658" y="504"/>
                    <a:pt x="658" y="504"/>
                    <a:pt x="658" y="504"/>
                  </a:cubicBezTo>
                  <a:cubicBezTo>
                    <a:pt x="665" y="505"/>
                    <a:pt x="672" y="505"/>
                    <a:pt x="679" y="506"/>
                  </a:cubicBezTo>
                  <a:cubicBezTo>
                    <a:pt x="682" y="506"/>
                    <a:pt x="684" y="505"/>
                    <a:pt x="687" y="505"/>
                  </a:cubicBezTo>
                  <a:cubicBezTo>
                    <a:pt x="773" y="509"/>
                    <a:pt x="940" y="556"/>
                    <a:pt x="1020" y="702"/>
                  </a:cubicBezTo>
                  <a:close/>
                  <a:moveTo>
                    <a:pt x="879" y="242"/>
                  </a:moveTo>
                  <a:cubicBezTo>
                    <a:pt x="882" y="112"/>
                    <a:pt x="773" y="5"/>
                    <a:pt x="636" y="2"/>
                  </a:cubicBezTo>
                  <a:cubicBezTo>
                    <a:pt x="499" y="0"/>
                    <a:pt x="386" y="103"/>
                    <a:pt x="383" y="233"/>
                  </a:cubicBezTo>
                  <a:cubicBezTo>
                    <a:pt x="381" y="362"/>
                    <a:pt x="490" y="469"/>
                    <a:pt x="627" y="472"/>
                  </a:cubicBezTo>
                  <a:cubicBezTo>
                    <a:pt x="764" y="475"/>
                    <a:pt x="877" y="371"/>
                    <a:pt x="879" y="242"/>
                  </a:cubicBezTo>
                  <a:close/>
                  <a:moveTo>
                    <a:pt x="879" y="242"/>
                  </a:moveTo>
                  <a:cubicBezTo>
                    <a:pt x="879" y="242"/>
                    <a:pt x="879" y="242"/>
                    <a:pt x="879" y="242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>
                <a:solidFill>
                  <a:srgbClr val="855719"/>
                </a:solidFill>
              </a:endParaRPr>
            </a:p>
          </p:txBody>
        </p:sp>
        <p:sp>
          <p:nvSpPr>
            <p:cNvPr id="16" name="male217"/>
            <p:cNvSpPr>
              <a:spLocks noChangeAspect="1"/>
            </p:cNvSpPr>
            <p:nvPr/>
          </p:nvSpPr>
          <p:spPr bwMode="auto">
            <a:xfrm>
              <a:off x="7039090" y="3095543"/>
              <a:ext cx="694692" cy="1537233"/>
            </a:xfrm>
            <a:custGeom>
              <a:gdLst>
                <a:gd fmla="*/ 1020 w 1156" name="T0"/>
                <a:gd fmla="*/ 702 h 2562" name="T1"/>
                <a:gd fmla="*/ 1152 w 1156" name="T2"/>
                <a:gd fmla="*/ 1387 h 2562" name="T3"/>
                <a:gd fmla="*/ 1053 w 1156" name="T4"/>
                <a:gd fmla="*/ 1494 h 2562" name="T5"/>
                <a:gd fmla="*/ 1046 w 1156" name="T6"/>
                <a:gd fmla="*/ 1494 h 2562" name="T7"/>
                <a:gd fmla="*/ 940 w 1156" name="T8"/>
                <a:gd fmla="*/ 1400 h 2562" name="T9"/>
                <a:gd fmla="*/ 853 w 1156" name="T10"/>
                <a:gd fmla="*/ 840 h 2562" name="T11"/>
                <a:gd fmla="*/ 892 w 1156" name="T12"/>
                <a:gd fmla="*/ 1434 h 2562" name="T13"/>
                <a:gd fmla="*/ 891 w 1156" name="T14"/>
                <a:gd fmla="*/ 1436 h 2562" name="T15"/>
                <a:gd fmla="*/ 1041 w 1156" name="T16"/>
                <a:gd fmla="*/ 2419 h 2562" name="T17"/>
                <a:gd fmla="*/ 929 w 1156" name="T18"/>
                <a:gd fmla="*/ 2561 h 2562" name="T19"/>
                <a:gd fmla="*/ 909 w 1156" name="T20"/>
                <a:gd fmla="*/ 2562 h 2562" name="T21"/>
                <a:gd fmla="*/ 779 w 1156" name="T22"/>
                <a:gd fmla="*/ 2455 h 2562" name="T23"/>
                <a:gd fmla="*/ 628 w 1156" name="T24"/>
                <a:gd fmla="*/ 1462 h 2562" name="T25"/>
                <a:gd fmla="*/ 494 w 1156" name="T26"/>
                <a:gd fmla="*/ 2443 h 2562" name="T27"/>
                <a:gd fmla="*/ 363 w 1156" name="T28"/>
                <a:gd fmla="*/ 2552 h 2562" name="T29"/>
                <a:gd fmla="*/ 346 w 1156" name="T30"/>
                <a:gd fmla="*/ 2551 h 2562" name="T31"/>
                <a:gd fmla="*/ 232 w 1156" name="T32"/>
                <a:gd fmla="*/ 2411 h 2562" name="T33"/>
                <a:gd fmla="*/ 361 w 1156" name="T34"/>
                <a:gd fmla="*/ 1459 h 2562" name="T35"/>
                <a:gd fmla="*/ 403 w 1156" name="T36"/>
                <a:gd fmla="*/ 906 h 2562" name="T37"/>
                <a:gd fmla="*/ 318 w 1156" name="T38"/>
                <a:gd fmla="*/ 1389 h 2562" name="T39"/>
                <a:gd fmla="*/ 218 w 1156" name="T40"/>
                <a:gd fmla="*/ 1478 h 2562" name="T41"/>
                <a:gd fmla="*/ 206 w 1156" name="T42"/>
                <a:gd fmla="*/ 1566 h 2562" name="T43"/>
                <a:gd fmla="*/ 262 w 1156" name="T44"/>
                <a:gd fmla="*/ 1573 h 2562" name="T45"/>
                <a:gd fmla="*/ 182 w 1156" name="T46"/>
                <a:gd fmla="*/ 2151 h 2562" name="T47"/>
                <a:gd fmla="*/ 0 w 1156" name="T48"/>
                <a:gd fmla="*/ 2128 h 2562" name="T49"/>
                <a:gd fmla="*/ 80 w 1156" name="T50"/>
                <a:gd fmla="*/ 1550 h 2562" name="T51"/>
                <a:gd fmla="*/ 146 w 1156" name="T52"/>
                <a:gd fmla="*/ 1558 h 2562" name="T53"/>
                <a:gd fmla="*/ 160 w 1156" name="T54"/>
                <a:gd fmla="*/ 1465 h 2562" name="T55"/>
                <a:gd fmla="*/ 108 w 1156" name="T56"/>
                <a:gd fmla="*/ 1368 h 2562" name="T57"/>
                <a:gd fmla="*/ 266 w 1156" name="T58"/>
                <a:gd fmla="*/ 688 h 2562" name="T59"/>
                <a:gd fmla="*/ 565 w 1156" name="T60"/>
                <a:gd fmla="*/ 507 h 2562" name="T61"/>
                <a:gd fmla="*/ 603 w 1156" name="T62"/>
                <a:gd fmla="*/ 503 h 2562" name="T63"/>
                <a:gd fmla="*/ 510 w 1156" name="T64"/>
                <a:gd fmla="*/ 1130 h 2562" name="T65"/>
                <a:gd fmla="*/ 613 w 1156" name="T66"/>
                <a:gd fmla="*/ 1235 h 2562" name="T67"/>
                <a:gd fmla="*/ 708 w 1156" name="T68"/>
                <a:gd fmla="*/ 1134 h 2562" name="T69"/>
                <a:gd fmla="*/ 658 w 1156" name="T70"/>
                <a:gd fmla="*/ 504 h 2562" name="T71"/>
                <a:gd fmla="*/ 679 w 1156" name="T72"/>
                <a:gd fmla="*/ 506 h 2562" name="T73"/>
                <a:gd fmla="*/ 687 w 1156" name="T74"/>
                <a:gd fmla="*/ 505 h 2562" name="T75"/>
                <a:gd fmla="*/ 1020 w 1156" name="T76"/>
                <a:gd fmla="*/ 702 h 2562" name="T77"/>
                <a:gd fmla="*/ 879 w 1156" name="T78"/>
                <a:gd fmla="*/ 242 h 2562" name="T79"/>
                <a:gd fmla="*/ 636 w 1156" name="T80"/>
                <a:gd fmla="*/ 2 h 2562" name="T81"/>
                <a:gd fmla="*/ 383 w 1156" name="T82"/>
                <a:gd fmla="*/ 233 h 2562" name="T83"/>
                <a:gd fmla="*/ 627 w 1156" name="T84"/>
                <a:gd fmla="*/ 472 h 2562" name="T85"/>
                <a:gd fmla="*/ 879 w 1156" name="T86"/>
                <a:gd fmla="*/ 242 h 2562" name="T87"/>
                <a:gd fmla="*/ 879 w 1156" name="T88"/>
                <a:gd fmla="*/ 242 h 2562" name="T89"/>
                <a:gd fmla="*/ 879 w 1156" name="T90"/>
                <a:gd fmla="*/ 242 h 2562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2562" w="1156">
                  <a:moveTo>
                    <a:pt x="1020" y="702"/>
                  </a:moveTo>
                  <a:cubicBezTo>
                    <a:pt x="1084" y="816"/>
                    <a:pt x="1127" y="1040"/>
                    <a:pt x="1152" y="1387"/>
                  </a:cubicBezTo>
                  <a:cubicBezTo>
                    <a:pt x="1156" y="1442"/>
                    <a:pt x="1112" y="1490"/>
                    <a:pt x="1053" y="1494"/>
                  </a:cubicBezTo>
                  <a:cubicBezTo>
                    <a:pt x="1051" y="1494"/>
                    <a:pt x="1048" y="1494"/>
                    <a:pt x="1046" y="1494"/>
                  </a:cubicBezTo>
                  <a:cubicBezTo>
                    <a:pt x="991" y="1494"/>
                    <a:pt x="944" y="1454"/>
                    <a:pt x="940" y="1400"/>
                  </a:cubicBezTo>
                  <a:cubicBezTo>
                    <a:pt x="917" y="1075"/>
                    <a:pt x="881" y="917"/>
                    <a:pt x="853" y="840"/>
                  </a:cubicBezTo>
                  <a:cubicBezTo>
                    <a:pt x="892" y="1434"/>
                    <a:pt x="892" y="1434"/>
                    <a:pt x="892" y="1434"/>
                  </a:cubicBezTo>
                  <a:cubicBezTo>
                    <a:pt x="892" y="1435"/>
                    <a:pt x="891" y="1436"/>
                    <a:pt x="891" y="1436"/>
                  </a:cubicBezTo>
                  <a:cubicBezTo>
                    <a:pt x="1041" y="2419"/>
                    <a:pt x="1041" y="2419"/>
                    <a:pt x="1041" y="2419"/>
                  </a:cubicBezTo>
                  <a:cubicBezTo>
                    <a:pt x="1051" y="2487"/>
                    <a:pt x="1001" y="2551"/>
                    <a:pt x="929" y="2561"/>
                  </a:cubicBezTo>
                  <a:cubicBezTo>
                    <a:pt x="922" y="2562"/>
                    <a:pt x="916" y="2562"/>
                    <a:pt x="909" y="2562"/>
                  </a:cubicBezTo>
                  <a:cubicBezTo>
                    <a:pt x="845" y="2562"/>
                    <a:pt x="788" y="2517"/>
                    <a:pt x="779" y="2455"/>
                  </a:cubicBezTo>
                  <a:cubicBezTo>
                    <a:pt x="628" y="1462"/>
                    <a:pt x="628" y="1462"/>
                    <a:pt x="628" y="1462"/>
                  </a:cubicBezTo>
                  <a:cubicBezTo>
                    <a:pt x="494" y="2443"/>
                    <a:pt x="494" y="2443"/>
                    <a:pt x="494" y="2443"/>
                  </a:cubicBezTo>
                  <a:cubicBezTo>
                    <a:pt x="486" y="2506"/>
                    <a:pt x="429" y="2552"/>
                    <a:pt x="363" y="2552"/>
                  </a:cubicBezTo>
                  <a:cubicBezTo>
                    <a:pt x="358" y="2552"/>
                    <a:pt x="352" y="2552"/>
                    <a:pt x="346" y="2551"/>
                  </a:cubicBezTo>
                  <a:cubicBezTo>
                    <a:pt x="274" y="2542"/>
                    <a:pt x="223" y="2479"/>
                    <a:pt x="232" y="2411"/>
                  </a:cubicBezTo>
                  <a:cubicBezTo>
                    <a:pt x="361" y="1459"/>
                    <a:pt x="361" y="1459"/>
                    <a:pt x="361" y="1459"/>
                  </a:cubicBezTo>
                  <a:cubicBezTo>
                    <a:pt x="403" y="906"/>
                    <a:pt x="403" y="906"/>
                    <a:pt x="403" y="906"/>
                  </a:cubicBezTo>
                  <a:cubicBezTo>
                    <a:pt x="376" y="997"/>
                    <a:pt x="345" y="1146"/>
                    <a:pt x="318" y="1389"/>
                  </a:cubicBezTo>
                  <a:cubicBezTo>
                    <a:pt x="313" y="1439"/>
                    <a:pt x="269" y="1476"/>
                    <a:pt x="218" y="1478"/>
                  </a:cubicBezTo>
                  <a:cubicBezTo>
                    <a:pt x="206" y="1566"/>
                    <a:pt x="206" y="1566"/>
                    <a:pt x="206" y="1566"/>
                  </a:cubicBezTo>
                  <a:cubicBezTo>
                    <a:pt x="262" y="1573"/>
                    <a:pt x="262" y="1573"/>
                    <a:pt x="262" y="1573"/>
                  </a:cubicBezTo>
                  <a:cubicBezTo>
                    <a:pt x="182" y="2151"/>
                    <a:pt x="182" y="2151"/>
                    <a:pt x="182" y="2151"/>
                  </a:cubicBezTo>
                  <a:cubicBezTo>
                    <a:pt x="0" y="2128"/>
                    <a:pt x="0" y="2128"/>
                    <a:pt x="0" y="2128"/>
                  </a:cubicBezTo>
                  <a:cubicBezTo>
                    <a:pt x="80" y="1550"/>
                    <a:pt x="80" y="1550"/>
                    <a:pt x="80" y="1550"/>
                  </a:cubicBezTo>
                  <a:cubicBezTo>
                    <a:pt x="146" y="1558"/>
                    <a:pt x="146" y="1558"/>
                    <a:pt x="146" y="1558"/>
                  </a:cubicBezTo>
                  <a:cubicBezTo>
                    <a:pt x="160" y="1465"/>
                    <a:pt x="160" y="1465"/>
                    <a:pt x="160" y="1465"/>
                  </a:cubicBezTo>
                  <a:cubicBezTo>
                    <a:pt x="125" y="1445"/>
                    <a:pt x="103" y="1408"/>
                    <a:pt x="108" y="1368"/>
                  </a:cubicBezTo>
                  <a:cubicBezTo>
                    <a:pt x="147" y="1023"/>
                    <a:pt x="198" y="800"/>
                    <a:pt x="266" y="688"/>
                  </a:cubicBezTo>
                  <a:cubicBezTo>
                    <a:pt x="340" y="566"/>
                    <a:pt x="474" y="519"/>
                    <a:pt x="565" y="507"/>
                  </a:cubicBezTo>
                  <a:cubicBezTo>
                    <a:pt x="577" y="505"/>
                    <a:pt x="589" y="504"/>
                    <a:pt x="603" y="503"/>
                  </a:cubicBezTo>
                  <a:cubicBezTo>
                    <a:pt x="510" y="1130"/>
                    <a:pt x="510" y="1130"/>
                    <a:pt x="510" y="1130"/>
                  </a:cubicBezTo>
                  <a:cubicBezTo>
                    <a:pt x="613" y="1235"/>
                    <a:pt x="613" y="1235"/>
                    <a:pt x="613" y="1235"/>
                  </a:cubicBezTo>
                  <a:cubicBezTo>
                    <a:pt x="708" y="1134"/>
                    <a:pt x="708" y="1134"/>
                    <a:pt x="708" y="1134"/>
                  </a:cubicBezTo>
                  <a:cubicBezTo>
                    <a:pt x="658" y="504"/>
                    <a:pt x="658" y="504"/>
                    <a:pt x="658" y="504"/>
                  </a:cubicBezTo>
                  <a:cubicBezTo>
                    <a:pt x="665" y="505"/>
                    <a:pt x="672" y="505"/>
                    <a:pt x="679" y="506"/>
                  </a:cubicBezTo>
                  <a:cubicBezTo>
                    <a:pt x="682" y="506"/>
                    <a:pt x="684" y="505"/>
                    <a:pt x="687" y="505"/>
                  </a:cubicBezTo>
                  <a:cubicBezTo>
                    <a:pt x="773" y="509"/>
                    <a:pt x="940" y="556"/>
                    <a:pt x="1020" y="702"/>
                  </a:cubicBezTo>
                  <a:close/>
                  <a:moveTo>
                    <a:pt x="879" y="242"/>
                  </a:moveTo>
                  <a:cubicBezTo>
                    <a:pt x="882" y="112"/>
                    <a:pt x="773" y="5"/>
                    <a:pt x="636" y="2"/>
                  </a:cubicBezTo>
                  <a:cubicBezTo>
                    <a:pt x="499" y="0"/>
                    <a:pt x="386" y="103"/>
                    <a:pt x="383" y="233"/>
                  </a:cubicBezTo>
                  <a:cubicBezTo>
                    <a:pt x="381" y="362"/>
                    <a:pt x="490" y="469"/>
                    <a:pt x="627" y="472"/>
                  </a:cubicBezTo>
                  <a:cubicBezTo>
                    <a:pt x="764" y="475"/>
                    <a:pt x="877" y="371"/>
                    <a:pt x="879" y="242"/>
                  </a:cubicBezTo>
                  <a:close/>
                  <a:moveTo>
                    <a:pt x="879" y="242"/>
                  </a:moveTo>
                  <a:cubicBezTo>
                    <a:pt x="879" y="242"/>
                    <a:pt x="879" y="242"/>
                    <a:pt x="879" y="242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>
                <a:solidFill>
                  <a:srgbClr val="855719"/>
                </a:solidFill>
              </a:endParaRPr>
            </a:p>
          </p:txBody>
        </p:sp>
        <p:sp>
          <p:nvSpPr>
            <p:cNvPr id="17" name="male217"/>
            <p:cNvSpPr>
              <a:spLocks noChangeAspect="1"/>
            </p:cNvSpPr>
            <p:nvPr/>
          </p:nvSpPr>
          <p:spPr bwMode="auto">
            <a:xfrm>
              <a:off x="7894282" y="3095543"/>
              <a:ext cx="694692" cy="1537233"/>
            </a:xfrm>
            <a:custGeom>
              <a:gdLst>
                <a:gd fmla="*/ 1020 w 1156" name="T0"/>
                <a:gd fmla="*/ 702 h 2562" name="T1"/>
                <a:gd fmla="*/ 1152 w 1156" name="T2"/>
                <a:gd fmla="*/ 1387 h 2562" name="T3"/>
                <a:gd fmla="*/ 1053 w 1156" name="T4"/>
                <a:gd fmla="*/ 1494 h 2562" name="T5"/>
                <a:gd fmla="*/ 1046 w 1156" name="T6"/>
                <a:gd fmla="*/ 1494 h 2562" name="T7"/>
                <a:gd fmla="*/ 940 w 1156" name="T8"/>
                <a:gd fmla="*/ 1400 h 2562" name="T9"/>
                <a:gd fmla="*/ 853 w 1156" name="T10"/>
                <a:gd fmla="*/ 840 h 2562" name="T11"/>
                <a:gd fmla="*/ 892 w 1156" name="T12"/>
                <a:gd fmla="*/ 1434 h 2562" name="T13"/>
                <a:gd fmla="*/ 891 w 1156" name="T14"/>
                <a:gd fmla="*/ 1436 h 2562" name="T15"/>
                <a:gd fmla="*/ 1041 w 1156" name="T16"/>
                <a:gd fmla="*/ 2419 h 2562" name="T17"/>
                <a:gd fmla="*/ 929 w 1156" name="T18"/>
                <a:gd fmla="*/ 2561 h 2562" name="T19"/>
                <a:gd fmla="*/ 909 w 1156" name="T20"/>
                <a:gd fmla="*/ 2562 h 2562" name="T21"/>
                <a:gd fmla="*/ 779 w 1156" name="T22"/>
                <a:gd fmla="*/ 2455 h 2562" name="T23"/>
                <a:gd fmla="*/ 628 w 1156" name="T24"/>
                <a:gd fmla="*/ 1462 h 2562" name="T25"/>
                <a:gd fmla="*/ 494 w 1156" name="T26"/>
                <a:gd fmla="*/ 2443 h 2562" name="T27"/>
                <a:gd fmla="*/ 363 w 1156" name="T28"/>
                <a:gd fmla="*/ 2552 h 2562" name="T29"/>
                <a:gd fmla="*/ 346 w 1156" name="T30"/>
                <a:gd fmla="*/ 2551 h 2562" name="T31"/>
                <a:gd fmla="*/ 232 w 1156" name="T32"/>
                <a:gd fmla="*/ 2411 h 2562" name="T33"/>
                <a:gd fmla="*/ 361 w 1156" name="T34"/>
                <a:gd fmla="*/ 1459 h 2562" name="T35"/>
                <a:gd fmla="*/ 403 w 1156" name="T36"/>
                <a:gd fmla="*/ 906 h 2562" name="T37"/>
                <a:gd fmla="*/ 318 w 1156" name="T38"/>
                <a:gd fmla="*/ 1389 h 2562" name="T39"/>
                <a:gd fmla="*/ 218 w 1156" name="T40"/>
                <a:gd fmla="*/ 1478 h 2562" name="T41"/>
                <a:gd fmla="*/ 206 w 1156" name="T42"/>
                <a:gd fmla="*/ 1566 h 2562" name="T43"/>
                <a:gd fmla="*/ 262 w 1156" name="T44"/>
                <a:gd fmla="*/ 1573 h 2562" name="T45"/>
                <a:gd fmla="*/ 182 w 1156" name="T46"/>
                <a:gd fmla="*/ 2151 h 2562" name="T47"/>
                <a:gd fmla="*/ 0 w 1156" name="T48"/>
                <a:gd fmla="*/ 2128 h 2562" name="T49"/>
                <a:gd fmla="*/ 80 w 1156" name="T50"/>
                <a:gd fmla="*/ 1550 h 2562" name="T51"/>
                <a:gd fmla="*/ 146 w 1156" name="T52"/>
                <a:gd fmla="*/ 1558 h 2562" name="T53"/>
                <a:gd fmla="*/ 160 w 1156" name="T54"/>
                <a:gd fmla="*/ 1465 h 2562" name="T55"/>
                <a:gd fmla="*/ 108 w 1156" name="T56"/>
                <a:gd fmla="*/ 1368 h 2562" name="T57"/>
                <a:gd fmla="*/ 266 w 1156" name="T58"/>
                <a:gd fmla="*/ 688 h 2562" name="T59"/>
                <a:gd fmla="*/ 565 w 1156" name="T60"/>
                <a:gd fmla="*/ 507 h 2562" name="T61"/>
                <a:gd fmla="*/ 603 w 1156" name="T62"/>
                <a:gd fmla="*/ 503 h 2562" name="T63"/>
                <a:gd fmla="*/ 510 w 1156" name="T64"/>
                <a:gd fmla="*/ 1130 h 2562" name="T65"/>
                <a:gd fmla="*/ 613 w 1156" name="T66"/>
                <a:gd fmla="*/ 1235 h 2562" name="T67"/>
                <a:gd fmla="*/ 708 w 1156" name="T68"/>
                <a:gd fmla="*/ 1134 h 2562" name="T69"/>
                <a:gd fmla="*/ 658 w 1156" name="T70"/>
                <a:gd fmla="*/ 504 h 2562" name="T71"/>
                <a:gd fmla="*/ 679 w 1156" name="T72"/>
                <a:gd fmla="*/ 506 h 2562" name="T73"/>
                <a:gd fmla="*/ 687 w 1156" name="T74"/>
                <a:gd fmla="*/ 505 h 2562" name="T75"/>
                <a:gd fmla="*/ 1020 w 1156" name="T76"/>
                <a:gd fmla="*/ 702 h 2562" name="T77"/>
                <a:gd fmla="*/ 879 w 1156" name="T78"/>
                <a:gd fmla="*/ 242 h 2562" name="T79"/>
                <a:gd fmla="*/ 636 w 1156" name="T80"/>
                <a:gd fmla="*/ 2 h 2562" name="T81"/>
                <a:gd fmla="*/ 383 w 1156" name="T82"/>
                <a:gd fmla="*/ 233 h 2562" name="T83"/>
                <a:gd fmla="*/ 627 w 1156" name="T84"/>
                <a:gd fmla="*/ 472 h 2562" name="T85"/>
                <a:gd fmla="*/ 879 w 1156" name="T86"/>
                <a:gd fmla="*/ 242 h 2562" name="T87"/>
                <a:gd fmla="*/ 879 w 1156" name="T88"/>
                <a:gd fmla="*/ 242 h 2562" name="T89"/>
                <a:gd fmla="*/ 879 w 1156" name="T90"/>
                <a:gd fmla="*/ 242 h 2562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2562" w="1156">
                  <a:moveTo>
                    <a:pt x="1020" y="702"/>
                  </a:moveTo>
                  <a:cubicBezTo>
                    <a:pt x="1084" y="816"/>
                    <a:pt x="1127" y="1040"/>
                    <a:pt x="1152" y="1387"/>
                  </a:cubicBezTo>
                  <a:cubicBezTo>
                    <a:pt x="1156" y="1442"/>
                    <a:pt x="1112" y="1490"/>
                    <a:pt x="1053" y="1494"/>
                  </a:cubicBezTo>
                  <a:cubicBezTo>
                    <a:pt x="1051" y="1494"/>
                    <a:pt x="1048" y="1494"/>
                    <a:pt x="1046" y="1494"/>
                  </a:cubicBezTo>
                  <a:cubicBezTo>
                    <a:pt x="991" y="1494"/>
                    <a:pt x="944" y="1454"/>
                    <a:pt x="940" y="1400"/>
                  </a:cubicBezTo>
                  <a:cubicBezTo>
                    <a:pt x="917" y="1075"/>
                    <a:pt x="881" y="917"/>
                    <a:pt x="853" y="840"/>
                  </a:cubicBezTo>
                  <a:cubicBezTo>
                    <a:pt x="892" y="1434"/>
                    <a:pt x="892" y="1434"/>
                    <a:pt x="892" y="1434"/>
                  </a:cubicBezTo>
                  <a:cubicBezTo>
                    <a:pt x="892" y="1435"/>
                    <a:pt x="891" y="1436"/>
                    <a:pt x="891" y="1436"/>
                  </a:cubicBezTo>
                  <a:cubicBezTo>
                    <a:pt x="1041" y="2419"/>
                    <a:pt x="1041" y="2419"/>
                    <a:pt x="1041" y="2419"/>
                  </a:cubicBezTo>
                  <a:cubicBezTo>
                    <a:pt x="1051" y="2487"/>
                    <a:pt x="1001" y="2551"/>
                    <a:pt x="929" y="2561"/>
                  </a:cubicBezTo>
                  <a:cubicBezTo>
                    <a:pt x="922" y="2562"/>
                    <a:pt x="916" y="2562"/>
                    <a:pt x="909" y="2562"/>
                  </a:cubicBezTo>
                  <a:cubicBezTo>
                    <a:pt x="845" y="2562"/>
                    <a:pt x="788" y="2517"/>
                    <a:pt x="779" y="2455"/>
                  </a:cubicBezTo>
                  <a:cubicBezTo>
                    <a:pt x="628" y="1462"/>
                    <a:pt x="628" y="1462"/>
                    <a:pt x="628" y="1462"/>
                  </a:cubicBezTo>
                  <a:cubicBezTo>
                    <a:pt x="494" y="2443"/>
                    <a:pt x="494" y="2443"/>
                    <a:pt x="494" y="2443"/>
                  </a:cubicBezTo>
                  <a:cubicBezTo>
                    <a:pt x="486" y="2506"/>
                    <a:pt x="429" y="2552"/>
                    <a:pt x="363" y="2552"/>
                  </a:cubicBezTo>
                  <a:cubicBezTo>
                    <a:pt x="358" y="2552"/>
                    <a:pt x="352" y="2552"/>
                    <a:pt x="346" y="2551"/>
                  </a:cubicBezTo>
                  <a:cubicBezTo>
                    <a:pt x="274" y="2542"/>
                    <a:pt x="223" y="2479"/>
                    <a:pt x="232" y="2411"/>
                  </a:cubicBezTo>
                  <a:cubicBezTo>
                    <a:pt x="361" y="1459"/>
                    <a:pt x="361" y="1459"/>
                    <a:pt x="361" y="1459"/>
                  </a:cubicBezTo>
                  <a:cubicBezTo>
                    <a:pt x="403" y="906"/>
                    <a:pt x="403" y="906"/>
                    <a:pt x="403" y="906"/>
                  </a:cubicBezTo>
                  <a:cubicBezTo>
                    <a:pt x="376" y="997"/>
                    <a:pt x="345" y="1146"/>
                    <a:pt x="318" y="1389"/>
                  </a:cubicBezTo>
                  <a:cubicBezTo>
                    <a:pt x="313" y="1439"/>
                    <a:pt x="269" y="1476"/>
                    <a:pt x="218" y="1478"/>
                  </a:cubicBezTo>
                  <a:cubicBezTo>
                    <a:pt x="206" y="1566"/>
                    <a:pt x="206" y="1566"/>
                    <a:pt x="206" y="1566"/>
                  </a:cubicBezTo>
                  <a:cubicBezTo>
                    <a:pt x="262" y="1573"/>
                    <a:pt x="262" y="1573"/>
                    <a:pt x="262" y="1573"/>
                  </a:cubicBezTo>
                  <a:cubicBezTo>
                    <a:pt x="182" y="2151"/>
                    <a:pt x="182" y="2151"/>
                    <a:pt x="182" y="2151"/>
                  </a:cubicBezTo>
                  <a:cubicBezTo>
                    <a:pt x="0" y="2128"/>
                    <a:pt x="0" y="2128"/>
                    <a:pt x="0" y="2128"/>
                  </a:cubicBezTo>
                  <a:cubicBezTo>
                    <a:pt x="80" y="1550"/>
                    <a:pt x="80" y="1550"/>
                    <a:pt x="80" y="1550"/>
                  </a:cubicBezTo>
                  <a:cubicBezTo>
                    <a:pt x="146" y="1558"/>
                    <a:pt x="146" y="1558"/>
                    <a:pt x="146" y="1558"/>
                  </a:cubicBezTo>
                  <a:cubicBezTo>
                    <a:pt x="160" y="1465"/>
                    <a:pt x="160" y="1465"/>
                    <a:pt x="160" y="1465"/>
                  </a:cubicBezTo>
                  <a:cubicBezTo>
                    <a:pt x="125" y="1445"/>
                    <a:pt x="103" y="1408"/>
                    <a:pt x="108" y="1368"/>
                  </a:cubicBezTo>
                  <a:cubicBezTo>
                    <a:pt x="147" y="1023"/>
                    <a:pt x="198" y="800"/>
                    <a:pt x="266" y="688"/>
                  </a:cubicBezTo>
                  <a:cubicBezTo>
                    <a:pt x="340" y="566"/>
                    <a:pt x="474" y="519"/>
                    <a:pt x="565" y="507"/>
                  </a:cubicBezTo>
                  <a:cubicBezTo>
                    <a:pt x="577" y="505"/>
                    <a:pt x="589" y="504"/>
                    <a:pt x="603" y="503"/>
                  </a:cubicBezTo>
                  <a:cubicBezTo>
                    <a:pt x="510" y="1130"/>
                    <a:pt x="510" y="1130"/>
                    <a:pt x="510" y="1130"/>
                  </a:cubicBezTo>
                  <a:cubicBezTo>
                    <a:pt x="613" y="1235"/>
                    <a:pt x="613" y="1235"/>
                    <a:pt x="613" y="1235"/>
                  </a:cubicBezTo>
                  <a:cubicBezTo>
                    <a:pt x="708" y="1134"/>
                    <a:pt x="708" y="1134"/>
                    <a:pt x="708" y="1134"/>
                  </a:cubicBezTo>
                  <a:cubicBezTo>
                    <a:pt x="658" y="504"/>
                    <a:pt x="658" y="504"/>
                    <a:pt x="658" y="504"/>
                  </a:cubicBezTo>
                  <a:cubicBezTo>
                    <a:pt x="665" y="505"/>
                    <a:pt x="672" y="505"/>
                    <a:pt x="679" y="506"/>
                  </a:cubicBezTo>
                  <a:cubicBezTo>
                    <a:pt x="682" y="506"/>
                    <a:pt x="684" y="505"/>
                    <a:pt x="687" y="505"/>
                  </a:cubicBezTo>
                  <a:cubicBezTo>
                    <a:pt x="773" y="509"/>
                    <a:pt x="940" y="556"/>
                    <a:pt x="1020" y="702"/>
                  </a:cubicBezTo>
                  <a:close/>
                  <a:moveTo>
                    <a:pt x="879" y="242"/>
                  </a:moveTo>
                  <a:cubicBezTo>
                    <a:pt x="882" y="112"/>
                    <a:pt x="773" y="5"/>
                    <a:pt x="636" y="2"/>
                  </a:cubicBezTo>
                  <a:cubicBezTo>
                    <a:pt x="499" y="0"/>
                    <a:pt x="386" y="103"/>
                    <a:pt x="383" y="233"/>
                  </a:cubicBezTo>
                  <a:cubicBezTo>
                    <a:pt x="381" y="362"/>
                    <a:pt x="490" y="469"/>
                    <a:pt x="627" y="472"/>
                  </a:cubicBezTo>
                  <a:cubicBezTo>
                    <a:pt x="764" y="475"/>
                    <a:pt x="877" y="371"/>
                    <a:pt x="879" y="242"/>
                  </a:cubicBezTo>
                  <a:close/>
                  <a:moveTo>
                    <a:pt x="879" y="242"/>
                  </a:moveTo>
                  <a:cubicBezTo>
                    <a:pt x="879" y="242"/>
                    <a:pt x="879" y="242"/>
                    <a:pt x="879" y="242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>
                <a:solidFill>
                  <a:srgbClr val="855719"/>
                </a:solidFill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8756813" y="4103833"/>
            <a:ext cx="1554982" cy="1537233"/>
            <a:chOff x="8749474" y="3095543"/>
            <a:chExt cx="1554982" cy="1537233"/>
          </a:xfrm>
          <a:solidFill>
            <a:schemeClr val="bg1">
              <a:lumMod val="75000"/>
            </a:schemeClr>
          </a:solidFill>
        </p:grpSpPr>
        <p:sp>
          <p:nvSpPr>
            <p:cNvPr id="18" name="male217"/>
            <p:cNvSpPr>
              <a:spLocks noChangeAspect="1"/>
            </p:cNvSpPr>
            <p:nvPr/>
          </p:nvSpPr>
          <p:spPr bwMode="auto">
            <a:xfrm>
              <a:off x="8749474" y="3095543"/>
              <a:ext cx="694692" cy="1537233"/>
            </a:xfrm>
            <a:custGeom>
              <a:gdLst>
                <a:gd fmla="*/ 1020 w 1156" name="T0"/>
                <a:gd fmla="*/ 702 h 2562" name="T1"/>
                <a:gd fmla="*/ 1152 w 1156" name="T2"/>
                <a:gd fmla="*/ 1387 h 2562" name="T3"/>
                <a:gd fmla="*/ 1053 w 1156" name="T4"/>
                <a:gd fmla="*/ 1494 h 2562" name="T5"/>
                <a:gd fmla="*/ 1046 w 1156" name="T6"/>
                <a:gd fmla="*/ 1494 h 2562" name="T7"/>
                <a:gd fmla="*/ 940 w 1156" name="T8"/>
                <a:gd fmla="*/ 1400 h 2562" name="T9"/>
                <a:gd fmla="*/ 853 w 1156" name="T10"/>
                <a:gd fmla="*/ 840 h 2562" name="T11"/>
                <a:gd fmla="*/ 892 w 1156" name="T12"/>
                <a:gd fmla="*/ 1434 h 2562" name="T13"/>
                <a:gd fmla="*/ 891 w 1156" name="T14"/>
                <a:gd fmla="*/ 1436 h 2562" name="T15"/>
                <a:gd fmla="*/ 1041 w 1156" name="T16"/>
                <a:gd fmla="*/ 2419 h 2562" name="T17"/>
                <a:gd fmla="*/ 929 w 1156" name="T18"/>
                <a:gd fmla="*/ 2561 h 2562" name="T19"/>
                <a:gd fmla="*/ 909 w 1156" name="T20"/>
                <a:gd fmla="*/ 2562 h 2562" name="T21"/>
                <a:gd fmla="*/ 779 w 1156" name="T22"/>
                <a:gd fmla="*/ 2455 h 2562" name="T23"/>
                <a:gd fmla="*/ 628 w 1156" name="T24"/>
                <a:gd fmla="*/ 1462 h 2562" name="T25"/>
                <a:gd fmla="*/ 494 w 1156" name="T26"/>
                <a:gd fmla="*/ 2443 h 2562" name="T27"/>
                <a:gd fmla="*/ 363 w 1156" name="T28"/>
                <a:gd fmla="*/ 2552 h 2562" name="T29"/>
                <a:gd fmla="*/ 346 w 1156" name="T30"/>
                <a:gd fmla="*/ 2551 h 2562" name="T31"/>
                <a:gd fmla="*/ 232 w 1156" name="T32"/>
                <a:gd fmla="*/ 2411 h 2562" name="T33"/>
                <a:gd fmla="*/ 361 w 1156" name="T34"/>
                <a:gd fmla="*/ 1459 h 2562" name="T35"/>
                <a:gd fmla="*/ 403 w 1156" name="T36"/>
                <a:gd fmla="*/ 906 h 2562" name="T37"/>
                <a:gd fmla="*/ 318 w 1156" name="T38"/>
                <a:gd fmla="*/ 1389 h 2562" name="T39"/>
                <a:gd fmla="*/ 218 w 1156" name="T40"/>
                <a:gd fmla="*/ 1478 h 2562" name="T41"/>
                <a:gd fmla="*/ 206 w 1156" name="T42"/>
                <a:gd fmla="*/ 1566 h 2562" name="T43"/>
                <a:gd fmla="*/ 262 w 1156" name="T44"/>
                <a:gd fmla="*/ 1573 h 2562" name="T45"/>
                <a:gd fmla="*/ 182 w 1156" name="T46"/>
                <a:gd fmla="*/ 2151 h 2562" name="T47"/>
                <a:gd fmla="*/ 0 w 1156" name="T48"/>
                <a:gd fmla="*/ 2128 h 2562" name="T49"/>
                <a:gd fmla="*/ 80 w 1156" name="T50"/>
                <a:gd fmla="*/ 1550 h 2562" name="T51"/>
                <a:gd fmla="*/ 146 w 1156" name="T52"/>
                <a:gd fmla="*/ 1558 h 2562" name="T53"/>
                <a:gd fmla="*/ 160 w 1156" name="T54"/>
                <a:gd fmla="*/ 1465 h 2562" name="T55"/>
                <a:gd fmla="*/ 108 w 1156" name="T56"/>
                <a:gd fmla="*/ 1368 h 2562" name="T57"/>
                <a:gd fmla="*/ 266 w 1156" name="T58"/>
                <a:gd fmla="*/ 688 h 2562" name="T59"/>
                <a:gd fmla="*/ 565 w 1156" name="T60"/>
                <a:gd fmla="*/ 507 h 2562" name="T61"/>
                <a:gd fmla="*/ 603 w 1156" name="T62"/>
                <a:gd fmla="*/ 503 h 2562" name="T63"/>
                <a:gd fmla="*/ 510 w 1156" name="T64"/>
                <a:gd fmla="*/ 1130 h 2562" name="T65"/>
                <a:gd fmla="*/ 613 w 1156" name="T66"/>
                <a:gd fmla="*/ 1235 h 2562" name="T67"/>
                <a:gd fmla="*/ 708 w 1156" name="T68"/>
                <a:gd fmla="*/ 1134 h 2562" name="T69"/>
                <a:gd fmla="*/ 658 w 1156" name="T70"/>
                <a:gd fmla="*/ 504 h 2562" name="T71"/>
                <a:gd fmla="*/ 679 w 1156" name="T72"/>
                <a:gd fmla="*/ 506 h 2562" name="T73"/>
                <a:gd fmla="*/ 687 w 1156" name="T74"/>
                <a:gd fmla="*/ 505 h 2562" name="T75"/>
                <a:gd fmla="*/ 1020 w 1156" name="T76"/>
                <a:gd fmla="*/ 702 h 2562" name="T77"/>
                <a:gd fmla="*/ 879 w 1156" name="T78"/>
                <a:gd fmla="*/ 242 h 2562" name="T79"/>
                <a:gd fmla="*/ 636 w 1156" name="T80"/>
                <a:gd fmla="*/ 2 h 2562" name="T81"/>
                <a:gd fmla="*/ 383 w 1156" name="T82"/>
                <a:gd fmla="*/ 233 h 2562" name="T83"/>
                <a:gd fmla="*/ 627 w 1156" name="T84"/>
                <a:gd fmla="*/ 472 h 2562" name="T85"/>
                <a:gd fmla="*/ 879 w 1156" name="T86"/>
                <a:gd fmla="*/ 242 h 2562" name="T87"/>
                <a:gd fmla="*/ 879 w 1156" name="T88"/>
                <a:gd fmla="*/ 242 h 2562" name="T89"/>
                <a:gd fmla="*/ 879 w 1156" name="T90"/>
                <a:gd fmla="*/ 242 h 2562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2562" w="1156">
                  <a:moveTo>
                    <a:pt x="1020" y="702"/>
                  </a:moveTo>
                  <a:cubicBezTo>
                    <a:pt x="1084" y="816"/>
                    <a:pt x="1127" y="1040"/>
                    <a:pt x="1152" y="1387"/>
                  </a:cubicBezTo>
                  <a:cubicBezTo>
                    <a:pt x="1156" y="1442"/>
                    <a:pt x="1112" y="1490"/>
                    <a:pt x="1053" y="1494"/>
                  </a:cubicBezTo>
                  <a:cubicBezTo>
                    <a:pt x="1051" y="1494"/>
                    <a:pt x="1048" y="1494"/>
                    <a:pt x="1046" y="1494"/>
                  </a:cubicBezTo>
                  <a:cubicBezTo>
                    <a:pt x="991" y="1494"/>
                    <a:pt x="944" y="1454"/>
                    <a:pt x="940" y="1400"/>
                  </a:cubicBezTo>
                  <a:cubicBezTo>
                    <a:pt x="917" y="1075"/>
                    <a:pt x="881" y="917"/>
                    <a:pt x="853" y="840"/>
                  </a:cubicBezTo>
                  <a:cubicBezTo>
                    <a:pt x="892" y="1434"/>
                    <a:pt x="892" y="1434"/>
                    <a:pt x="892" y="1434"/>
                  </a:cubicBezTo>
                  <a:cubicBezTo>
                    <a:pt x="892" y="1435"/>
                    <a:pt x="891" y="1436"/>
                    <a:pt x="891" y="1436"/>
                  </a:cubicBezTo>
                  <a:cubicBezTo>
                    <a:pt x="1041" y="2419"/>
                    <a:pt x="1041" y="2419"/>
                    <a:pt x="1041" y="2419"/>
                  </a:cubicBezTo>
                  <a:cubicBezTo>
                    <a:pt x="1051" y="2487"/>
                    <a:pt x="1001" y="2551"/>
                    <a:pt x="929" y="2561"/>
                  </a:cubicBezTo>
                  <a:cubicBezTo>
                    <a:pt x="922" y="2562"/>
                    <a:pt x="916" y="2562"/>
                    <a:pt x="909" y="2562"/>
                  </a:cubicBezTo>
                  <a:cubicBezTo>
                    <a:pt x="845" y="2562"/>
                    <a:pt x="788" y="2517"/>
                    <a:pt x="779" y="2455"/>
                  </a:cubicBezTo>
                  <a:cubicBezTo>
                    <a:pt x="628" y="1462"/>
                    <a:pt x="628" y="1462"/>
                    <a:pt x="628" y="1462"/>
                  </a:cubicBezTo>
                  <a:cubicBezTo>
                    <a:pt x="494" y="2443"/>
                    <a:pt x="494" y="2443"/>
                    <a:pt x="494" y="2443"/>
                  </a:cubicBezTo>
                  <a:cubicBezTo>
                    <a:pt x="486" y="2506"/>
                    <a:pt x="429" y="2552"/>
                    <a:pt x="363" y="2552"/>
                  </a:cubicBezTo>
                  <a:cubicBezTo>
                    <a:pt x="358" y="2552"/>
                    <a:pt x="352" y="2552"/>
                    <a:pt x="346" y="2551"/>
                  </a:cubicBezTo>
                  <a:cubicBezTo>
                    <a:pt x="274" y="2542"/>
                    <a:pt x="223" y="2479"/>
                    <a:pt x="232" y="2411"/>
                  </a:cubicBezTo>
                  <a:cubicBezTo>
                    <a:pt x="361" y="1459"/>
                    <a:pt x="361" y="1459"/>
                    <a:pt x="361" y="1459"/>
                  </a:cubicBezTo>
                  <a:cubicBezTo>
                    <a:pt x="403" y="906"/>
                    <a:pt x="403" y="906"/>
                    <a:pt x="403" y="906"/>
                  </a:cubicBezTo>
                  <a:cubicBezTo>
                    <a:pt x="376" y="997"/>
                    <a:pt x="345" y="1146"/>
                    <a:pt x="318" y="1389"/>
                  </a:cubicBezTo>
                  <a:cubicBezTo>
                    <a:pt x="313" y="1439"/>
                    <a:pt x="269" y="1476"/>
                    <a:pt x="218" y="1478"/>
                  </a:cubicBezTo>
                  <a:cubicBezTo>
                    <a:pt x="206" y="1566"/>
                    <a:pt x="206" y="1566"/>
                    <a:pt x="206" y="1566"/>
                  </a:cubicBezTo>
                  <a:cubicBezTo>
                    <a:pt x="262" y="1573"/>
                    <a:pt x="262" y="1573"/>
                    <a:pt x="262" y="1573"/>
                  </a:cubicBezTo>
                  <a:cubicBezTo>
                    <a:pt x="182" y="2151"/>
                    <a:pt x="182" y="2151"/>
                    <a:pt x="182" y="2151"/>
                  </a:cubicBezTo>
                  <a:cubicBezTo>
                    <a:pt x="0" y="2128"/>
                    <a:pt x="0" y="2128"/>
                    <a:pt x="0" y="2128"/>
                  </a:cubicBezTo>
                  <a:cubicBezTo>
                    <a:pt x="80" y="1550"/>
                    <a:pt x="80" y="1550"/>
                    <a:pt x="80" y="1550"/>
                  </a:cubicBezTo>
                  <a:cubicBezTo>
                    <a:pt x="146" y="1558"/>
                    <a:pt x="146" y="1558"/>
                    <a:pt x="146" y="1558"/>
                  </a:cubicBezTo>
                  <a:cubicBezTo>
                    <a:pt x="160" y="1465"/>
                    <a:pt x="160" y="1465"/>
                    <a:pt x="160" y="1465"/>
                  </a:cubicBezTo>
                  <a:cubicBezTo>
                    <a:pt x="125" y="1445"/>
                    <a:pt x="103" y="1408"/>
                    <a:pt x="108" y="1368"/>
                  </a:cubicBezTo>
                  <a:cubicBezTo>
                    <a:pt x="147" y="1023"/>
                    <a:pt x="198" y="800"/>
                    <a:pt x="266" y="688"/>
                  </a:cubicBezTo>
                  <a:cubicBezTo>
                    <a:pt x="340" y="566"/>
                    <a:pt x="474" y="519"/>
                    <a:pt x="565" y="507"/>
                  </a:cubicBezTo>
                  <a:cubicBezTo>
                    <a:pt x="577" y="505"/>
                    <a:pt x="589" y="504"/>
                    <a:pt x="603" y="503"/>
                  </a:cubicBezTo>
                  <a:cubicBezTo>
                    <a:pt x="510" y="1130"/>
                    <a:pt x="510" y="1130"/>
                    <a:pt x="510" y="1130"/>
                  </a:cubicBezTo>
                  <a:cubicBezTo>
                    <a:pt x="613" y="1235"/>
                    <a:pt x="613" y="1235"/>
                    <a:pt x="613" y="1235"/>
                  </a:cubicBezTo>
                  <a:cubicBezTo>
                    <a:pt x="708" y="1134"/>
                    <a:pt x="708" y="1134"/>
                    <a:pt x="708" y="1134"/>
                  </a:cubicBezTo>
                  <a:cubicBezTo>
                    <a:pt x="658" y="504"/>
                    <a:pt x="658" y="504"/>
                    <a:pt x="658" y="504"/>
                  </a:cubicBezTo>
                  <a:cubicBezTo>
                    <a:pt x="665" y="505"/>
                    <a:pt x="672" y="505"/>
                    <a:pt x="679" y="506"/>
                  </a:cubicBezTo>
                  <a:cubicBezTo>
                    <a:pt x="682" y="506"/>
                    <a:pt x="684" y="505"/>
                    <a:pt x="687" y="505"/>
                  </a:cubicBezTo>
                  <a:cubicBezTo>
                    <a:pt x="773" y="509"/>
                    <a:pt x="940" y="556"/>
                    <a:pt x="1020" y="702"/>
                  </a:cubicBezTo>
                  <a:close/>
                  <a:moveTo>
                    <a:pt x="879" y="242"/>
                  </a:moveTo>
                  <a:cubicBezTo>
                    <a:pt x="882" y="112"/>
                    <a:pt x="773" y="5"/>
                    <a:pt x="636" y="2"/>
                  </a:cubicBezTo>
                  <a:cubicBezTo>
                    <a:pt x="499" y="0"/>
                    <a:pt x="386" y="103"/>
                    <a:pt x="383" y="233"/>
                  </a:cubicBezTo>
                  <a:cubicBezTo>
                    <a:pt x="381" y="362"/>
                    <a:pt x="490" y="469"/>
                    <a:pt x="627" y="472"/>
                  </a:cubicBezTo>
                  <a:cubicBezTo>
                    <a:pt x="764" y="475"/>
                    <a:pt x="877" y="371"/>
                    <a:pt x="879" y="242"/>
                  </a:cubicBezTo>
                  <a:close/>
                  <a:moveTo>
                    <a:pt x="879" y="242"/>
                  </a:moveTo>
                  <a:cubicBezTo>
                    <a:pt x="879" y="242"/>
                    <a:pt x="879" y="242"/>
                    <a:pt x="879" y="242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9" name="male217"/>
            <p:cNvSpPr>
              <a:spLocks noChangeAspect="1"/>
            </p:cNvSpPr>
            <p:nvPr/>
          </p:nvSpPr>
          <p:spPr bwMode="auto">
            <a:xfrm>
              <a:off x="9609764" y="3095543"/>
              <a:ext cx="694692" cy="1537233"/>
            </a:xfrm>
            <a:custGeom>
              <a:gdLst>
                <a:gd fmla="*/ 1020 w 1156" name="T0"/>
                <a:gd fmla="*/ 702 h 2562" name="T1"/>
                <a:gd fmla="*/ 1152 w 1156" name="T2"/>
                <a:gd fmla="*/ 1387 h 2562" name="T3"/>
                <a:gd fmla="*/ 1053 w 1156" name="T4"/>
                <a:gd fmla="*/ 1494 h 2562" name="T5"/>
                <a:gd fmla="*/ 1046 w 1156" name="T6"/>
                <a:gd fmla="*/ 1494 h 2562" name="T7"/>
                <a:gd fmla="*/ 940 w 1156" name="T8"/>
                <a:gd fmla="*/ 1400 h 2562" name="T9"/>
                <a:gd fmla="*/ 853 w 1156" name="T10"/>
                <a:gd fmla="*/ 840 h 2562" name="T11"/>
                <a:gd fmla="*/ 892 w 1156" name="T12"/>
                <a:gd fmla="*/ 1434 h 2562" name="T13"/>
                <a:gd fmla="*/ 891 w 1156" name="T14"/>
                <a:gd fmla="*/ 1436 h 2562" name="T15"/>
                <a:gd fmla="*/ 1041 w 1156" name="T16"/>
                <a:gd fmla="*/ 2419 h 2562" name="T17"/>
                <a:gd fmla="*/ 929 w 1156" name="T18"/>
                <a:gd fmla="*/ 2561 h 2562" name="T19"/>
                <a:gd fmla="*/ 909 w 1156" name="T20"/>
                <a:gd fmla="*/ 2562 h 2562" name="T21"/>
                <a:gd fmla="*/ 779 w 1156" name="T22"/>
                <a:gd fmla="*/ 2455 h 2562" name="T23"/>
                <a:gd fmla="*/ 628 w 1156" name="T24"/>
                <a:gd fmla="*/ 1462 h 2562" name="T25"/>
                <a:gd fmla="*/ 494 w 1156" name="T26"/>
                <a:gd fmla="*/ 2443 h 2562" name="T27"/>
                <a:gd fmla="*/ 363 w 1156" name="T28"/>
                <a:gd fmla="*/ 2552 h 2562" name="T29"/>
                <a:gd fmla="*/ 346 w 1156" name="T30"/>
                <a:gd fmla="*/ 2551 h 2562" name="T31"/>
                <a:gd fmla="*/ 232 w 1156" name="T32"/>
                <a:gd fmla="*/ 2411 h 2562" name="T33"/>
                <a:gd fmla="*/ 361 w 1156" name="T34"/>
                <a:gd fmla="*/ 1459 h 2562" name="T35"/>
                <a:gd fmla="*/ 403 w 1156" name="T36"/>
                <a:gd fmla="*/ 906 h 2562" name="T37"/>
                <a:gd fmla="*/ 318 w 1156" name="T38"/>
                <a:gd fmla="*/ 1389 h 2562" name="T39"/>
                <a:gd fmla="*/ 218 w 1156" name="T40"/>
                <a:gd fmla="*/ 1478 h 2562" name="T41"/>
                <a:gd fmla="*/ 206 w 1156" name="T42"/>
                <a:gd fmla="*/ 1566 h 2562" name="T43"/>
                <a:gd fmla="*/ 262 w 1156" name="T44"/>
                <a:gd fmla="*/ 1573 h 2562" name="T45"/>
                <a:gd fmla="*/ 182 w 1156" name="T46"/>
                <a:gd fmla="*/ 2151 h 2562" name="T47"/>
                <a:gd fmla="*/ 0 w 1156" name="T48"/>
                <a:gd fmla="*/ 2128 h 2562" name="T49"/>
                <a:gd fmla="*/ 80 w 1156" name="T50"/>
                <a:gd fmla="*/ 1550 h 2562" name="T51"/>
                <a:gd fmla="*/ 146 w 1156" name="T52"/>
                <a:gd fmla="*/ 1558 h 2562" name="T53"/>
                <a:gd fmla="*/ 160 w 1156" name="T54"/>
                <a:gd fmla="*/ 1465 h 2562" name="T55"/>
                <a:gd fmla="*/ 108 w 1156" name="T56"/>
                <a:gd fmla="*/ 1368 h 2562" name="T57"/>
                <a:gd fmla="*/ 266 w 1156" name="T58"/>
                <a:gd fmla="*/ 688 h 2562" name="T59"/>
                <a:gd fmla="*/ 565 w 1156" name="T60"/>
                <a:gd fmla="*/ 507 h 2562" name="T61"/>
                <a:gd fmla="*/ 603 w 1156" name="T62"/>
                <a:gd fmla="*/ 503 h 2562" name="T63"/>
                <a:gd fmla="*/ 510 w 1156" name="T64"/>
                <a:gd fmla="*/ 1130 h 2562" name="T65"/>
                <a:gd fmla="*/ 613 w 1156" name="T66"/>
                <a:gd fmla="*/ 1235 h 2562" name="T67"/>
                <a:gd fmla="*/ 708 w 1156" name="T68"/>
                <a:gd fmla="*/ 1134 h 2562" name="T69"/>
                <a:gd fmla="*/ 658 w 1156" name="T70"/>
                <a:gd fmla="*/ 504 h 2562" name="T71"/>
                <a:gd fmla="*/ 679 w 1156" name="T72"/>
                <a:gd fmla="*/ 506 h 2562" name="T73"/>
                <a:gd fmla="*/ 687 w 1156" name="T74"/>
                <a:gd fmla="*/ 505 h 2562" name="T75"/>
                <a:gd fmla="*/ 1020 w 1156" name="T76"/>
                <a:gd fmla="*/ 702 h 2562" name="T77"/>
                <a:gd fmla="*/ 879 w 1156" name="T78"/>
                <a:gd fmla="*/ 242 h 2562" name="T79"/>
                <a:gd fmla="*/ 636 w 1156" name="T80"/>
                <a:gd fmla="*/ 2 h 2562" name="T81"/>
                <a:gd fmla="*/ 383 w 1156" name="T82"/>
                <a:gd fmla="*/ 233 h 2562" name="T83"/>
                <a:gd fmla="*/ 627 w 1156" name="T84"/>
                <a:gd fmla="*/ 472 h 2562" name="T85"/>
                <a:gd fmla="*/ 879 w 1156" name="T86"/>
                <a:gd fmla="*/ 242 h 2562" name="T87"/>
                <a:gd fmla="*/ 879 w 1156" name="T88"/>
                <a:gd fmla="*/ 242 h 2562" name="T89"/>
                <a:gd fmla="*/ 879 w 1156" name="T90"/>
                <a:gd fmla="*/ 242 h 2562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2562" w="1156">
                  <a:moveTo>
                    <a:pt x="1020" y="702"/>
                  </a:moveTo>
                  <a:cubicBezTo>
                    <a:pt x="1084" y="816"/>
                    <a:pt x="1127" y="1040"/>
                    <a:pt x="1152" y="1387"/>
                  </a:cubicBezTo>
                  <a:cubicBezTo>
                    <a:pt x="1156" y="1442"/>
                    <a:pt x="1112" y="1490"/>
                    <a:pt x="1053" y="1494"/>
                  </a:cubicBezTo>
                  <a:cubicBezTo>
                    <a:pt x="1051" y="1494"/>
                    <a:pt x="1048" y="1494"/>
                    <a:pt x="1046" y="1494"/>
                  </a:cubicBezTo>
                  <a:cubicBezTo>
                    <a:pt x="991" y="1494"/>
                    <a:pt x="944" y="1454"/>
                    <a:pt x="940" y="1400"/>
                  </a:cubicBezTo>
                  <a:cubicBezTo>
                    <a:pt x="917" y="1075"/>
                    <a:pt x="881" y="917"/>
                    <a:pt x="853" y="840"/>
                  </a:cubicBezTo>
                  <a:cubicBezTo>
                    <a:pt x="892" y="1434"/>
                    <a:pt x="892" y="1434"/>
                    <a:pt x="892" y="1434"/>
                  </a:cubicBezTo>
                  <a:cubicBezTo>
                    <a:pt x="892" y="1435"/>
                    <a:pt x="891" y="1436"/>
                    <a:pt x="891" y="1436"/>
                  </a:cubicBezTo>
                  <a:cubicBezTo>
                    <a:pt x="1041" y="2419"/>
                    <a:pt x="1041" y="2419"/>
                    <a:pt x="1041" y="2419"/>
                  </a:cubicBezTo>
                  <a:cubicBezTo>
                    <a:pt x="1051" y="2487"/>
                    <a:pt x="1001" y="2551"/>
                    <a:pt x="929" y="2561"/>
                  </a:cubicBezTo>
                  <a:cubicBezTo>
                    <a:pt x="922" y="2562"/>
                    <a:pt x="916" y="2562"/>
                    <a:pt x="909" y="2562"/>
                  </a:cubicBezTo>
                  <a:cubicBezTo>
                    <a:pt x="845" y="2562"/>
                    <a:pt x="788" y="2517"/>
                    <a:pt x="779" y="2455"/>
                  </a:cubicBezTo>
                  <a:cubicBezTo>
                    <a:pt x="628" y="1462"/>
                    <a:pt x="628" y="1462"/>
                    <a:pt x="628" y="1462"/>
                  </a:cubicBezTo>
                  <a:cubicBezTo>
                    <a:pt x="494" y="2443"/>
                    <a:pt x="494" y="2443"/>
                    <a:pt x="494" y="2443"/>
                  </a:cubicBezTo>
                  <a:cubicBezTo>
                    <a:pt x="486" y="2506"/>
                    <a:pt x="429" y="2552"/>
                    <a:pt x="363" y="2552"/>
                  </a:cubicBezTo>
                  <a:cubicBezTo>
                    <a:pt x="358" y="2552"/>
                    <a:pt x="352" y="2552"/>
                    <a:pt x="346" y="2551"/>
                  </a:cubicBezTo>
                  <a:cubicBezTo>
                    <a:pt x="274" y="2542"/>
                    <a:pt x="223" y="2479"/>
                    <a:pt x="232" y="2411"/>
                  </a:cubicBezTo>
                  <a:cubicBezTo>
                    <a:pt x="361" y="1459"/>
                    <a:pt x="361" y="1459"/>
                    <a:pt x="361" y="1459"/>
                  </a:cubicBezTo>
                  <a:cubicBezTo>
                    <a:pt x="403" y="906"/>
                    <a:pt x="403" y="906"/>
                    <a:pt x="403" y="906"/>
                  </a:cubicBezTo>
                  <a:cubicBezTo>
                    <a:pt x="376" y="997"/>
                    <a:pt x="345" y="1146"/>
                    <a:pt x="318" y="1389"/>
                  </a:cubicBezTo>
                  <a:cubicBezTo>
                    <a:pt x="313" y="1439"/>
                    <a:pt x="269" y="1476"/>
                    <a:pt x="218" y="1478"/>
                  </a:cubicBezTo>
                  <a:cubicBezTo>
                    <a:pt x="206" y="1566"/>
                    <a:pt x="206" y="1566"/>
                    <a:pt x="206" y="1566"/>
                  </a:cubicBezTo>
                  <a:cubicBezTo>
                    <a:pt x="262" y="1573"/>
                    <a:pt x="262" y="1573"/>
                    <a:pt x="262" y="1573"/>
                  </a:cubicBezTo>
                  <a:cubicBezTo>
                    <a:pt x="182" y="2151"/>
                    <a:pt x="182" y="2151"/>
                    <a:pt x="182" y="2151"/>
                  </a:cubicBezTo>
                  <a:cubicBezTo>
                    <a:pt x="0" y="2128"/>
                    <a:pt x="0" y="2128"/>
                    <a:pt x="0" y="2128"/>
                  </a:cubicBezTo>
                  <a:cubicBezTo>
                    <a:pt x="80" y="1550"/>
                    <a:pt x="80" y="1550"/>
                    <a:pt x="80" y="1550"/>
                  </a:cubicBezTo>
                  <a:cubicBezTo>
                    <a:pt x="146" y="1558"/>
                    <a:pt x="146" y="1558"/>
                    <a:pt x="146" y="1558"/>
                  </a:cubicBezTo>
                  <a:cubicBezTo>
                    <a:pt x="160" y="1465"/>
                    <a:pt x="160" y="1465"/>
                    <a:pt x="160" y="1465"/>
                  </a:cubicBezTo>
                  <a:cubicBezTo>
                    <a:pt x="125" y="1445"/>
                    <a:pt x="103" y="1408"/>
                    <a:pt x="108" y="1368"/>
                  </a:cubicBezTo>
                  <a:cubicBezTo>
                    <a:pt x="147" y="1023"/>
                    <a:pt x="198" y="800"/>
                    <a:pt x="266" y="688"/>
                  </a:cubicBezTo>
                  <a:cubicBezTo>
                    <a:pt x="340" y="566"/>
                    <a:pt x="474" y="519"/>
                    <a:pt x="565" y="507"/>
                  </a:cubicBezTo>
                  <a:cubicBezTo>
                    <a:pt x="577" y="505"/>
                    <a:pt x="589" y="504"/>
                    <a:pt x="603" y="503"/>
                  </a:cubicBezTo>
                  <a:cubicBezTo>
                    <a:pt x="510" y="1130"/>
                    <a:pt x="510" y="1130"/>
                    <a:pt x="510" y="1130"/>
                  </a:cubicBezTo>
                  <a:cubicBezTo>
                    <a:pt x="613" y="1235"/>
                    <a:pt x="613" y="1235"/>
                    <a:pt x="613" y="1235"/>
                  </a:cubicBezTo>
                  <a:cubicBezTo>
                    <a:pt x="708" y="1134"/>
                    <a:pt x="708" y="1134"/>
                    <a:pt x="708" y="1134"/>
                  </a:cubicBezTo>
                  <a:cubicBezTo>
                    <a:pt x="658" y="504"/>
                    <a:pt x="658" y="504"/>
                    <a:pt x="658" y="504"/>
                  </a:cubicBezTo>
                  <a:cubicBezTo>
                    <a:pt x="665" y="505"/>
                    <a:pt x="672" y="505"/>
                    <a:pt x="679" y="506"/>
                  </a:cubicBezTo>
                  <a:cubicBezTo>
                    <a:pt x="682" y="506"/>
                    <a:pt x="684" y="505"/>
                    <a:pt x="687" y="505"/>
                  </a:cubicBezTo>
                  <a:cubicBezTo>
                    <a:pt x="773" y="509"/>
                    <a:pt x="940" y="556"/>
                    <a:pt x="1020" y="702"/>
                  </a:cubicBezTo>
                  <a:close/>
                  <a:moveTo>
                    <a:pt x="879" y="242"/>
                  </a:moveTo>
                  <a:cubicBezTo>
                    <a:pt x="882" y="112"/>
                    <a:pt x="773" y="5"/>
                    <a:pt x="636" y="2"/>
                  </a:cubicBezTo>
                  <a:cubicBezTo>
                    <a:pt x="499" y="0"/>
                    <a:pt x="386" y="103"/>
                    <a:pt x="383" y="233"/>
                  </a:cubicBezTo>
                  <a:cubicBezTo>
                    <a:pt x="381" y="362"/>
                    <a:pt x="490" y="469"/>
                    <a:pt x="627" y="472"/>
                  </a:cubicBezTo>
                  <a:cubicBezTo>
                    <a:pt x="764" y="475"/>
                    <a:pt x="877" y="371"/>
                    <a:pt x="879" y="242"/>
                  </a:cubicBezTo>
                  <a:close/>
                  <a:moveTo>
                    <a:pt x="879" y="242"/>
                  </a:moveTo>
                  <a:cubicBezTo>
                    <a:pt x="879" y="242"/>
                    <a:pt x="879" y="242"/>
                    <a:pt x="879" y="242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  <p:sp>
        <p:nvSpPr>
          <p:cNvPr id="21" name="矩形 20"/>
          <p:cNvSpPr/>
          <p:nvPr/>
        </p:nvSpPr>
        <p:spPr>
          <a:xfrm>
            <a:off x="8731967" y="6238263"/>
            <a:ext cx="20116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从未想过创业</a:t>
            </a:r>
          </a:p>
        </p:txBody>
      </p:sp>
      <p:sp>
        <p:nvSpPr>
          <p:cNvPr id="22" name="矩形 21"/>
          <p:cNvSpPr/>
          <p:nvPr/>
        </p:nvSpPr>
        <p:spPr>
          <a:xfrm>
            <a:off x="4926449" y="6238263"/>
            <a:ext cx="2316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萌发过创业想法</a:t>
            </a:r>
          </a:p>
        </p:txBody>
      </p:sp>
      <p:sp>
        <p:nvSpPr>
          <p:cNvPr id="24" name="矩形 23"/>
          <p:cNvSpPr/>
          <p:nvPr/>
        </p:nvSpPr>
        <p:spPr>
          <a:xfrm>
            <a:off x="1118047" y="6238263"/>
            <a:ext cx="26212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对创业有很多想法</a:t>
            </a:r>
          </a:p>
        </p:txBody>
      </p:sp>
      <p:sp>
        <p:nvSpPr>
          <p:cNvPr id="35" name="矩形 34"/>
          <p:cNvSpPr/>
          <p:nvPr/>
        </p:nvSpPr>
        <p:spPr>
          <a:xfrm>
            <a:off x="2022473" y="3330812"/>
            <a:ext cx="11734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lang="en-US" sz="36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21%</a:t>
            </a:r>
          </a:p>
        </p:txBody>
      </p:sp>
      <p:sp>
        <p:nvSpPr>
          <p:cNvPr id="36" name="矩形 35"/>
          <p:cNvSpPr/>
          <p:nvPr/>
        </p:nvSpPr>
        <p:spPr>
          <a:xfrm>
            <a:off x="5586330" y="3326486"/>
            <a:ext cx="11734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lang="en-US" sz="3600">
                <a:solidFill>
                  <a:schemeClr val="accent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59%</a:t>
            </a:r>
          </a:p>
        </p:txBody>
      </p:sp>
      <p:sp>
        <p:nvSpPr>
          <p:cNvPr id="37" name="矩形 36"/>
          <p:cNvSpPr/>
          <p:nvPr/>
        </p:nvSpPr>
        <p:spPr>
          <a:xfrm>
            <a:off x="9126855" y="3326486"/>
            <a:ext cx="11734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lang="en-US" sz="3600">
                <a:solidFill>
                  <a:schemeClr val="bg1">
                    <a:lumMod val="7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19%</a:t>
            </a:r>
          </a:p>
        </p:txBody>
      </p:sp>
    </p:spTree>
    <p:extLst>
      <p:ext uri="{BB962C8B-B14F-4D97-AF65-F5344CB8AC3E}">
        <p14:creationId val="2267127705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8" name="连接符: 肘形 7"/>
          <p:cNvCxnSpPr/>
          <p:nvPr/>
        </p:nvCxnSpPr>
        <p:spPr>
          <a:xfrm>
            <a:off x="2344783" y="0"/>
            <a:ext cx="2579642" cy="600075"/>
          </a:xfrm>
          <a:prstGeom prst="bentConnector3">
            <a:avLst>
              <a:gd fmla="val -1767" name="adj1"/>
            </a:avLst>
          </a:prstGeom>
          <a:ln w="762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6989432" y="369241"/>
            <a:ext cx="10972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已创业</a:t>
            </a:r>
          </a:p>
        </p:txBody>
      </p:sp>
      <p:sp>
        <p:nvSpPr>
          <p:cNvPr id="17" name="矩形 16"/>
          <p:cNvSpPr/>
          <p:nvPr/>
        </p:nvSpPr>
        <p:spPr>
          <a:xfrm>
            <a:off x="5801918" y="145016"/>
            <a:ext cx="1127442" cy="8229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lang="en-US" sz="48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1%</a:t>
            </a:r>
          </a:p>
        </p:txBody>
      </p:sp>
      <p:sp>
        <p:nvSpPr>
          <p:cNvPr id="18" name="矩形 17"/>
          <p:cNvSpPr/>
          <p:nvPr/>
        </p:nvSpPr>
        <p:spPr>
          <a:xfrm>
            <a:off x="5021831" y="369241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仅有</a:t>
            </a:r>
          </a:p>
        </p:txBody>
      </p:sp>
      <p:cxnSp>
        <p:nvCxnSpPr>
          <p:cNvPr id="19" name="直接连接符 18"/>
          <p:cNvCxnSpPr/>
          <p:nvPr/>
        </p:nvCxnSpPr>
        <p:spPr>
          <a:xfrm>
            <a:off x="1331730" y="1200238"/>
            <a:ext cx="970457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/>
          <p:cNvSpPr/>
          <p:nvPr/>
        </p:nvSpPr>
        <p:spPr>
          <a:xfrm>
            <a:off x="531084" y="2185199"/>
            <a:ext cx="11129832" cy="548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北京的创业公司数量在四大城市占比近50%，具有压倒性优势，是名副其实的创业者天堂</a:t>
            </a:r>
          </a:p>
        </p:txBody>
      </p:sp>
      <p:sp>
        <p:nvSpPr>
          <p:cNvPr id="21" name="矩形 20"/>
          <p:cNvSpPr/>
          <p:nvPr/>
        </p:nvSpPr>
        <p:spPr>
          <a:xfrm>
            <a:off x="1100138" y="1600424"/>
            <a:ext cx="9991725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32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四大城市创业公司占比</a:t>
            </a:r>
          </a:p>
        </p:txBody>
      </p:sp>
      <p:sp>
        <p:nvSpPr>
          <p:cNvPr id="58" name="矩形 57"/>
          <p:cNvSpPr/>
          <p:nvPr/>
        </p:nvSpPr>
        <p:spPr>
          <a:xfrm>
            <a:off x="7910241" y="3709083"/>
            <a:ext cx="200025" cy="200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9" name="矩形 58"/>
          <p:cNvSpPr/>
          <p:nvPr/>
        </p:nvSpPr>
        <p:spPr>
          <a:xfrm>
            <a:off x="8185903" y="3624429"/>
            <a:ext cx="6400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北京</a:t>
            </a:r>
          </a:p>
        </p:txBody>
      </p:sp>
      <p:sp>
        <p:nvSpPr>
          <p:cNvPr id="56" name="矩形 55"/>
          <p:cNvSpPr/>
          <p:nvPr/>
        </p:nvSpPr>
        <p:spPr>
          <a:xfrm>
            <a:off x="7910241" y="4408850"/>
            <a:ext cx="200025" cy="200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7" name="矩形 56"/>
          <p:cNvSpPr/>
          <p:nvPr/>
        </p:nvSpPr>
        <p:spPr>
          <a:xfrm>
            <a:off x="8185903" y="4324197"/>
            <a:ext cx="6400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上海</a:t>
            </a:r>
          </a:p>
        </p:txBody>
      </p:sp>
      <p:sp>
        <p:nvSpPr>
          <p:cNvPr id="54" name="矩形 53"/>
          <p:cNvSpPr/>
          <p:nvPr/>
        </p:nvSpPr>
        <p:spPr>
          <a:xfrm>
            <a:off x="7910241" y="5108617"/>
            <a:ext cx="200025" cy="200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5" name="矩形 54"/>
          <p:cNvSpPr/>
          <p:nvPr/>
        </p:nvSpPr>
        <p:spPr>
          <a:xfrm>
            <a:off x="8185903" y="5023963"/>
            <a:ext cx="6400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深圳</a:t>
            </a:r>
          </a:p>
        </p:txBody>
      </p:sp>
      <p:sp>
        <p:nvSpPr>
          <p:cNvPr id="52" name="矩形 51"/>
          <p:cNvSpPr/>
          <p:nvPr/>
        </p:nvSpPr>
        <p:spPr>
          <a:xfrm>
            <a:off x="7910241" y="5808383"/>
            <a:ext cx="200025" cy="200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3" name="矩形 52"/>
          <p:cNvSpPr/>
          <p:nvPr/>
        </p:nvSpPr>
        <p:spPr>
          <a:xfrm>
            <a:off x="8185903" y="5723729"/>
            <a:ext cx="6400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广州</a:t>
            </a:r>
          </a:p>
        </p:txBody>
      </p:sp>
      <p:sp>
        <p:nvSpPr>
          <p:cNvPr id="45" name="任意多边形: 形状 44"/>
          <p:cNvSpPr/>
          <p:nvPr/>
        </p:nvSpPr>
        <p:spPr>
          <a:xfrm>
            <a:off x="4002016" y="5481063"/>
            <a:ext cx="1535354" cy="611999"/>
          </a:xfrm>
          <a:custGeom>
            <a:gdLst>
              <a:gd fmla="*/ 0 w 1535354" name="connsiteX0"/>
              <a:gd fmla="*/ 0 h 611999" name="connsiteY0"/>
              <a:gd fmla="*/ 1535354 w 1535354" name="connsiteX1"/>
              <a:gd fmla="*/ 0 h 611999" name="connsiteY1"/>
              <a:gd fmla="*/ 1535354 w 1535354" name="connsiteX2"/>
              <a:gd fmla="*/ 7829 h 611999" name="connsiteY2"/>
              <a:gd fmla="*/ 1535354 w 1535354" name="connsiteX3"/>
              <a:gd fmla="*/ 591522 h 611999" name="connsiteY3"/>
              <a:gd fmla="*/ 1535354 w 1535354" name="connsiteX4"/>
              <a:gd fmla="*/ 611999 h 611999" name="connsiteY4"/>
              <a:gd fmla="*/ 0 w 1535354" name="connsiteX5"/>
              <a:gd fmla="*/ 611999 h 611999" name="connsiteY5"/>
              <a:gd fmla="*/ 0 w 1535354" name="connsiteX6"/>
              <a:gd fmla="*/ 582931 h 611999" name="connsiteY6"/>
              <a:gd fmla="*/ 0 w 1535354" name="connsiteX7"/>
              <a:gd fmla="*/ 117944 h 611999" name="connsiteY7"/>
              <a:gd fmla="*/ 0 w 1535354" name="connsiteX8"/>
              <a:gd fmla="*/ 0 h 611999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611999" w="1535354">
                <a:moveTo>
                  <a:pt x="0" y="0"/>
                </a:moveTo>
                <a:lnTo>
                  <a:pt x="1535354" y="0"/>
                </a:lnTo>
                <a:lnTo>
                  <a:pt x="1535354" y="7829"/>
                </a:lnTo>
                <a:cubicBezTo>
                  <a:pt x="1535354" y="37998"/>
                  <a:pt x="1535354" y="153015"/>
                  <a:pt x="1535354" y="591522"/>
                </a:cubicBezTo>
                <a:lnTo>
                  <a:pt x="1535354" y="611999"/>
                </a:lnTo>
                <a:lnTo>
                  <a:pt x="0" y="611999"/>
                </a:lnTo>
                <a:lnTo>
                  <a:pt x="0" y="582931"/>
                </a:lnTo>
                <a:cubicBezTo>
                  <a:pt x="0" y="504628"/>
                  <a:pt x="0" y="365422"/>
                  <a:pt x="0" y="117944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3600">
                <a:latin charset="-122" panose="020b0503020204020204" pitchFamily="34" typeface="微软雅黑"/>
                <a:ea charset="-122" panose="020b0503020204020204" pitchFamily="34" typeface="微软雅黑"/>
              </a:rPr>
              <a:t>17%</a:t>
            </a:r>
          </a:p>
        </p:txBody>
      </p:sp>
      <p:sp>
        <p:nvSpPr>
          <p:cNvPr id="43" name="任意多边形: 形状 42"/>
          <p:cNvSpPr/>
          <p:nvPr/>
        </p:nvSpPr>
        <p:spPr>
          <a:xfrm>
            <a:off x="4002016" y="6093061"/>
            <a:ext cx="1535354" cy="396000"/>
          </a:xfrm>
          <a:custGeom>
            <a:gdLst>
              <a:gd fmla="*/ 0 w 1535354" name="connsiteX0"/>
              <a:gd fmla="*/ 0 h 396000" name="connsiteY0"/>
              <a:gd fmla="*/ 1535354 w 1535354" name="connsiteX1"/>
              <a:gd fmla="*/ 0 h 396000" name="connsiteY1"/>
              <a:gd fmla="*/ 1535354 w 1535354" name="connsiteX2"/>
              <a:gd fmla="*/ 71608 h 396000" name="connsiteY2"/>
              <a:gd fmla="*/ 1210451 w 1535354" name="connsiteX3"/>
              <a:gd fmla="*/ 396000 h 396000" name="connsiteY3"/>
              <a:gd fmla="*/ 324903 w 1535354" name="connsiteX4"/>
              <a:gd fmla="*/ 396000 h 396000" name="connsiteY4"/>
              <a:gd fmla="*/ 0 w 1535354" name="connsiteX5"/>
              <a:gd fmla="*/ 71608 h 396000" name="connsiteY5"/>
              <a:gd fmla="*/ 0 w 1535354" name="connsiteX6"/>
              <a:gd fmla="*/ 900 h 396000" name="connsiteY6"/>
              <a:gd fmla="*/ 0 w 1535354" name="connsiteX7"/>
              <a:gd fmla="*/ 0 h 39600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396000" w="1535354">
                <a:moveTo>
                  <a:pt x="0" y="0"/>
                </a:moveTo>
                <a:lnTo>
                  <a:pt x="1535354" y="0"/>
                </a:lnTo>
                <a:lnTo>
                  <a:pt x="1535354" y="71608"/>
                </a:lnTo>
                <a:cubicBezTo>
                  <a:pt x="1535354" y="249646"/>
                  <a:pt x="1388770" y="396000"/>
                  <a:pt x="1210451" y="396000"/>
                </a:cubicBezTo>
                <a:cubicBezTo>
                  <a:pt x="1210451" y="396000"/>
                  <a:pt x="1210451" y="396000"/>
                  <a:pt x="324903" y="396000"/>
                </a:cubicBezTo>
                <a:cubicBezTo>
                  <a:pt x="145073" y="396000"/>
                  <a:pt x="0" y="249646"/>
                  <a:pt x="0" y="71608"/>
                </a:cubicBezTo>
                <a:cubicBezTo>
                  <a:pt x="0" y="71608"/>
                  <a:pt x="0" y="71608"/>
                  <a:pt x="0" y="90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2800">
                <a:latin charset="-122" panose="020b0503020204020204" pitchFamily="34" typeface="微软雅黑"/>
                <a:ea charset="-122" panose="020b0503020204020204" pitchFamily="34" typeface="微软雅黑"/>
              </a:rPr>
              <a:t>11%</a:t>
            </a:r>
          </a:p>
        </p:txBody>
      </p:sp>
      <p:sp>
        <p:nvSpPr>
          <p:cNvPr id="38" name="任意多边形: 形状 37"/>
          <p:cNvSpPr/>
          <p:nvPr/>
        </p:nvSpPr>
        <p:spPr>
          <a:xfrm>
            <a:off x="3359767" y="2889061"/>
            <a:ext cx="2819852" cy="1728000"/>
          </a:xfrm>
          <a:custGeom>
            <a:gdLst>
              <a:gd fmla="*/ 1409926 w 2819852" name="connsiteX0"/>
              <a:gd fmla="*/ 0 h 1728000" name="connsiteY0"/>
              <a:gd fmla="*/ 2407301 w 2819852" name="connsiteX1"/>
              <a:gd fmla="*/ 411903 h 1728000" name="connsiteY1"/>
              <a:gd fmla="*/ 2819852 w 2819852" name="connsiteX2"/>
              <a:gd fmla="*/ 1407712 h 1728000" name="connsiteY2"/>
              <a:gd fmla="*/ 2807479 w 2819852" name="connsiteX3"/>
              <a:gd fmla="*/ 1595393 h 1728000" name="connsiteY3"/>
              <a:gd fmla="*/ 2780899 w 2819852" name="connsiteX4"/>
              <a:gd fmla="*/ 1728000 h 1728000" name="connsiteY4"/>
              <a:gd fmla="*/ 39047 w 2819852" name="connsiteX5"/>
              <a:gd fmla="*/ 1728000 h 1728000" name="connsiteY5"/>
              <a:gd fmla="*/ 12373 w 2819852" name="connsiteX6"/>
              <a:gd fmla="*/ 1595181 h 1728000" name="connsiteY6"/>
              <a:gd fmla="*/ 0 w 2819852" name="connsiteX7"/>
              <a:gd fmla="*/ 1407712 h 1728000" name="connsiteY7"/>
              <a:gd fmla="*/ 412551 w 2819852" name="connsiteX8"/>
              <a:gd fmla="*/ 411903 h 1728000" name="connsiteY8"/>
              <a:gd fmla="*/ 1409926 w 2819852" name="connsiteX9"/>
              <a:gd fmla="*/ 0 h 1728000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1728000" w="2819852">
                <a:moveTo>
                  <a:pt x="1409926" y="0"/>
                </a:moveTo>
                <a:cubicBezTo>
                  <a:pt x="1786209" y="0"/>
                  <a:pt x="2141335" y="146354"/>
                  <a:pt x="2407301" y="411903"/>
                </a:cubicBezTo>
                <a:cubicBezTo>
                  <a:pt x="2673268" y="678961"/>
                  <a:pt x="2819852" y="1032020"/>
                  <a:pt x="2819852" y="1407712"/>
                </a:cubicBezTo>
                <a:cubicBezTo>
                  <a:pt x="2819852" y="1470705"/>
                  <a:pt x="2815696" y="1533414"/>
                  <a:pt x="2807479" y="1595393"/>
                </a:cubicBezTo>
                <a:lnTo>
                  <a:pt x="2780899" y="1728000"/>
                </a:lnTo>
                <a:lnTo>
                  <a:pt x="39047" y="1728000"/>
                </a:lnTo>
                <a:lnTo>
                  <a:pt x="12373" y="1595181"/>
                </a:lnTo>
                <a:cubicBezTo>
                  <a:pt x="4156" y="1533320"/>
                  <a:pt x="0" y="1470705"/>
                  <a:pt x="0" y="1407712"/>
                </a:cubicBezTo>
                <a:cubicBezTo>
                  <a:pt x="0" y="1032020"/>
                  <a:pt x="146584" y="678961"/>
                  <a:pt x="412551" y="411903"/>
                </a:cubicBezTo>
                <a:cubicBezTo>
                  <a:pt x="680029" y="146354"/>
                  <a:pt x="1033644" y="0"/>
                  <a:pt x="140992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4800">
                <a:latin charset="-122" panose="020b0503020204020204" pitchFamily="34" typeface="微软雅黑"/>
                <a:ea charset="-122" panose="020b0503020204020204" pitchFamily="34" typeface="微软雅黑"/>
              </a:rPr>
              <a:t>48%</a:t>
            </a:r>
          </a:p>
        </p:txBody>
      </p:sp>
      <p:sp>
        <p:nvSpPr>
          <p:cNvPr id="42" name="任意多边形: 形状 41"/>
          <p:cNvSpPr/>
          <p:nvPr/>
        </p:nvSpPr>
        <p:spPr>
          <a:xfrm>
            <a:off x="3398814" y="4617061"/>
            <a:ext cx="2741852" cy="864000"/>
          </a:xfrm>
          <a:custGeom>
            <a:gdLst>
              <a:gd fmla="*/ 0 w 2741852" name="connsiteX0"/>
              <a:gd fmla="*/ 0 h 864000" name="connsiteY0"/>
              <a:gd fmla="*/ 2741852 w 2741852" name="connsiteX1"/>
              <a:gd fmla="*/ 0 h 864000" name="connsiteY1"/>
              <a:gd fmla="*/ 2731692 w 2741852" name="connsiteX2"/>
              <a:gd fmla="*/ 50688 h 864000" name="connsiteY2"/>
              <a:gd fmla="*/ 2587375 w 2741852" name="connsiteX3"/>
              <a:gd fmla="*/ 393374 h 864000" name="connsiteY3"/>
              <a:gd fmla="*/ 2138556 w 2741852" name="connsiteX4"/>
              <a:gd fmla="*/ 861102 h 864000" name="connsiteY4"/>
              <a:gd fmla="*/ 2138556 w 2741852" name="connsiteX5"/>
              <a:gd fmla="*/ 862443 h 864000" name="connsiteY5"/>
              <a:gd fmla="*/ 2138556 w 2741852" name="connsiteX6"/>
              <a:gd fmla="*/ 864000 h 864000" name="connsiteY6"/>
              <a:gd fmla="*/ 603202 w 2741852" name="connsiteX7"/>
              <a:gd fmla="*/ 864000 h 864000" name="connsiteY7"/>
              <a:gd fmla="*/ 603202 w 2741852" name="connsiteX8"/>
              <a:gd fmla="*/ 861102 h 864000" name="connsiteY8"/>
              <a:gd fmla="*/ 154384 w 2741852" name="connsiteX9"/>
              <a:gd fmla="*/ 393374 h 864000" name="connsiteY9"/>
              <a:gd fmla="*/ 10066 w 2741852" name="connsiteX10"/>
              <a:gd fmla="*/ 50122 h 864000" name="connsiteY10"/>
              <a:gd fmla="*/ 0 w 2741852" name="connsiteX11"/>
              <a:gd fmla="*/ 0 h 864000" name="connsiteY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864000" w="2741852">
                <a:moveTo>
                  <a:pt x="0" y="0"/>
                </a:moveTo>
                <a:lnTo>
                  <a:pt x="2741852" y="0"/>
                </a:lnTo>
                <a:lnTo>
                  <a:pt x="2731692" y="50688"/>
                </a:lnTo>
                <a:cubicBezTo>
                  <a:pt x="2699202" y="170826"/>
                  <a:pt x="2650844" y="286249"/>
                  <a:pt x="2587375" y="393374"/>
                </a:cubicBezTo>
                <a:cubicBezTo>
                  <a:pt x="2475548" y="581974"/>
                  <a:pt x="2321408" y="743416"/>
                  <a:pt x="2138556" y="861102"/>
                </a:cubicBezTo>
                <a:cubicBezTo>
                  <a:pt x="2138556" y="861102"/>
                  <a:pt x="2138556" y="861102"/>
                  <a:pt x="2138556" y="862443"/>
                </a:cubicBezTo>
                <a:lnTo>
                  <a:pt x="2138556" y="864000"/>
                </a:lnTo>
                <a:lnTo>
                  <a:pt x="603202" y="864000"/>
                </a:lnTo>
                <a:lnTo>
                  <a:pt x="603202" y="861102"/>
                </a:lnTo>
                <a:cubicBezTo>
                  <a:pt x="420350" y="741907"/>
                  <a:pt x="266211" y="580465"/>
                  <a:pt x="154384" y="393374"/>
                </a:cubicBezTo>
                <a:cubicBezTo>
                  <a:pt x="90915" y="285495"/>
                  <a:pt x="42557" y="170071"/>
                  <a:pt x="10066" y="5012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4400">
                <a:latin charset="-122" panose="020b0503020204020204" pitchFamily="34" typeface="微软雅黑"/>
                <a:ea charset="-122" panose="020b0503020204020204" pitchFamily="34" typeface="微软雅黑"/>
              </a:rPr>
              <a:t>24%</a:t>
            </a:r>
          </a:p>
        </p:txBody>
      </p:sp>
      <p:grpSp>
        <p:nvGrpSpPr>
          <p:cNvPr id="61" name="组合 60"/>
          <p:cNvGrpSpPr/>
          <p:nvPr/>
        </p:nvGrpSpPr>
        <p:grpSpPr>
          <a:xfrm>
            <a:off x="4241746" y="6489061"/>
            <a:ext cx="1059070" cy="368939"/>
            <a:chOff x="3579605" y="6489061"/>
            <a:chExt cx="1059070" cy="380690"/>
          </a:xfrm>
        </p:grpSpPr>
        <p:sp>
          <p:nvSpPr>
            <p:cNvPr id="26" name="Freeform 6"/>
            <p:cNvSpPr/>
            <p:nvPr/>
          </p:nvSpPr>
          <p:spPr bwMode="auto">
            <a:xfrm>
              <a:off x="3579605" y="6489061"/>
              <a:ext cx="1059070" cy="190345"/>
            </a:xfrm>
            <a:custGeom>
              <a:gdLst>
                <a:gd fmla="*/ 649 w 731" name="T0"/>
                <a:gd fmla="*/ 0 h 163" name="T1"/>
                <a:gd fmla="*/ 81 w 731" name="T2"/>
                <a:gd fmla="*/ 0 h 163" name="T3"/>
                <a:gd fmla="*/ 0 w 731" name="T4"/>
                <a:gd fmla="*/ 82 h 163" name="T5"/>
                <a:gd fmla="*/ 81 w 731" name="T6"/>
                <a:gd fmla="*/ 163 h 163" name="T7"/>
                <a:gd fmla="*/ 649 w 731" name="T8"/>
                <a:gd fmla="*/ 163 h 163" name="T9"/>
                <a:gd fmla="*/ 731 w 731" name="T10"/>
                <a:gd fmla="*/ 82 h 163" name="T11"/>
                <a:gd fmla="*/ 649 w 731" name="T12"/>
                <a:gd fmla="*/ 0 h 16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63" w="731">
                  <a:moveTo>
                    <a:pt x="649" y="0"/>
                  </a:moveTo>
                  <a:cubicBezTo>
                    <a:pt x="81" y="0"/>
                    <a:pt x="81" y="0"/>
                    <a:pt x="81" y="0"/>
                  </a:cubicBezTo>
                  <a:cubicBezTo>
                    <a:pt x="36" y="0"/>
                    <a:pt x="0" y="36"/>
                    <a:pt x="0" y="82"/>
                  </a:cubicBezTo>
                  <a:cubicBezTo>
                    <a:pt x="0" y="127"/>
                    <a:pt x="36" y="163"/>
                    <a:pt x="81" y="163"/>
                  </a:cubicBezTo>
                  <a:cubicBezTo>
                    <a:pt x="649" y="163"/>
                    <a:pt x="649" y="163"/>
                    <a:pt x="649" y="163"/>
                  </a:cubicBezTo>
                  <a:cubicBezTo>
                    <a:pt x="694" y="163"/>
                    <a:pt x="731" y="127"/>
                    <a:pt x="731" y="82"/>
                  </a:cubicBezTo>
                  <a:cubicBezTo>
                    <a:pt x="731" y="36"/>
                    <a:pt x="694" y="0"/>
                    <a:pt x="649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" name="Freeform 6"/>
            <p:cNvSpPr/>
            <p:nvPr/>
          </p:nvSpPr>
          <p:spPr bwMode="auto">
            <a:xfrm>
              <a:off x="3715336" y="6679406"/>
              <a:ext cx="787608" cy="190345"/>
            </a:xfrm>
            <a:custGeom>
              <a:gdLst>
                <a:gd fmla="*/ 649 w 731" name="T0"/>
                <a:gd fmla="*/ 0 h 163" name="T1"/>
                <a:gd fmla="*/ 81 w 731" name="T2"/>
                <a:gd fmla="*/ 0 h 163" name="T3"/>
                <a:gd fmla="*/ 0 w 731" name="T4"/>
                <a:gd fmla="*/ 82 h 163" name="T5"/>
                <a:gd fmla="*/ 81 w 731" name="T6"/>
                <a:gd fmla="*/ 163 h 163" name="T7"/>
                <a:gd fmla="*/ 649 w 731" name="T8"/>
                <a:gd fmla="*/ 163 h 163" name="T9"/>
                <a:gd fmla="*/ 731 w 731" name="T10"/>
                <a:gd fmla="*/ 82 h 163" name="T11"/>
                <a:gd fmla="*/ 649 w 731" name="T12"/>
                <a:gd fmla="*/ 0 h 16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63" w="731">
                  <a:moveTo>
                    <a:pt x="649" y="0"/>
                  </a:moveTo>
                  <a:cubicBezTo>
                    <a:pt x="81" y="0"/>
                    <a:pt x="81" y="0"/>
                    <a:pt x="81" y="0"/>
                  </a:cubicBezTo>
                  <a:cubicBezTo>
                    <a:pt x="36" y="0"/>
                    <a:pt x="0" y="36"/>
                    <a:pt x="0" y="82"/>
                  </a:cubicBezTo>
                  <a:cubicBezTo>
                    <a:pt x="0" y="127"/>
                    <a:pt x="36" y="163"/>
                    <a:pt x="81" y="163"/>
                  </a:cubicBezTo>
                  <a:cubicBezTo>
                    <a:pt x="649" y="163"/>
                    <a:pt x="649" y="163"/>
                    <a:pt x="649" y="163"/>
                  </a:cubicBezTo>
                  <a:cubicBezTo>
                    <a:pt x="694" y="163"/>
                    <a:pt x="731" y="127"/>
                    <a:pt x="731" y="82"/>
                  </a:cubicBezTo>
                  <a:cubicBezTo>
                    <a:pt x="731" y="36"/>
                    <a:pt x="694" y="0"/>
                    <a:pt x="649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32" name="矩形: 圆角 31"/>
          <p:cNvSpPr/>
          <p:nvPr/>
        </p:nvSpPr>
        <p:spPr>
          <a:xfrm>
            <a:off x="5822051" y="145016"/>
            <a:ext cx="1174062" cy="830997"/>
          </a:xfrm>
          <a:prstGeom prst="roundRect">
            <a:avLst/>
          </a:prstGeom>
          <a:noFill/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424257385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矩形 16"/>
          <p:cNvSpPr/>
          <p:nvPr/>
        </p:nvSpPr>
        <p:spPr>
          <a:xfrm>
            <a:off x="983432" y="535916"/>
            <a:ext cx="10225136" cy="3383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24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对于每一个要做选择的年轻人来说，生活在北上广深，是否承受着压力，</a:t>
            </a:r>
            <a:br>
              <a:rPr altLang="en-US" lang="zh-CN" sz="24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</a:br>
            <a:r>
              <a:rPr altLang="en-US" lang="zh-CN" sz="24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只有亲自经历了体验才更直观更细致。</a:t>
            </a:r>
          </a:p>
          <a:p>
            <a:pPr algn="ctr">
              <a:lnSpc>
                <a:spcPct val="150000"/>
              </a:lnSpc>
            </a:pPr>
            <a:r>
              <a:rPr altLang="en-US" lang="zh-CN" sz="24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趁年轻，给自己一个只身闯荡和努力拼搏的机会，</a:t>
            </a:r>
            <a:br>
              <a:rPr altLang="en-US" lang="zh-CN" sz="24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</a:br>
            <a:r>
              <a:rPr altLang="en-US" lang="zh-CN" sz="24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无论未来挤公交地铁，还是加班到深夜，</a:t>
            </a:r>
            <a:br>
              <a:rPr altLang="en-US" lang="zh-CN" sz="24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</a:br>
            <a:r>
              <a:rPr altLang="en-US" lang="zh-CN" sz="24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那些可预期的远方，那些无数的可能性，</a:t>
            </a:r>
          </a:p>
          <a:p>
            <a:pPr algn="ctr">
              <a:lnSpc>
                <a:spcPct val="150000"/>
              </a:lnSpc>
            </a:pPr>
            <a:r>
              <a:rPr altLang="en-US" lang="zh-CN" sz="24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才是坚持下去的理由。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293713" y="5727700"/>
            <a:ext cx="5604574" cy="883952"/>
          </a:xfrm>
          <a:custGeom>
            <a:gdLst>
              <a:gd fmla="*/ 2616774 w 2997227" name="connsiteX0"/>
              <a:gd fmla="*/ 403580 h 472723" name="connsiteY0"/>
              <a:gd fmla="*/ 2610631 w 2997227" name="connsiteX1"/>
              <a:gd fmla="*/ 406037 h 472723" name="connsiteY1"/>
              <a:gd fmla="*/ 2602439 w 2997227" name="connsiteX2"/>
              <a:gd fmla="*/ 411157 h 472723" name="connsiteY2"/>
              <a:gd fmla="*/ 2599572 w 2997227" name="connsiteX3"/>
              <a:gd fmla="*/ 414229 h 472723" name="connsiteY3"/>
              <a:gd fmla="*/ 2610631 w 2997227" name="connsiteX4"/>
              <a:gd fmla="*/ 413000 h 472723" name="connsiteY4"/>
              <a:gd fmla="*/ 2622918 w 2997227" name="connsiteX5"/>
              <a:gd fmla="*/ 409724 h 472723" name="connsiteY5"/>
              <a:gd fmla="*/ 2621075 w 2997227" name="connsiteX6"/>
              <a:gd fmla="*/ 406447 h 472723" name="connsiteY6"/>
              <a:gd fmla="*/ 2616774 w 2997227" name="connsiteX7"/>
              <a:gd fmla="*/ 403580 h 472723" name="connsiteY7"/>
              <a:gd fmla="*/ 2093541 w 2997227" name="connsiteX8"/>
              <a:gd fmla="*/ 399075 h 472723" name="connsiteY8"/>
              <a:gd fmla="*/ 2093337 w 2997227" name="connsiteX9"/>
              <a:gd fmla="*/ 401942 h 472723" name="connsiteY9"/>
              <a:gd fmla="*/ 2093006 w 2997227" name="connsiteX10"/>
              <a:gd fmla="*/ 402273 h 472723" name="connsiteY10"/>
              <a:gd fmla="*/ 2091408 w 2997227" name="connsiteX11"/>
              <a:gd fmla="*/ 403157 h 472723" name="connsiteY11"/>
              <a:gd fmla="*/ 2091699 w 2997227" name="connsiteX12"/>
              <a:gd fmla="*/ 401122 h 472723" name="connsiteY12"/>
              <a:gd fmla="*/ 2093541 w 2997227" name="connsiteX13"/>
              <a:gd fmla="*/ 399075 h 472723" name="connsiteY13"/>
              <a:gd fmla="*/ 2618413 w 2997227" name="connsiteX14"/>
              <a:gd fmla="*/ 362520 h 472723" name="connsiteY14"/>
              <a:gd fmla="*/ 2609812 w 2997227" name="connsiteX15"/>
              <a:gd fmla="*/ 363851 h 472723" name="connsiteY15"/>
              <a:gd fmla="*/ 2603258 w 2997227" name="connsiteX16"/>
              <a:gd fmla="*/ 365899 h 472723" name="connsiteY16"/>
              <a:gd fmla="*/ 2608583 w 2997227" name="connsiteX17"/>
              <a:gd fmla="*/ 367947 h 472723" name="connsiteY17"/>
              <a:gd fmla="*/ 2621280 w 2997227" name="connsiteX18"/>
              <a:gd fmla="*/ 366718 h 472723" name="connsiteY18"/>
              <a:gd fmla="*/ 2618413 w 2997227" name="connsiteX19"/>
              <a:gd fmla="*/ 362520 h 472723" name="connsiteY19"/>
              <a:gd fmla="*/ 2944332 w 2997227" name="connsiteX20"/>
              <a:gd fmla="*/ 317774 h 472723" name="connsiteY20"/>
              <a:gd fmla="*/ 2964094 w 2997227" name="connsiteX21"/>
              <a:gd fmla="*/ 321255 h 472723" name="connsiteY21"/>
              <a:gd fmla="*/ 2975767 w 2997227" name="connsiteX22"/>
              <a:gd fmla="*/ 326170 h 472723" name="connsiteY22"/>
              <a:gd fmla="*/ 2982935 w 2997227" name="connsiteX23"/>
              <a:gd fmla="*/ 334362 h 472723" name="connsiteY23"/>
              <a:gd fmla="*/ 2979248 w 2997227" name="connsiteX24"/>
              <a:gd fmla="*/ 360575 h 472723" name="connsiteY24"/>
              <a:gd fmla="*/ 2966142 w 2997227" name="connsiteX25"/>
              <a:gd fmla="*/ 366104 h 472723" name="connsiteY25"/>
              <a:gd fmla="*/ 2953445 w 2997227" name="connsiteX26"/>
              <a:gd fmla="*/ 367947 h 472723" name="connsiteY26"/>
              <a:gd fmla="*/ 2949759 w 2997227" name="connsiteX27"/>
              <a:gd fmla="*/ 365285 h 472723" name="connsiteY27"/>
              <a:gd fmla="*/ 2946892 w 2997227" name="connsiteX28"/>
              <a:gd fmla="*/ 360984 h 472723" name="connsiteY28"/>
              <a:gd fmla="*/ 2943001 w 2997227" name="connsiteX29"/>
              <a:gd fmla="*/ 356888 h 472723" name="connsiteY29"/>
              <a:gd fmla="*/ 2941568 w 2997227" name="connsiteX30"/>
              <a:gd fmla="*/ 347059 h 472723" name="connsiteY30"/>
              <a:gd fmla="*/ 2937062 w 2997227" name="connsiteX31"/>
              <a:gd fmla="*/ 338048 h 472723" name="connsiteY31"/>
              <a:gd fmla="*/ 2935014 w 2997227" name="connsiteX32"/>
              <a:gd fmla="*/ 321255 h 472723" name="connsiteY32"/>
              <a:gd fmla="*/ 2944332 w 2997227" name="connsiteX33"/>
              <a:gd fmla="*/ 317774 h 472723" name="connsiteY33"/>
              <a:gd fmla="*/ 2671248 w 2997227" name="connsiteX34"/>
              <a:gd fmla="*/ 277431 h 472723" name="connsiteY34"/>
              <a:gd fmla="*/ 2665309 w 2997227" name="connsiteX35"/>
              <a:gd fmla="*/ 280912 h 472723" name="connsiteY35"/>
              <a:gd fmla="*/ 2660190 w 2997227" name="connsiteX36"/>
              <a:gd fmla="*/ 286441 h 472723" name="connsiteY36"/>
              <a:gd fmla="*/ 2665104 w 2997227" name="connsiteX37"/>
              <a:gd fmla="*/ 286851 h 472723" name="connsiteY37"/>
              <a:gd fmla="*/ 2668790 w 2997227" name="connsiteX38"/>
              <a:gd fmla="*/ 283165 h 472723" name="connsiteY38"/>
              <a:gd fmla="*/ 2671248 w 2997227" name="connsiteX39"/>
              <a:gd fmla="*/ 277431 h 472723" name="connsiteY39"/>
              <a:gd fmla="*/ 276462 w 2997227" name="connsiteX40"/>
              <a:gd fmla="*/ 275383 h 472723" name="connsiteY40"/>
              <a:gd fmla="*/ 256803 w 2997227" name="connsiteX41"/>
              <a:gd fmla="*/ 283984 h 472723" name="connsiteY41"/>
              <a:gd fmla="*/ 249840 w 2997227" name="connsiteX42"/>
              <a:gd fmla="*/ 287670 h 472723" name="connsiteY42"/>
              <a:gd fmla="*/ 250249 w 2997227" name="connsiteX43"/>
              <a:gd fmla="*/ 286032 h 472723" name="connsiteY43"/>
              <a:gd fmla="*/ 249840 w 2997227" name="connsiteX44"/>
              <a:gd fmla="*/ 282755 h 472723" name="connsiteY44"/>
              <a:gd fmla="*/ 240829 w 2997227" name="connsiteX45"/>
              <a:gd fmla="*/ 284803 h 472723" name="connsiteY45"/>
              <a:gd fmla="*/ 229771 w 2997227" name="connsiteX46"/>
              <a:gd fmla="*/ 289923 h 472723" name="connsiteY46"/>
              <a:gd fmla="*/ 236324 w 2997227" name="connsiteX47"/>
              <a:gd fmla="*/ 303234 h 472723" name="connsiteY47"/>
              <a:gd fmla="*/ 244106 w 2997227" name="connsiteX48"/>
              <a:gd fmla="*/ 317569 h 472723" name="connsiteY48"/>
              <a:gd fmla="*/ 249225 w 2997227" name="connsiteX49"/>
              <a:gd fmla="*/ 320436 h 472723" name="connsiteY49"/>
              <a:gd fmla="*/ 264175 w 2997227" name="connsiteX50"/>
              <a:gd fmla="*/ 314702 h 472723" name="connsiteY50"/>
              <a:gd fmla="*/ 277281 w 2997227" name="connsiteX51"/>
              <a:gd fmla="*/ 308559 h 472723" name="connsiteY51"/>
              <a:gd fmla="*/ 277691 w 2997227" name="connsiteX52"/>
              <a:gd fmla="*/ 297500 h 472723" name="connsiteY52"/>
              <a:gd fmla="*/ 278100 w 2997227" name="connsiteX53"/>
              <a:gd fmla="*/ 280707 h 472723" name="connsiteY53"/>
              <a:gd fmla="*/ 276462 w 2997227" name="connsiteX54"/>
              <a:gd fmla="*/ 275383 h 472723" name="connsiteY54"/>
              <a:gd fmla="*/ 2631110 w 2997227" name="connsiteX55"/>
              <a:gd fmla="*/ 269854 h 472723" name="connsiteY55"/>
              <a:gd fmla="*/ 2619232 w 2997227" name="connsiteX56"/>
              <a:gd fmla="*/ 272106 h 472723" name="connsiteY56"/>
              <a:gd fmla="*/ 2599982 w 2997227" name="connsiteX57"/>
              <a:gd fmla="*/ 280298 h 472723" name="connsiteY57"/>
              <a:gd fmla="*/ 2591381 w 2997227" name="connsiteX58"/>
              <a:gd fmla="*/ 288899 h 472723" name="connsiteY58"/>
              <a:gd fmla="*/ 2588924 w 2997227" name="connsiteX59"/>
              <a:gd fmla="*/ 298319 h 472723" name="connsiteY59"/>
              <a:gd fmla="*/ 2587900 w 2997227" name="connsiteX60"/>
              <a:gd fmla="*/ 302415 h 472723" name="connsiteY60"/>
              <a:gd fmla="*/ 2590562 w 2997227" name="connsiteX61"/>
              <a:gd fmla="*/ 305691 h 472723" name="connsiteY61"/>
              <a:gd fmla="*/ 2618413 w 2997227" name="connsiteX62"/>
              <a:gd fmla="*/ 299957 h 472723" name="connsiteY62"/>
              <a:gd fmla="*/ 2630496 w 2997227" name="connsiteX63"/>
              <a:gd fmla="*/ 288285 h 472723" name="connsiteY63"/>
              <a:gd fmla="*/ 2631519 w 2997227" name="connsiteX64"/>
              <a:gd fmla="*/ 277021 h 472723" name="connsiteY64"/>
              <a:gd fmla="*/ 2631110 w 2997227" name="connsiteX65"/>
              <a:gd fmla="*/ 269854 h 472723" name="connsiteY65"/>
              <a:gd fmla="*/ 2656913 w 2997227" name="connsiteX66"/>
              <a:gd fmla="*/ 263505 h 472723" name="connsiteY66"/>
              <a:gd fmla="*/ 2652817 w 2997227" name="connsiteX67"/>
              <a:gd fmla="*/ 265553 h 472723" name="connsiteY67"/>
              <a:gd fmla="*/ 2654660 w 2997227" name="connsiteX68"/>
              <a:gd fmla="*/ 268011 h 472723" name="connsiteY68"/>
              <a:gd fmla="*/ 2658551 w 2997227" name="connsiteX69"/>
              <a:gd fmla="*/ 266372 h 472723" name="connsiteY69"/>
              <a:gd fmla="*/ 2659370 w 2997227" name="connsiteX70"/>
              <a:gd fmla="*/ 264120 h 472723" name="connsiteY70"/>
              <a:gd fmla="*/ 2656913 w 2997227" name="connsiteX71"/>
              <a:gd fmla="*/ 263505 h 472723" name="connsiteY71"/>
              <a:gd fmla="*/ 2631212 w 2997227" name="connsiteX72"/>
              <a:gd fmla="*/ 239955 h 472723" name="connsiteY72"/>
              <a:gd fmla="*/ 2627833 w 2997227" name="connsiteX73"/>
              <a:gd fmla="*/ 241388 h 472723" name="connsiteY73"/>
              <a:gd fmla="*/ 2615751 w 2997227" name="connsiteX74"/>
              <a:gd fmla="*/ 248965 h 472723" name="connsiteY74"/>
              <a:gd fmla="*/ 2602235 w 2997227" name="connsiteX75"/>
              <a:gd fmla="*/ 262277 h 472723" name="connsiteY75"/>
              <a:gd fmla="*/ 2599368 w 2997227" name="connsiteX76"/>
              <a:gd fmla="*/ 270673 h 472723" name="connsiteY76"/>
              <a:gd fmla="*/ 2605306 w 2997227" name="connsiteX77"/>
              <a:gd fmla="*/ 269035 h 472723" name="connsiteY77"/>
              <a:gd fmla="*/ 2622099 w 2997227" name="connsiteX78"/>
              <a:gd fmla="*/ 263096 h 472723" name="connsiteY78"/>
              <a:gd fmla="*/ 2631519 w 2997227" name="connsiteX79"/>
              <a:gd fmla="*/ 258795 h 472723" name="connsiteY79"/>
              <a:gd fmla="*/ 2633567 w 2997227" name="connsiteX80"/>
              <a:gd fmla="*/ 253266 h 472723" name="connsiteY80"/>
              <a:gd fmla="*/ 2633158 w 2997227" name="connsiteX81"/>
              <a:gd fmla="*/ 243846 h 472723" name="connsiteY81"/>
              <a:gd fmla="*/ 2631212 w 2997227" name="connsiteX82"/>
              <a:gd fmla="*/ 239955 h 472723" name="connsiteY82"/>
              <a:gd fmla="*/ 1722672 w 2997227" name="connsiteX83"/>
              <a:gd fmla="*/ 233606 h 472723" name="connsiteY83"/>
              <a:gd fmla="*/ 1719396 w 2997227" name="connsiteX84"/>
              <a:gd fmla="*/ 238112 h 472723" name="connsiteY84"/>
              <a:gd fmla="*/ 1716938 w 2997227" name="connsiteX85"/>
              <a:gd fmla="*/ 245894 h 472723" name="connsiteY85"/>
              <a:gd fmla="*/ 1712433 w 2997227" name="connsiteX86"/>
              <a:gd fmla="*/ 257566 h 472723" name="connsiteY86"/>
              <a:gd fmla="*/ 1704651 w 2997227" name="connsiteX87"/>
              <a:gd fmla="*/ 270468 h 472723" name="connsiteY87"/>
              <a:gd fmla="*/ 1701784 w 2997227" name="connsiteX88"/>
              <a:gd fmla="*/ 273745 h 472723" name="connsiteY88"/>
              <a:gd fmla="*/ 1704651 w 2997227" name="connsiteX89"/>
              <a:gd fmla="*/ 276612 h 472723" name="connsiteY89"/>
              <a:gd fmla="*/ 1708337 w 2997227" name="connsiteX90"/>
              <a:gd fmla="*/ 281527 h 472723" name="connsiteY90"/>
              <a:gd fmla="*/ 1711204 w 2997227" name="connsiteX91"/>
              <a:gd fmla="*/ 290332 h 472723" name="connsiteY91"/>
              <a:gd fmla="*/ 1716938 w 2997227" name="connsiteX92"/>
              <a:gd fmla="*/ 292585 h 472723" name="connsiteY92"/>
              <a:gd fmla="*/ 1721649 w 2997227" name="connsiteX93"/>
              <a:gd fmla="*/ 290128 h 472723" name="connsiteY93"/>
              <a:gd fmla="*/ 1724720 w 2997227" name="connsiteX94"/>
              <a:gd fmla="*/ 279888 h 472723" name="connsiteY94"/>
              <a:gd fmla="*/ 1726359 w 2997227" name="connsiteX95"/>
              <a:gd fmla="*/ 252856 h 472723" name="connsiteY95"/>
              <a:gd fmla="*/ 1722672 w 2997227" name="connsiteX96"/>
              <a:gd fmla="*/ 233606 h 472723" name="connsiteY96"/>
              <a:gd fmla="*/ 615795 w 2997227" name="connsiteX97"/>
              <a:gd fmla="*/ 232787 h 472723" name="connsiteY97"/>
              <a:gd fmla="*/ 618048 w 2997227" name="connsiteX98"/>
              <a:gd fmla="*/ 233197 h 472723" name="connsiteY98"/>
              <a:gd fmla="*/ 612109 w 2997227" name="connsiteX99"/>
              <a:gd fmla="*/ 237088 h 472723" name="connsiteY99"/>
              <a:gd fmla="*/ 604532 w 2997227" name="connsiteX100"/>
              <a:gd fmla="*/ 240159 h 472723" name="connsiteY100"/>
              <a:gd fmla="*/ 607399 w 2997227" name="connsiteX101"/>
              <a:gd fmla="*/ 237292 h 472723" name="connsiteY101"/>
              <a:gd fmla="*/ 609037 w 2997227" name="connsiteX102"/>
              <a:gd fmla="*/ 236473 h 472723" name="connsiteY102"/>
              <a:gd fmla="*/ 615795 w 2997227" name="connsiteX103"/>
              <a:gd fmla="*/ 232787 h 472723" name="connsiteY103"/>
              <a:gd fmla="*/ 595932 w 2997227" name="connsiteX104"/>
              <a:gd fmla="*/ 231968 h 472723" name="connsiteY104"/>
              <a:gd fmla="*/ 595931 w 2997227" name="connsiteX105"/>
              <a:gd fmla="*/ 231969 h 472723" name="connsiteY105"/>
              <a:gd fmla="*/ 596955 w 2997227" name="connsiteX106"/>
              <a:gd fmla="*/ 234016 h 472723" name="connsiteY106"/>
              <a:gd fmla="*/ 594908 w 2997227" name="connsiteX107"/>
              <a:gd fmla="*/ 236063 h 472723" name="connsiteY107"/>
              <a:gd fmla="*/ 594908 w 2997227" name="connsiteX108"/>
              <a:gd fmla="*/ 236064 h 472723" name="connsiteY108"/>
              <a:gd fmla="*/ 596956 w 2997227" name="connsiteX109"/>
              <a:gd fmla="*/ 234016 h 472723" name="connsiteY109"/>
              <a:gd fmla="*/ 595932 w 2997227" name="connsiteX110"/>
              <a:gd fmla="*/ 231968 h 472723" name="connsiteY110"/>
              <a:gd fmla="*/ 2678416 w 2997227" name="connsiteX111"/>
              <a:gd fmla="*/ 222957 h 472723" name="connsiteY111"/>
              <a:gd fmla="*/ 2659780 w 2997227" name="connsiteX112"/>
              <a:gd fmla="*/ 226848 h 472723" name="connsiteY112"/>
              <a:gd fmla="*/ 2649131 w 2997227" name="connsiteX113"/>
              <a:gd fmla="*/ 232787 h 472723" name="connsiteY113"/>
              <a:gd fmla="*/ 2651179 w 2997227" name="connsiteX114"/>
              <a:gd fmla="*/ 244665 h 472723" name="connsiteY114"/>
              <a:gd fmla="*/ 2653226 w 2997227" name="connsiteX115"/>
              <a:gd fmla="*/ 254085 h 472723" name="connsiteY115"/>
              <a:gd fmla="*/ 2663876 w 2997227" name="connsiteX116"/>
              <a:gd fmla="*/ 254085 h 472723" name="connsiteY116"/>
              <a:gd fmla="*/ 2675754 w 2997227" name="connsiteX117"/>
              <a:gd fmla="*/ 254904 h 472723" name="connsiteY117"/>
              <a:gd fmla="*/ 2680668 w 2997227" name="connsiteX118"/>
              <a:gd fmla="*/ 260638 h 472723" name="connsiteY118"/>
              <a:gd fmla="*/ 2683945 w 2997227" name="connsiteX119"/>
              <a:gd fmla="*/ 258590 h 472723" name="connsiteY119"/>
              <a:gd fmla="*/ 2685583 w 2997227" name="connsiteX120"/>
              <a:gd fmla="*/ 254495 h 472723" name="connsiteY120"/>
              <a:gd fmla="*/ 2689064 w 2997227" name="connsiteX121"/>
              <a:gd fmla="*/ 237702 h 472723" name="connsiteY121"/>
              <a:gd fmla="*/ 2688040 w 2997227" name="connsiteX122"/>
              <a:gd fmla="*/ 225824 h 472723" name="connsiteY122"/>
              <a:gd fmla="*/ 2678416 w 2997227" name="connsiteX123"/>
              <a:gd fmla="*/ 222957 h 472723" name="connsiteY123"/>
              <a:gd fmla="*/ 259055 w 2997227" name="connsiteX124"/>
              <a:gd fmla="*/ 218862 h 472723" name="connsiteY124"/>
              <a:gd fmla="*/ 252297 w 2997227" name="connsiteX125"/>
              <a:gd fmla="*/ 220909 h 472723" name="connsiteY125"/>
              <a:gd fmla="*/ 227723 w 2997227" name="connsiteX126"/>
              <a:gd fmla="*/ 227872 h 472723" name="connsiteY126"/>
              <a:gd fmla="*/ 226289 w 2997227" name="connsiteX127"/>
              <a:gd fmla="*/ 245689 h 472723" name="connsiteY127"/>
              <a:gd fmla="*/ 224856 w 2997227" name="connsiteX128"/>
              <a:gd fmla="*/ 263505 h 472723" name="connsiteY128"/>
              <a:gd fmla="*/ 225675 w 2997227" name="connsiteX129"/>
              <a:gd fmla="*/ 265144 h 472723" name="connsiteY129"/>
              <a:gd fmla="*/ 244106 w 2997227" name="connsiteX130"/>
              <a:gd fmla="*/ 259410 h 472723" name="connsiteY130"/>
              <a:gd fmla="*/ 270319 w 2997227" name="connsiteX131"/>
              <a:gd fmla="*/ 253675 h 472723" name="connsiteY131"/>
              <a:gd fmla="*/ 277691 w 2997227" name="connsiteX132"/>
              <a:gd fmla="*/ 252856 h 472723" name="connsiteY132"/>
              <a:gd fmla="*/ 279329 w 2997227" name="connsiteX133"/>
              <a:gd fmla="*/ 249170 h 472723" name="connsiteY133"/>
              <a:gd fmla="*/ 278920 w 2997227" name="connsiteX134"/>
              <a:gd fmla="*/ 220909 h 472723" name="connsiteY134"/>
              <a:gd fmla="*/ 274414 w 2997227" name="connsiteX135"/>
              <a:gd fmla="*/ 220090 h 472723" name="connsiteY135"/>
              <a:gd fmla="*/ 264585 w 2997227" name="connsiteX136"/>
              <a:gd fmla="*/ 222957 h 472723" name="connsiteY136"/>
              <a:gd fmla="*/ 257212 w 2997227" name="connsiteX137"/>
              <a:gd fmla="*/ 225824 h 472723" name="connsiteY137"/>
              <a:gd fmla="*/ 259670 w 2997227" name="connsiteX138"/>
              <a:gd fmla="*/ 222138 h 472723" name="connsiteY138"/>
              <a:gd fmla="*/ 261103 w 2997227" name="connsiteX139"/>
              <a:gd fmla="*/ 218862 h 472723" name="connsiteY139"/>
              <a:gd fmla="*/ 259055 w 2997227" name="connsiteX140"/>
              <a:gd fmla="*/ 218862 h 472723" name="connsiteY140"/>
              <a:gd fmla="*/ 885092 w 2997227" name="connsiteX141"/>
              <a:gd fmla="*/ 216814 h 472723" name="connsiteY141"/>
              <a:gd fmla="*/ 885091 w 2997227" name="connsiteX142"/>
              <a:gd fmla="*/ 216815 h 472723" name="connsiteY142"/>
              <a:gd fmla="*/ 876490 w 2997227" name="connsiteX143"/>
              <a:gd fmla="*/ 231354 h 472723" name="connsiteY143"/>
              <a:gd fmla="*/ 863588 w 2997227" name="connsiteX144"/>
              <a:gd fmla="*/ 248965 h 472723" name="connsiteY144"/>
              <a:gd fmla="*/ 860107 w 2997227" name="connsiteX145"/>
              <a:gd fmla="*/ 255314 h 472723" name="connsiteY145"/>
              <a:gd fmla="*/ 858059 w 2997227" name="connsiteX146"/>
              <a:gd fmla="*/ 257771 h 472723" name="connsiteY146"/>
              <a:gd fmla="*/ 856011 w 2997227" name="connsiteX147"/>
              <a:gd fmla="*/ 261457 h 472723" name="connsiteY147"/>
              <a:gd fmla="*/ 843109 w 2997227" name="connsiteX148"/>
              <a:gd fmla="*/ 276612 h 472723" name="connsiteY148"/>
              <a:gd fmla="*/ 828979 w 2997227" name="connsiteX149"/>
              <a:gd fmla="*/ 292176 h 472723" name="connsiteY149"/>
              <a:gd fmla="*/ 820787 w 2997227" name="connsiteX150"/>
              <a:gd fmla="*/ 301596 h 472723" name="connsiteY150"/>
              <a:gd fmla="*/ 809730 w 2997227" name="connsiteX151"/>
              <a:gd fmla="*/ 307329 h 472723" name="connsiteY151"/>
              <a:gd fmla="*/ 809730 w 2997227" name="connsiteX152"/>
              <a:gd fmla="*/ 307330 h 472723" name="connsiteY152"/>
              <a:gd fmla="*/ 820788 w 2997227" name="connsiteX153"/>
              <a:gd fmla="*/ 301596 h 472723" name="connsiteY153"/>
              <a:gd fmla="*/ 828980 w 2997227" name="connsiteX154"/>
              <a:gd fmla="*/ 292176 h 472723" name="connsiteY154"/>
              <a:gd fmla="*/ 843110 w 2997227" name="connsiteX155"/>
              <a:gd fmla="*/ 276612 h 472723" name="connsiteY155"/>
              <a:gd fmla="*/ 856012 w 2997227" name="connsiteX156"/>
              <a:gd fmla="*/ 261457 h 472723" name="connsiteY156"/>
              <a:gd fmla="*/ 858060 w 2997227" name="connsiteX157"/>
              <a:gd fmla="*/ 257771 h 472723" name="connsiteY157"/>
              <a:gd fmla="*/ 860108 w 2997227" name="connsiteX158"/>
              <a:gd fmla="*/ 255314 h 472723" name="connsiteY158"/>
              <a:gd fmla="*/ 863589 w 2997227" name="connsiteX159"/>
              <a:gd fmla="*/ 248965 h 472723" name="connsiteY159"/>
              <a:gd fmla="*/ 876491 w 2997227" name="connsiteX160"/>
              <a:gd fmla="*/ 231354 h 472723" name="connsiteY160"/>
              <a:gd fmla="*/ 885092 w 2997227" name="connsiteX161"/>
              <a:gd fmla="*/ 216814 h 472723" name="connsiteY161"/>
              <a:gd fmla="*/ 547192 w 2997227" name="connsiteX162"/>
              <a:gd fmla="*/ 202069 h 472723" name="connsiteY162"/>
              <a:gd fmla="*/ 547191 w 2997227" name="connsiteX163"/>
              <a:gd fmla="*/ 202070 h 472723" name="connsiteY163"/>
              <a:gd fmla="*/ 548010 w 2997227" name="connsiteX164"/>
              <a:gd fmla="*/ 204117 h 472723" name="connsiteY164"/>
              <a:gd fmla="*/ 545964 w 2997227" name="connsiteX165"/>
              <a:gd fmla="*/ 206164 h 472723" name="connsiteY165"/>
              <a:gd fmla="*/ 545964 w 2997227" name="connsiteX166"/>
              <a:gd fmla="*/ 206165 h 472723" name="connsiteY166"/>
              <a:gd fmla="*/ 548011 w 2997227" name="connsiteX167"/>
              <a:gd fmla="*/ 204117 h 472723" name="connsiteY167"/>
              <a:gd fmla="*/ 547192 w 2997227" name="connsiteX168"/>
              <a:gd fmla="*/ 202069 h 472723" name="connsiteY168"/>
              <a:gd fmla="*/ 2277237 w 2997227" name="connsiteX169"/>
              <a:gd fmla="*/ 178723 h 472723" name="connsiteY169"/>
              <a:gd fmla="*/ 2258396 w 2997227" name="connsiteX170"/>
              <a:gd fmla="*/ 183638 h 472723" name="connsiteY170"/>
              <a:gd fmla="*/ 2243652 w 2997227" name="connsiteX171"/>
              <a:gd fmla="*/ 190601 h 472723" name="connsiteY171"/>
              <a:gd fmla="*/ 2233617 w 2997227" name="connsiteX172"/>
              <a:gd fmla="*/ 217428 h 472723" name="connsiteY172"/>
              <a:gd fmla="*/ 2224402 w 2997227" name="connsiteX173"/>
              <a:gd fmla="*/ 245074 h 472723" name="connsiteY173"/>
              <a:gd fmla="*/ 2219078 w 2997227" name="connsiteX174"/>
              <a:gd fmla="*/ 257771 h 472723" name="connsiteY174"/>
              <a:gd fmla="*/ 2214162 w 2997227" name="connsiteX175"/>
              <a:gd fmla="*/ 271492 h 472723" name="connsiteY175"/>
              <a:gd fmla="*/ 2211705 w 2997227" name="connsiteX176"/>
              <a:gd fmla="*/ 278250 h 472723" name="connsiteY176"/>
              <a:gd fmla="*/ 2209657 w 2997227" name="connsiteX177"/>
              <a:gd fmla="*/ 304053 h 472723" name="connsiteY177"/>
              <a:gd fmla="*/ 2214162 w 2997227" name="connsiteX178"/>
              <a:gd fmla="*/ 313064 h 472723" name="connsiteY178"/>
              <a:gd fmla="*/ 2215801 w 2997227" name="connsiteX179"/>
              <a:gd fmla="*/ 316136 h 472723" name="connsiteY179"/>
              <a:gd fmla="*/ 2218668 w 2997227" name="connsiteX180"/>
              <a:gd fmla="*/ 321255 h 472723" name="connsiteY180"/>
              <a:gd fmla="*/ 2221944 w 2997227" name="connsiteX181"/>
              <a:gd fmla="*/ 327399 h 472723" name="connsiteY181"/>
              <a:gd fmla="*/ 2227678 w 2997227" name="connsiteX182"/>
              <a:gd fmla="*/ 326989 h 472723" name="connsiteY182"/>
              <a:gd fmla="*/ 2244471 w 2997227" name="connsiteX183"/>
              <a:gd fmla="*/ 296271 h 472723" name="connsiteY183"/>
              <a:gd fmla="*/ 2259011 w 2997227" name="connsiteX184"/>
              <a:gd fmla="*/ 269239 h 472723" name="connsiteY184"/>
              <a:gd fmla="*/ 2265359 w 2997227" name="connsiteX185"/>
              <a:gd fmla="*/ 254085 h 472723" name="connsiteY185"/>
              <a:gd fmla="*/ 2282562 w 2997227" name="connsiteX186"/>
              <a:gd fmla="*/ 193468 h 472723" name="connsiteY186"/>
              <a:gd fmla="*/ 2283790 w 2997227" name="connsiteX187"/>
              <a:gd fmla="*/ 178723 h 472723" name="connsiteY187"/>
              <a:gd fmla="*/ 898608 w 2997227" name="connsiteX188"/>
              <a:gd fmla="*/ 170941 h 472723" name="connsiteY188"/>
              <a:gd fmla="*/ 898606 w 2997227" name="connsiteX189"/>
              <a:gd fmla="*/ 170941 h 472723" name="connsiteY189"/>
              <a:gd fmla="*/ 895740 w 2997227" name="connsiteX190"/>
              <a:gd fmla="*/ 173399 h 472723" name="connsiteY190"/>
              <a:gd fmla="*/ 888779 w 2997227" name="connsiteX191"/>
              <a:gd fmla="*/ 176265 h 472723" name="connsiteY191"/>
              <a:gd fmla="*/ 888778 w 2997227" name="connsiteX192"/>
              <a:gd fmla="*/ 176266 h 472723" name="connsiteY192"/>
              <a:gd fmla="*/ 895741 w 2997227" name="connsiteX193"/>
              <a:gd fmla="*/ 173399 h 472723" name="connsiteY193"/>
              <a:gd fmla="*/ 898608 w 2997227" name="connsiteX194"/>
              <a:gd fmla="*/ 170941 h 472723" name="connsiteY194"/>
              <a:gd fmla="*/ 638936 w 2997227" name="connsiteX195"/>
              <a:gd fmla="*/ 168484 h 472723" name="connsiteY195"/>
              <a:gd fmla="*/ 641803 w 2997227" name="connsiteX196"/>
              <a:gd fmla="*/ 170327 h 472723" name="connsiteY196"/>
              <a:gd fmla="*/ 637707 w 2997227" name="connsiteX197"/>
              <a:gd fmla="*/ 172170 h 472723" name="connsiteY197"/>
              <a:gd fmla="*/ 635250 w 2997227" name="connsiteX198"/>
              <a:gd fmla="*/ 171760 h 472723" name="connsiteY198"/>
              <a:gd fmla="*/ 634840 w 2997227" name="connsiteX199"/>
              <a:gd fmla="*/ 170532 h 472723" name="connsiteY199"/>
              <a:gd fmla="*/ 638936 w 2997227" name="connsiteX200"/>
              <a:gd fmla="*/ 168484 h 472723" name="connsiteY200"/>
              <a:gd fmla="*/ 2734732 w 2997227" name="connsiteX201"/>
              <a:gd fmla="*/ 146162 h 472723" name="connsiteY201"/>
              <a:gd fmla="*/ 2746200 w 2997227" name="connsiteX202"/>
              <a:gd fmla="*/ 150667 h 472723" name="connsiteY202"/>
              <a:gd fmla="*/ 2758897 w 2997227" name="connsiteX203"/>
              <a:gd fmla="*/ 155377 h 472723" name="connsiteY203"/>
              <a:gd fmla="*/ 2770980 w 2997227" name="connsiteX204"/>
              <a:gd fmla="*/ 160088 h 472723" name="connsiteY204"/>
              <a:gd fmla="*/ 2778966 w 2997227" name="connsiteX205"/>
              <a:gd fmla="*/ 167255 h 472723" name="connsiteY205"/>
              <a:gd fmla="*/ 2780195 w 2997227" name="connsiteX206"/>
              <a:gd fmla="*/ 171351 h 472723" name="connsiteY206"/>
              <a:gd fmla="*/ 2774051 w 2997227" name="connsiteX207"/>
              <a:gd fmla="*/ 177495 h 472723" name="connsiteY207"/>
              <a:gd fmla="*/ 2752344 w 2997227" name="connsiteX208"/>
              <a:gd fmla="*/ 179542 h 472723" name="connsiteY208"/>
              <a:gd fmla="*/ 2731046 w 2997227" name="connsiteX209"/>
              <a:gd fmla="*/ 181590 h 472723" name="connsiteY209"/>
              <a:gd fmla="*/ 2719578 w 2997227" name="connsiteX210"/>
              <a:gd fmla="*/ 184048 h 472723" name="connsiteY210"/>
              <a:gd fmla="*/ 2697870 w 2997227" name="connsiteX211"/>
              <a:gd fmla="*/ 190191 h 472723" name="connsiteY211"/>
              <a:gd fmla="*/ 2689884 w 2997227" name="connsiteX212"/>
              <a:gd fmla="*/ 191625 h 472723" name="connsiteY212"/>
              <a:gd fmla="*/ 2685788 w 2997227" name="connsiteX213"/>
              <a:gd fmla="*/ 192239 h 472723" name="connsiteY213"/>
              <a:gd fmla="*/ 2673296 w 2997227" name="connsiteX214"/>
              <a:gd fmla="*/ 197973 h 472723" name="connsiteY214"/>
              <a:gd fmla="*/ 2654660 w 2997227" name="connsiteX215"/>
              <a:gd fmla="*/ 205960 h 472723" name="connsiteY215"/>
              <a:gd fmla="*/ 2640530 w 2997227" name="connsiteX216"/>
              <a:gd fmla="*/ 213947 h 472723" name="connsiteY216"/>
              <a:gd fmla="*/ 2629676 w 2997227" name="connsiteX217"/>
              <a:gd fmla="*/ 221319 h 472723" name="connsiteY217"/>
              <a:gd fmla="*/ 2619232 w 2997227" name="connsiteX218"/>
              <a:gd fmla="*/ 231558 h 472723" name="connsiteY218"/>
              <a:gd fmla="*/ 2617594 w 2997227" name="connsiteX219"/>
              <a:gd fmla="*/ 235654 h 472723" name="connsiteY219"/>
              <a:gd fmla="*/ 2625785 w 2997227" name="connsiteX220"/>
              <a:gd fmla="*/ 231558 h 472723" name="connsiteY220"/>
              <a:gd fmla="*/ 2633976 w 2997227" name="connsiteX221"/>
              <a:gd fmla="*/ 225415 h 472723" name="connsiteY221"/>
              <a:gd fmla="*/ 2636844 w 2997227" name="connsiteX222"/>
              <a:gd fmla="*/ 222548 h 472723" name="connsiteY222"/>
              <a:gd fmla="*/ 2642373 w 2997227" name="connsiteX223"/>
              <a:gd fmla="*/ 220500 h 472723" name="connsiteY223"/>
              <a:gd fmla="*/ 2645854 w 2997227" name="connsiteX224"/>
              <a:gd fmla="*/ 220909 h 472723" name="connsiteY224"/>
              <a:gd fmla="*/ 2660190 w 2997227" name="connsiteX225"/>
              <a:gd fmla="*/ 218042 h 472723" name="connsiteY225"/>
              <a:gd fmla="*/ 2690908 w 2997227" name="connsiteX226"/>
              <a:gd fmla="*/ 215175 h 472723" name="connsiteY226"/>
              <a:gd fmla="*/ 2700533 w 2997227" name="connsiteX227"/>
              <a:gd fmla="*/ 223572 h 472723" name="connsiteY227"/>
              <a:gd fmla="*/ 2706881 w 2997227" name="connsiteX228"/>
              <a:gd fmla="*/ 234835 h 472723" name="connsiteY228"/>
              <a:gd fmla="*/ 2711386 w 2997227" name="connsiteX229"/>
              <a:gd fmla="*/ 241388 h 472723" name="connsiteY229"/>
              <a:gd fmla="*/ 2712410 w 2997227" name="connsiteX230"/>
              <a:gd fmla="*/ 248146 h 472723" name="connsiteY230"/>
              <a:gd fmla="*/ 2710977 w 2997227" name="connsiteX231"/>
              <a:gd fmla="*/ 261457 h 472723" name="connsiteY231"/>
              <a:gd fmla="*/ 2708110 w 2997227" name="connsiteX232"/>
              <a:gd fmla="*/ 270468 h 472723" name="connsiteY232"/>
              <a:gd fmla="*/ 2706881 w 2997227" name="connsiteX233"/>
              <a:gd fmla="*/ 278250 h 472723" name="connsiteY233"/>
              <a:gd fmla="*/ 2701966 w 2997227" name="connsiteX234"/>
              <a:gd fmla="*/ 294633 h 472723" name="connsiteY234"/>
              <a:gd fmla="*/ 2690908 w 2997227" name="connsiteX235"/>
              <a:gd fmla="*/ 309378 h 472723" name="connsiteY235"/>
              <a:gd fmla="*/ 2675754 w 2997227" name="connsiteX236"/>
              <a:gd fmla="*/ 317979 h 472723" name="connsiteY236"/>
              <a:gd fmla="*/ 2657322 w 2997227" name="connsiteX237"/>
              <a:gd fmla="*/ 324942 h 472723" name="connsiteY237"/>
              <a:gd fmla="*/ 2653432 w 2997227" name="connsiteX238"/>
              <a:gd fmla="*/ 327399 h 472723" name="connsiteY238"/>
              <a:gd fmla="*/ 2654046 w 2997227" name="connsiteX239"/>
              <a:gd fmla="*/ 333952 h 472723" name="connsiteY239"/>
              <a:gd fmla="*/ 2657118 w 2997227" name="connsiteX240"/>
              <a:gd fmla="*/ 337434 h 472723" name="connsiteY240"/>
              <a:gd fmla="*/ 2671658 w 2997227" name="connsiteX241"/>
              <a:gd fmla="*/ 335590 h 472723" name="connsiteY241"/>
              <a:gd fmla="*/ 2685174 w 2997227" name="connsiteX242"/>
              <a:gd fmla="*/ 337434 h 472723" name="connsiteY242"/>
              <a:gd fmla="*/ 2697461 w 2997227" name="connsiteX243"/>
              <a:gd fmla="*/ 345011 h 472723" name="connsiteY243"/>
              <a:gd fmla="*/ 2699509 w 2997227" name="connsiteX244"/>
              <a:gd fmla="*/ 352383 h 472723" name="connsiteY244"/>
              <a:gd fmla="*/ 2696232 w 2997227" name="connsiteX245"/>
              <a:gd fmla="*/ 354431 h 472723" name="connsiteY245"/>
              <a:gd fmla="*/ 2688450 w 2997227" name="connsiteX246"/>
              <a:gd fmla="*/ 358527 h 472723" name="connsiteY246"/>
              <a:gd fmla="*/ 2655684 w 2997227" name="connsiteX247"/>
              <a:gd fmla="*/ 377367 h 472723" name="connsiteY247"/>
              <a:gd fmla="*/ 2649336 w 2997227" name="connsiteX248"/>
              <a:gd fmla="*/ 380439 h 472723" name="connsiteY248"/>
              <a:gd fmla="*/ 2648312 w 2997227" name="connsiteX249"/>
              <a:gd fmla="*/ 391293 h 472723" name="connsiteY249"/>
              <a:gd fmla="*/ 2647902 w 2997227" name="connsiteX250"/>
              <a:gd fmla="*/ 401942 h 472723" name="connsiteY250"/>
              <a:gd fmla="*/ 2654046 w 2997227" name="connsiteX251"/>
              <a:gd fmla="*/ 401942 h 472723" name="connsiteY251"/>
              <a:gd fmla="*/ 2664490 w 2997227" name="connsiteX252"/>
              <a:gd fmla="*/ 403580 h 472723" name="connsiteY252"/>
              <a:gd fmla="*/ 2683535 w 2997227" name="connsiteX253"/>
              <a:gd fmla="*/ 408495 h 472723" name="connsiteY253"/>
              <a:gd fmla="*/ 2700533 w 2997227" name="connsiteX254"/>
              <a:gd fmla="*/ 413819 h 472723" name="connsiteY254"/>
              <a:gd fmla="*/ 2705242 w 2997227" name="connsiteX255"/>
              <a:gd fmla="*/ 421601 h 472723" name="connsiteY255"/>
              <a:gd fmla="*/ 2701966 w 2997227" name="connsiteX256"/>
              <a:gd fmla="*/ 426311 h 472723" name="connsiteY256"/>
              <a:gd fmla="*/ 2679849 w 2997227" name="connsiteX257"/>
              <a:gd fmla="*/ 429793 h 472723" name="connsiteY257"/>
              <a:gd fmla="*/ 2629472 w 2997227" name="connsiteX258"/>
              <a:gd fmla="*/ 435527 h 472723" name="connsiteY258"/>
              <a:gd fmla="*/ 2586056 w 2997227" name="connsiteX259"/>
              <a:gd fmla="*/ 437575 h 472723" name="connsiteY259"/>
              <a:gd fmla="*/ 2570083 w 2997227" name="connsiteX260"/>
              <a:gd fmla="*/ 434912 h 472723" name="connsiteY260"/>
              <a:gd fmla="*/ 2568035 w 2997227" name="connsiteX261"/>
              <a:gd fmla="*/ 420373 h 472723" name="connsiteY261"/>
              <a:gd fmla="*/ 2569878 w 2997227" name="connsiteX262"/>
              <a:gd fmla="*/ 407880 h 472723" name="connsiteY262"/>
              <a:gd fmla="*/ 2583189 w 2997227" name="connsiteX263"/>
              <a:gd fmla="*/ 399484 h 472723" name="connsiteY263"/>
              <a:gd fmla="*/ 2603668 w 2997227" name="connsiteX264"/>
              <a:gd fmla="*/ 386992 h 472723" name="connsiteY264"/>
              <a:gd fmla="*/ 2597524 w 2997227" name="connsiteX265"/>
              <a:gd fmla="*/ 376138 h 472723" name="connsiteY265"/>
              <a:gd fmla="*/ 2584418 w 2997227" name="connsiteX266"/>
              <a:gd fmla="*/ 369995 h 472723" name="connsiteY266"/>
              <a:gd fmla="*/ 2571722 w 2997227" name="connsiteX267"/>
              <a:gd fmla="*/ 374091 h 472723" name="connsiteY267"/>
              <a:gd fmla="*/ 2566806 w 2997227" name="connsiteX268"/>
              <a:gd fmla="*/ 377162 h 472723" name="connsiteY268"/>
              <a:gd fmla="*/ 2563530 w 2997227" name="connsiteX269"/>
              <a:gd fmla="*/ 375114 h 472723" name="connsiteY269"/>
              <a:gd fmla="*/ 2561892 w 2997227" name="connsiteX270"/>
              <a:gd fmla="*/ 371428 h 472723" name="connsiteY270"/>
              <a:gd fmla="*/ 2566397 w 2997227" name="connsiteX271"/>
              <a:gd fmla="*/ 365899 h 472723" name="connsiteY271"/>
              <a:gd fmla="*/ 2587695 w 2997227" name="connsiteX272"/>
              <a:gd fmla="*/ 355250 h 472723" name="connsiteY272"/>
              <a:gd fmla="*/ 2588924 w 2997227" name="connsiteX273"/>
              <a:gd fmla="*/ 355250 h 472723" name="connsiteY273"/>
              <a:gd fmla="*/ 2619642 w 2997227" name="connsiteX274"/>
              <a:gd fmla="*/ 345830 h 472723" name="connsiteY274"/>
              <a:gd fmla="*/ 2624556 w 2997227" name="connsiteX275"/>
              <a:gd fmla="*/ 339277 h 472723" name="connsiteY275"/>
              <a:gd fmla="*/ 2624147 w 2997227" name="connsiteX276"/>
              <a:gd fmla="*/ 335181 h 472723" name="connsiteY276"/>
              <a:gd fmla="*/ 2622918 w 2997227" name="connsiteX277"/>
              <a:gd fmla="*/ 335590 h 472723" name="connsiteY277"/>
              <a:gd fmla="*/ 2611655 w 2997227" name="connsiteX278"/>
              <a:gd fmla="*/ 340096 h 472723" name="connsiteY278"/>
              <a:gd fmla="*/ 2597934 w 2997227" name="connsiteX279"/>
              <a:gd fmla="*/ 342144 h 472723" name="connsiteY279"/>
              <a:gd fmla="*/ 2591790 w 2997227" name="connsiteX280"/>
              <a:gd fmla="*/ 340915 h 472723" name="connsiteY280"/>
              <a:gd fmla="*/ 2588514 w 2997227" name="connsiteX281"/>
              <a:gd fmla="*/ 335181 h 472723" name="connsiteY281"/>
              <a:gd fmla="*/ 2586671 w 2997227" name="connsiteX282"/>
              <a:gd fmla="*/ 328628 h 472723" name="connsiteY282"/>
              <a:gd fmla="*/ 2589743 w 2997227" name="connsiteX283"/>
              <a:gd fmla="*/ 322075 h 472723" name="connsiteY283"/>
              <a:gd fmla="*/ 2595886 w 2997227" name="connsiteX284"/>
              <a:gd fmla="*/ 315931 h 472723" name="connsiteY284"/>
              <a:gd fmla="*/ 2592200 w 2997227" name="connsiteX285"/>
              <a:gd fmla="*/ 308968 h 472723" name="connsiteY285"/>
              <a:gd fmla="*/ 2585647 w 2997227" name="connsiteX286"/>
              <a:gd fmla="*/ 304872 h 472723" name="connsiteY286"/>
              <a:gd fmla="*/ 2583599 w 2997227" name="connsiteX287"/>
              <a:gd fmla="*/ 309787 h 472723" name="connsiteY287"/>
              <a:gd fmla="*/ 2580732 w 2997227" name="connsiteX288"/>
              <a:gd fmla="*/ 325351 h 472723" name="connsiteY288"/>
              <a:gd fmla="*/ 2568444 w 2997227" name="connsiteX289"/>
              <a:gd fmla="*/ 342144 h 472723" name="connsiteY289"/>
              <a:gd fmla="*/ 2557796 w 2997227" name="connsiteX290"/>
              <a:gd fmla="*/ 331495 h 472723" name="connsiteY290"/>
              <a:gd fmla="*/ 2552062 w 2997227" name="connsiteX291"/>
              <a:gd fmla="*/ 310606 h 472723" name="connsiteY291"/>
              <a:gd fmla="*/ 2549194 w 2997227" name="connsiteX292"/>
              <a:gd fmla="*/ 296681 h 472723" name="connsiteY292"/>
              <a:gd fmla="*/ 2548580 w 2997227" name="connsiteX293"/>
              <a:gd fmla="*/ 286441 h 472723" name="connsiteY293"/>
              <a:gd fmla="*/ 2557386 w 2997227" name="connsiteX294"/>
              <a:gd fmla="*/ 277021 h 472723" name="connsiteY294"/>
              <a:gd fmla="*/ 2573360 w 2997227" name="connsiteX295"/>
              <a:gd fmla="*/ 256542 h 472723" name="connsiteY295"/>
              <a:gd fmla="*/ 2585852 w 2997227" name="connsiteX296"/>
              <a:gd fmla="*/ 238316 h 472723" name="connsiteY296"/>
              <a:gd fmla="*/ 2594248 w 2997227" name="connsiteX297"/>
              <a:gd fmla="*/ 225824 h 472723" name="connsiteY297"/>
              <a:gd fmla="*/ 2595477 w 2997227" name="connsiteX298"/>
              <a:gd fmla="*/ 217223 h 472723" name="connsiteY298"/>
              <a:gd fmla="*/ 2576227 w 2997227" name="connsiteX299"/>
              <a:gd fmla="*/ 222548 h 472723" name="connsiteY299"/>
              <a:gd fmla="*/ 2505370 w 2997227" name="connsiteX300"/>
              <a:gd fmla="*/ 244255 h 472723" name="connsiteY300"/>
              <a:gd fmla="*/ 2503118 w 2997227" name="connsiteX301"/>
              <a:gd fmla="*/ 245074 h 472723" name="connsiteY301"/>
              <a:gd fmla="*/ 2494516 w 2997227" name="connsiteX302"/>
              <a:gd fmla="*/ 247532 h 472723" name="connsiteY302"/>
              <a:gd fmla="*/ 2486530 w 2997227" name="connsiteX303"/>
              <a:gd fmla="*/ 249170 h 472723" name="connsiteY303"/>
              <a:gd fmla="*/ 2483868 w 2997227" name="connsiteX304"/>
              <a:gd fmla="*/ 249375 h 472723" name="connsiteY304"/>
              <a:gd fmla="*/ 2481205 w 2997227" name="connsiteX305"/>
              <a:gd fmla="*/ 250399 h 472723" name="connsiteY305"/>
              <a:gd fmla="*/ 2475062 w 2997227" name="connsiteX306"/>
              <a:gd fmla="*/ 252242 h 472723" name="connsiteY306"/>
              <a:gd fmla="*/ 2456426 w 2997227" name="connsiteX307"/>
              <a:gd fmla="*/ 253471 h 472723" name="connsiteY307"/>
              <a:gd fmla="*/ 2435333 w 2997227" name="connsiteX308"/>
              <a:gd fmla="*/ 251218 h 472723" name="connsiteY308"/>
              <a:gd fmla="*/ 2426118 w 2997227" name="connsiteX309"/>
              <a:gd fmla="*/ 243846 h 472723" name="connsiteY309"/>
              <a:gd fmla="*/ 2427141 w 2997227" name="connsiteX310"/>
              <a:gd fmla="*/ 231558 h 472723" name="connsiteY310"/>
              <a:gd fmla="*/ 2431032 w 2997227" name="connsiteX311"/>
              <a:gd fmla="*/ 224800 h 472723" name="connsiteY311"/>
              <a:gd fmla="*/ 2439019 w 2997227" name="connsiteX312"/>
              <a:gd fmla="*/ 220909 h 472723" name="connsiteY312"/>
              <a:gd fmla="*/ 2452126 w 2997227" name="connsiteX313"/>
              <a:gd fmla="*/ 215995 h 472723" name="connsiteY313"/>
              <a:gd fmla="*/ 2454583 w 2997227" name="connsiteX314"/>
              <a:gd fmla="*/ 215175 h 472723" name="connsiteY314"/>
              <a:gd fmla="*/ 2452535 w 2997227" name="connsiteX315"/>
              <a:gd fmla="*/ 217633 h 472723" name="connsiteY315"/>
              <a:gd fmla="*/ 2450487 w 2997227" name="connsiteX316"/>
              <a:gd fmla="*/ 221319 h 472723" name="connsiteY316"/>
              <a:gd fmla="*/ 2447620 w 2997227" name="connsiteX317"/>
              <a:gd fmla="*/ 225005 h 472723" name="connsiteY317"/>
              <a:gd fmla="*/ 2448849 w 2997227" name="connsiteX318"/>
              <a:gd fmla="*/ 229920 h 472723" name="connsiteY318"/>
              <a:gd fmla="*/ 2468099 w 2997227" name="connsiteX319"/>
              <a:gd fmla="*/ 227053 h 472723" name="connsiteY319"/>
              <a:gd fmla="*/ 2532402 w 2997227" name="connsiteX320"/>
              <a:gd fmla="*/ 208622 h 472723" name="connsiteY320"/>
              <a:gd fmla="*/ 2625785 w 2997227" name="connsiteX321"/>
              <a:gd fmla="*/ 179542 h 472723" name="connsiteY321"/>
              <a:gd fmla="*/ 2658551 w 2997227" name="connsiteX322"/>
              <a:gd fmla="*/ 169303 h 472723" name="connsiteY322"/>
              <a:gd fmla="*/ 2674320 w 2997227" name="connsiteX323"/>
              <a:gd fmla="*/ 165617 h 472723" name="connsiteY323"/>
              <a:gd fmla="*/ 2685583 w 2997227" name="connsiteX324"/>
              <a:gd fmla="*/ 162955 h 472723" name="connsiteY324"/>
              <a:gd fmla="*/ 2699509 w 2997227" name="connsiteX325"/>
              <a:gd fmla="*/ 159268 h 472723" name="connsiteY325"/>
              <a:gd fmla="*/ 2721012 w 2997227" name="connsiteX326"/>
              <a:gd fmla="*/ 151691 h 472723" name="connsiteY326"/>
              <a:gd fmla="*/ 2734732 w 2997227" name="connsiteX327"/>
              <a:gd fmla="*/ 146162 h 472723" name="connsiteY327"/>
              <a:gd fmla="*/ 1089264 w 2997227" name="connsiteX328"/>
              <a:gd fmla="*/ 136947 h 472723" name="connsiteY328"/>
              <a:gd fmla="*/ 1106671 w 2997227" name="connsiteX329"/>
              <a:gd fmla="*/ 143500 h 472723" name="connsiteY329"/>
              <a:gd fmla="*/ 1122235 w 2997227" name="connsiteX330"/>
              <a:gd fmla="*/ 153330 h 472723" name="connsiteY330"/>
              <a:gd fmla="*/ 1132883 w 2997227" name="connsiteX331"/>
              <a:gd fmla="*/ 167255 h 472723" name="connsiteY331"/>
              <a:gd fmla="*/ 1137389 w 2997227" name="connsiteX332"/>
              <a:gd fmla="*/ 179747 h 472723" name="connsiteY332"/>
              <a:gd fmla="*/ 1138208 w 2997227" name="connsiteX333"/>
              <a:gd fmla="*/ 198792 h 472723" name="connsiteY333"/>
              <a:gd fmla="*/ 1135751 w 2997227" name="connsiteX334"/>
              <a:gd fmla="*/ 224800 h 472723" name="connsiteY334"/>
              <a:gd fmla="*/ 1132679 w 2997227" name="connsiteX335"/>
              <a:gd fmla="*/ 246098 h 472723" name="connsiteY335"/>
              <a:gd fmla="*/ 1130016 w 2997227" name="connsiteX336"/>
              <a:gd fmla="*/ 265553 h 472723" name="connsiteY336"/>
              <a:gd fmla="*/ 1124897 w 2997227" name="connsiteX337"/>
              <a:gd fmla="*/ 282141 h 472723" name="connsiteY337"/>
              <a:gd fmla="*/ 1123054 w 2997227" name="connsiteX338"/>
              <a:gd fmla="*/ 295862 h 472723" name="connsiteY338"/>
              <a:gd fmla="*/ 1122235 w 2997227" name="connsiteX339"/>
              <a:gd fmla="*/ 300162 h 472723" name="connsiteY339"/>
              <a:gd fmla="*/ 1117729 w 2997227" name="connsiteX340"/>
              <a:gd fmla="*/ 311426 h 472723" name="connsiteY340"/>
              <a:gd fmla="*/ 1106671 w 2997227" name="connsiteX341"/>
              <a:gd fmla="*/ 341939 h 472723" name="connsiteY341"/>
              <a:gd fmla="*/ 1098069 w 2997227" name="connsiteX342"/>
              <a:gd fmla="*/ 372043 h 472723" name="connsiteY342"/>
              <a:gd fmla="*/ 1094998 w 2997227" name="connsiteX343"/>
              <a:gd fmla="*/ 382896 h 472723" name="connsiteY343"/>
              <a:gd fmla="*/ 1091926 w 2997227" name="connsiteX344"/>
              <a:gd fmla="*/ 388835 h 472723" name="connsiteY344"/>
              <a:gd fmla="*/ 1089059 w 2997227" name="connsiteX345"/>
              <a:gd fmla="*/ 395593 h 472723" name="connsiteY345"/>
              <a:gd fmla="*/ 1086192 w 2997227" name="connsiteX346"/>
              <a:gd fmla="*/ 401122 h 472723" name="connsiteY346"/>
              <a:gd fmla="*/ 1081687 w 2997227" name="connsiteX347"/>
              <a:gd fmla="*/ 405013 h 472723" name="connsiteY347"/>
              <a:gd fmla="*/ 1071038 w 2997227" name="connsiteX348"/>
              <a:gd fmla="*/ 405218 h 472723" name="connsiteY348"/>
              <a:gd fmla="*/ 1058955 w 2997227" name="connsiteX349"/>
              <a:gd fmla="*/ 399075 h 472723" name="connsiteY349"/>
              <a:gd fmla="*/ 1047282 w 2997227" name="connsiteX350"/>
              <a:gd fmla="*/ 381463 h 472723" name="connsiteY350"/>
              <a:gd fmla="*/ 1044006 w 2997227" name="connsiteX351"/>
              <a:gd fmla="*/ 377981 h 472723" name="connsiteY351"/>
              <a:gd fmla="*/ 1036224 w 2997227" name="connsiteX352"/>
              <a:gd fmla="*/ 372247 h 472723" name="connsiteY352"/>
              <a:gd fmla="*/ 1022093 w 2997227" name="connsiteX353"/>
              <a:gd fmla="*/ 364056 h 472723" name="connsiteY353"/>
              <a:gd fmla="*/ 1014516 w 2997227" name="connsiteX354"/>
              <a:gd fmla="*/ 360984 h 472723" name="connsiteY354"/>
              <a:gd fmla="*/ 1010830 w 2997227" name="connsiteX355"/>
              <a:gd fmla="*/ 358117 h 472723" name="connsiteY355"/>
              <a:gd fmla="*/ 1003867 w 2997227" name="connsiteX356"/>
              <a:gd fmla="*/ 356069 h 472723" name="connsiteY356"/>
              <a:gd fmla="*/ 985027 w 2997227" name="connsiteX357"/>
              <a:gd fmla="*/ 349516 h 472723" name="connsiteY357"/>
              <a:gd fmla="*/ 979907 w 2997227" name="connsiteX358"/>
              <a:gd fmla="*/ 341529 h 472723" name="connsiteY358"/>
              <a:gd fmla="*/ 968644 w 2997227" name="connsiteX359"/>
              <a:gd fmla="*/ 336410 h 472723" name="connsiteY359"/>
              <a:gd fmla="*/ 964958 w 2997227" name="connsiteX360"/>
              <a:gd fmla="*/ 332314 h 472723" name="connsiteY360"/>
              <a:gd fmla="*/ 982569 w 2997227" name="connsiteX361"/>
              <a:gd fmla="*/ 331904 h 472723" name="connsiteY361"/>
              <a:gd fmla="*/ 1012878 w 2997227" name="connsiteX362"/>
              <a:gd fmla="*/ 330880 h 472723" name="connsiteY362"/>
              <a:gd fmla="*/ 1030695 w 2997227" name="connsiteX363"/>
              <a:gd fmla="*/ 328218 h 472723" name="connsiteY363"/>
              <a:gd fmla="*/ 1046054 w 2997227" name="connsiteX364"/>
              <a:gd fmla="*/ 324942 h 472723" name="connsiteY364"/>
              <a:gd fmla="*/ 1051788 w 2997227" name="connsiteX365"/>
              <a:gd fmla="*/ 324122 h 472723" name="connsiteY365"/>
              <a:gd fmla="*/ 1051173 w 2997227" name="connsiteX366"/>
              <a:gd fmla="*/ 327399 h 472723" name="connsiteY366"/>
              <a:gd fmla="*/ 1046463 w 2997227" name="connsiteX367"/>
              <a:gd fmla="*/ 329447 h 472723" name="connsiteY367"/>
              <a:gd fmla="*/ 1041548 w 2997227" name="connsiteX368"/>
              <a:gd fmla="*/ 331085 h 472723" name="connsiteY368"/>
              <a:gd fmla="*/ 1043187 w 2997227" name="connsiteX369"/>
              <a:gd fmla="*/ 333133 h 472723" name="connsiteY369"/>
              <a:gd fmla="*/ 1053836 w 2997227" name="connsiteX370"/>
              <a:gd fmla="*/ 332314 h 472723" name="connsiteY370"/>
              <a:gd fmla="*/ 1060389 w 2997227" name="connsiteX371"/>
              <a:gd fmla="*/ 327809 h 472723" name="connsiteY371"/>
              <a:gd fmla="*/ 1068580 w 2997227" name="connsiteX372"/>
              <a:gd fmla="*/ 309378 h 472723" name="connsiteY372"/>
              <a:gd fmla="*/ 1078001 w 2997227" name="connsiteX373"/>
              <a:gd fmla="*/ 284803 h 472723" name="connsiteY373"/>
              <a:gd fmla="*/ 1093974 w 2997227" name="connsiteX374"/>
              <a:gd fmla="*/ 240979 h 472723" name="connsiteY374"/>
              <a:gd fmla="*/ 1105033 w 2997227" name="connsiteX375"/>
              <a:gd fmla="*/ 204117 h 472723" name="connsiteY375"/>
              <a:gd fmla="*/ 1106671 w 2997227" name="connsiteX376"/>
              <a:gd fmla="*/ 198383 h 472723" name="connsiteY376"/>
              <a:gd fmla="*/ 1110971 w 2997227" name="connsiteX377"/>
              <a:gd fmla="*/ 176880 h 472723" name="connsiteY377"/>
              <a:gd fmla="*/ 1107899 w 2997227" name="connsiteX378"/>
              <a:gd fmla="*/ 170122 h 472723" name="connsiteY378"/>
              <a:gd fmla="*/ 1106671 w 2997227" name="connsiteX379"/>
              <a:gd fmla="*/ 169303 h 472723" name="connsiteY379"/>
              <a:gd fmla="*/ 1099913 w 2997227" name="connsiteX380"/>
              <a:gd fmla="*/ 164798 h 472723" name="connsiteY380"/>
              <a:gd fmla="*/ 1085373 w 2997227" name="connsiteX381"/>
              <a:gd fmla="*/ 163979 h 472723" name="connsiteY381"/>
              <a:gd fmla="*/ 1062437 w 2997227" name="connsiteX382"/>
              <a:gd fmla="*/ 166436 h 472723" name="connsiteY382"/>
              <a:gd fmla="*/ 1034176 w 2997227" name="connsiteX383"/>
              <a:gd fmla="*/ 180362 h 472723" name="connsiteY383"/>
              <a:gd fmla="*/ 1018612 w 2997227" name="connsiteX384"/>
              <a:gd fmla="*/ 196335 h 472723" name="connsiteY384"/>
              <a:gd fmla="*/ 1013902 w 2997227" name="connsiteX385"/>
              <a:gd fmla="*/ 200635 h 472723" name="connsiteY385"/>
              <a:gd fmla="*/ 1001819 w 2997227" name="connsiteX386"/>
              <a:gd fmla="*/ 202479 h 472723" name="connsiteY386"/>
              <a:gd fmla="*/ 993014 w 2997227" name="connsiteX387"/>
              <a:gd fmla="*/ 200635 h 472723" name="connsiteY387"/>
              <a:gd fmla="*/ 990351 w 2997227" name="connsiteX388"/>
              <a:gd fmla="*/ 191010 h 472723" name="connsiteY388"/>
              <a:gd fmla="*/ 988303 w 2997227" name="connsiteX389"/>
              <a:gd fmla="*/ 183229 h 472723" name="connsiteY389"/>
              <a:gd fmla="*/ 989942 w 2997227" name="connsiteX390"/>
              <a:gd fmla="*/ 176266 h 472723" name="connsiteY390"/>
              <a:gd fmla="*/ 994038 w 2997227" name="connsiteX391"/>
              <a:gd fmla="*/ 167869 h 472723" name="connsiteY391"/>
              <a:gd fmla="*/ 1000591 w 2997227" name="connsiteX392"/>
              <a:gd fmla="*/ 163364 h 472723" name="connsiteY392"/>
              <a:gd fmla="*/ 1009601 w 2997227" name="connsiteX393"/>
              <a:gd fmla="*/ 160292 h 472723" name="connsiteY393"/>
              <a:gd fmla="*/ 1045235 w 2997227" name="connsiteX394"/>
              <a:gd fmla="*/ 146367 h 472723" name="connsiteY394"/>
              <a:gd fmla="*/ 1066942 w 2997227" name="connsiteX395"/>
              <a:gd fmla="*/ 139404 h 472723" name="connsiteY395"/>
              <a:gd fmla="*/ 1089264 w 2997227" name="connsiteX396"/>
              <a:gd fmla="*/ 136947 h 472723" name="connsiteY396"/>
              <a:gd fmla="*/ 275336 w 2997227" name="connsiteX397"/>
              <a:gd fmla="*/ 136358 h 472723" name="connsiteY397"/>
              <a:gd fmla="*/ 259670 w 2997227" name="connsiteX398"/>
              <a:gd fmla="*/ 148415 h 472723" name="connsiteY398"/>
              <a:gd fmla="*/ 249430 w 2997227" name="connsiteX399"/>
              <a:gd fmla="*/ 157630 h 472723" name="connsiteY399"/>
              <a:gd fmla="*/ 251478 w 2997227" name="connsiteX400"/>
              <a:gd fmla="*/ 153330 h 472723" name="connsiteY400"/>
              <a:gd fmla="*/ 253526 w 2997227" name="connsiteX401"/>
              <a:gd fmla="*/ 149848 h 472723" name="connsiteY401"/>
              <a:gd fmla="*/ 250659 w 2997227" name="connsiteX402"/>
              <a:gd fmla="*/ 151486 h 472723" name="connsiteY402"/>
              <a:gd fmla="*/ 245130 w 2997227" name="connsiteX403"/>
              <a:gd fmla="*/ 155377 h 472723" name="connsiteY403"/>
              <a:gd fmla="*/ 243287 w 2997227" name="connsiteX404"/>
              <a:gd fmla="*/ 159064 h 472723" name="connsiteY404"/>
              <a:gd fmla="*/ 241648 w 2997227" name="connsiteX405"/>
              <a:gd fmla="*/ 161521 h 472723" name="connsiteY405"/>
              <a:gd fmla="*/ 237143 w 2997227" name="connsiteX406"/>
              <a:gd fmla="*/ 166026 h 472723" name="connsiteY406"/>
              <a:gd fmla="*/ 228951 w 2997227" name="connsiteX407"/>
              <a:gd fmla="*/ 200840 h 472723" name="connsiteY407"/>
              <a:gd fmla="*/ 229771 w 2997227" name="connsiteX408"/>
              <a:gd fmla="*/ 205960 h 472723" name="connsiteY408"/>
              <a:gd fmla="*/ 236733 w 2997227" name="connsiteX409"/>
              <a:gd fmla="*/ 206165 h 472723" name="connsiteY409"/>
              <a:gd fmla="*/ 248406 w 2997227" name="connsiteX410"/>
              <a:gd fmla="*/ 203503 h 472723" name="connsiteY410"/>
              <a:gd fmla="*/ 266632 w 2997227" name="connsiteX411"/>
              <a:gd fmla="*/ 201045 h 472723" name="connsiteY411"/>
              <a:gd fmla="*/ 281172 w 2997227" name="connsiteX412"/>
              <a:gd fmla="*/ 200021 h 472723" name="connsiteY412"/>
              <a:gd fmla="*/ 283015 w 2997227" name="connsiteX413"/>
              <a:gd fmla="*/ 185481 h 472723" name="connsiteY413"/>
              <a:gd fmla="*/ 283835 w 2997227" name="connsiteX414"/>
              <a:gd fmla="*/ 168893 h 472723" name="connsiteY414"/>
              <a:gd fmla="*/ 281377 w 2997227" name="connsiteX415"/>
              <a:gd fmla="*/ 166641 h 472723" name="connsiteY415"/>
              <a:gd fmla="*/ 278510 w 2997227" name="connsiteX416"/>
              <a:gd fmla="*/ 166436 h 472723" name="connsiteY416"/>
              <a:gd fmla="*/ 277281 w 2997227" name="connsiteX417"/>
              <a:gd fmla="*/ 168484 h 472723" name="connsiteY417"/>
              <a:gd fmla="*/ 276053 w 2997227" name="connsiteX418"/>
              <a:gd fmla="*/ 170122 h 472723" name="connsiteY418"/>
              <a:gd fmla="*/ 276872 w 2997227" name="connsiteX419"/>
              <a:gd fmla="*/ 155377 h 472723" name="connsiteY419"/>
              <a:gd fmla="*/ 277691 w 2997227" name="connsiteX420"/>
              <a:gd fmla="*/ 138994 h 472723" name="connsiteY420"/>
              <a:gd fmla="*/ 275336 w 2997227" name="connsiteX421"/>
              <a:gd fmla="*/ 136358 h 472723" name="connsiteY421"/>
              <a:gd fmla="*/ 561732 w 2997227" name="connsiteX422"/>
              <a:gd fmla="*/ 128857 h 472723" name="connsiteY422"/>
              <a:gd fmla="*/ 563575 w 2997227" name="connsiteX423"/>
              <a:gd fmla="*/ 129165 h 472723" name="connsiteY423"/>
              <a:gd fmla="*/ 561937 w 2997227" name="connsiteX424"/>
              <a:gd fmla="*/ 130393 h 472723" name="connsiteY424"/>
              <a:gd fmla="*/ 556203 w 2997227" name="connsiteX425"/>
              <a:gd fmla="*/ 132441 h 472723" name="connsiteY425"/>
              <a:gd fmla="*/ 557022 w 2997227" name="connsiteX426"/>
              <a:gd fmla="*/ 130393 h 472723" name="connsiteY426"/>
              <a:gd fmla="*/ 561732 w 2997227" name="connsiteX427"/>
              <a:gd fmla="*/ 128857 h 472723" name="connsiteY427"/>
              <a:gd fmla="*/ 110585 w 2997227" name="connsiteX428"/>
              <a:gd fmla="*/ 126707 h 472723" name="connsiteY428"/>
              <a:gd fmla="*/ 110584 w 2997227" name="connsiteX429"/>
              <a:gd fmla="*/ 126709 h 472723" name="connsiteY429"/>
              <a:gd fmla="*/ 111403 w 2997227" name="connsiteX430"/>
              <a:gd fmla="*/ 131622 h 472723" name="connsiteY430"/>
              <a:gd fmla="*/ 109766 w 2997227" name="connsiteX431"/>
              <a:gd fmla="*/ 136535 h 472723" name="connsiteY431"/>
              <a:gd fmla="*/ 109766 w 2997227" name="connsiteX432"/>
              <a:gd fmla="*/ 136537 h 472723" name="connsiteY432"/>
              <a:gd fmla="*/ 111404 w 2997227" name="connsiteX433"/>
              <a:gd fmla="*/ 131622 h 472723" name="connsiteY433"/>
              <a:gd fmla="*/ 110585 w 2997227" name="connsiteX434"/>
              <a:gd fmla="*/ 126707 h 472723" name="connsiteY434"/>
              <a:gd fmla="*/ 274619 w 2997227" name="connsiteX435"/>
              <a:gd fmla="*/ 123533 h 472723" name="connsiteY435"/>
              <a:gd fmla="*/ 287930 w 2997227" name="connsiteX436"/>
              <a:gd fmla="*/ 129574 h 472723" name="connsiteY436"/>
              <a:gd fmla="*/ 305337 w 2997227" name="connsiteX437"/>
              <a:gd fmla="*/ 148210 h 472723" name="connsiteY437"/>
              <a:gd fmla="*/ 309228 w 2997227" name="connsiteX438"/>
              <a:gd fmla="*/ 181181 h 472723" name="connsiteY438"/>
              <a:gd fmla="*/ 309433 w 2997227" name="connsiteX439"/>
              <a:gd fmla="*/ 280093 h 472723" name="connsiteY439"/>
              <a:gd fmla="*/ 307999 w 2997227" name="connsiteX440"/>
              <a:gd fmla="*/ 359346 h 472723" name="connsiteY440"/>
              <a:gd fmla="*/ 305542 w 2997227" name="connsiteX441"/>
              <a:gd fmla="*/ 383101 h 472723" name="connsiteY441"/>
              <a:gd fmla="*/ 301856 w 2997227" name="connsiteX442"/>
              <a:gd fmla="*/ 399484 h 472723" name="connsiteY442"/>
              <a:gd fmla="*/ 291207 w 2997227" name="connsiteX443"/>
              <a:gd fmla="*/ 401942 h 472723" name="connsiteY443"/>
              <a:gd fmla="*/ 276053 w 2997227" name="connsiteX444"/>
              <a:gd fmla="*/ 390883 h 472723" name="connsiteY444"/>
              <a:gd fmla="*/ 267452 w 2997227" name="connsiteX445"/>
              <a:gd fmla="*/ 380439 h 472723" name="connsiteY445"/>
              <a:gd fmla="*/ 262332 w 2997227" name="connsiteX446"/>
              <a:gd fmla="*/ 373067 h 472723" name="connsiteY446"/>
              <a:gd fmla="*/ 257212 w 2997227" name="connsiteX447"/>
              <a:gd fmla="*/ 363851 h 472723" name="connsiteY447"/>
              <a:gd fmla="*/ 241648 w 2997227" name="connsiteX448"/>
              <a:gd fmla="*/ 357708 h 472723" name="connsiteY448"/>
              <a:gd fmla="*/ 232842 w 2997227" name="connsiteX449"/>
              <a:gd fmla="*/ 359960 h 472723" name="connsiteY449"/>
              <a:gd fmla="*/ 227313 w 2997227" name="connsiteX450"/>
              <a:gd fmla="*/ 365489 h 472723" name="connsiteY450"/>
              <a:gd fmla="*/ 217279 w 2997227" name="connsiteX451"/>
              <a:gd fmla="*/ 372247 h 472723" name="connsiteY451"/>
              <a:gd fmla="*/ 205196 w 2997227" name="connsiteX452"/>
              <a:gd fmla="*/ 365080 h 472723" name="connsiteY452"/>
              <a:gd fmla="*/ 196595 w 2997227" name="connsiteX453"/>
              <a:gd fmla="*/ 352588 h 472723" name="connsiteY453"/>
              <a:gd fmla="*/ 192704 w 2997227" name="connsiteX454"/>
              <a:gd fmla="*/ 342758 h 472723" name="connsiteY454"/>
              <a:gd fmla="*/ 190042 w 2997227" name="connsiteX455"/>
              <a:gd fmla="*/ 334567 h 472723" name="connsiteY455"/>
              <a:gd fmla="*/ 184103 w 2997227" name="connsiteX456"/>
              <a:gd fmla="*/ 325146 h 472723" name="connsiteY456"/>
              <a:gd fmla="*/ 178164 w 2997227" name="connsiteX457"/>
              <a:gd fmla="*/ 317160 h 472723" name="connsiteY457"/>
              <a:gd fmla="*/ 174068 w 2997227" name="connsiteX458"/>
              <a:gd fmla="*/ 312040 h 472723" name="connsiteY458"/>
              <a:gd fmla="*/ 171406 w 2997227" name="connsiteX459"/>
              <a:gd fmla="*/ 305282 h 472723" name="connsiteY459"/>
              <a:gd fmla="*/ 179188 w 2997227" name="connsiteX460"/>
              <a:gd fmla="*/ 283574 h 472723" name="connsiteY460"/>
              <a:gd fmla="*/ 187175 w 2997227" name="connsiteX461"/>
              <a:gd fmla="*/ 261867 h 472723" name="connsiteY461"/>
              <a:gd fmla="*/ 189223 w 2997227" name="connsiteX462"/>
              <a:gd fmla="*/ 257566 h 472723" name="connsiteY462"/>
              <a:gd fmla="*/ 192090 w 2997227" name="connsiteX463"/>
              <a:gd fmla="*/ 250604 h 472723" name="connsiteY463"/>
              <a:gd fmla="*/ 194957 w 2997227" name="connsiteX464"/>
              <a:gd fmla="*/ 234835 h 472723" name="connsiteY464"/>
              <a:gd fmla="*/ 203967 w 2997227" name="connsiteX465"/>
              <a:gd fmla="*/ 184867 h 472723" name="connsiteY465"/>
              <a:gd fmla="*/ 205196 w 2997227" name="connsiteX466"/>
              <a:gd fmla="*/ 166026 h 472723" name="connsiteY466"/>
              <a:gd fmla="*/ 201510 w 2997227" name="connsiteX467"/>
              <a:gd fmla="*/ 169713 h 472723" name="connsiteY467"/>
              <a:gd fmla="*/ 198643 w 2997227" name="connsiteX468"/>
              <a:gd fmla="*/ 172580 h 472723" name="connsiteY468"/>
              <a:gd fmla="*/ 199052 w 2997227" name="connsiteX469"/>
              <a:gd fmla="*/ 171351 h 472723" name="connsiteY469"/>
              <a:gd fmla="*/ 203148 w 2997227" name="connsiteX470"/>
              <a:gd fmla="*/ 159064 h 472723" name="connsiteY470"/>
              <a:gd fmla="*/ 219941 w 2997227" name="connsiteX471"/>
              <a:gd fmla="*/ 135718 h 472723" name="connsiteY471"/>
              <a:gd fmla="*/ 225675 w 2997227" name="connsiteX472"/>
              <a:gd fmla="*/ 132032 h 472723" name="connsiteY472"/>
              <a:gd fmla="*/ 232638 w 2997227" name="connsiteX473"/>
              <a:gd fmla="*/ 135718 h 472723" name="connsiteY473"/>
              <a:gd fmla="*/ 241034 w 2997227" name="connsiteX474"/>
              <a:gd fmla="*/ 139609 h 472723" name="connsiteY474"/>
              <a:gd fmla="*/ 248816 w 2997227" name="connsiteX475"/>
              <a:gd fmla="*/ 136537 h 472723" name="connsiteY475"/>
              <a:gd fmla="*/ 261717 w 2997227" name="connsiteX476"/>
              <a:gd fmla="*/ 126707 h 472723" name="connsiteY476"/>
              <a:gd fmla="*/ 274619 w 2997227" name="connsiteX477"/>
              <a:gd fmla="*/ 123533 h 472723" name="connsiteY477"/>
              <a:gd fmla="*/ 600949 w 2997227" name="connsiteX478"/>
              <a:gd fmla="*/ 114932 h 472723" name="connsiteY478"/>
              <a:gd fmla="*/ 601666 w 2997227" name="connsiteX479"/>
              <a:gd fmla="*/ 115239 h 472723" name="connsiteY479"/>
              <a:gd fmla="*/ 600846 w 2997227" name="connsiteX480"/>
              <a:gd fmla="*/ 116468 h 472723" name="connsiteY480"/>
              <a:gd fmla="*/ 597365 w 2997227" name="connsiteX481"/>
              <a:gd fmla="*/ 118516 h 472723" name="connsiteY481"/>
              <a:gd fmla="*/ 597980 w 2997227" name="connsiteX482"/>
              <a:gd fmla="*/ 116468 h 472723" name="connsiteY482"/>
              <a:gd fmla="*/ 600949 w 2997227" name="connsiteX483"/>
              <a:gd fmla="*/ 114932 h 472723" name="connsiteY483"/>
              <a:gd fmla="*/ 2956516 w 2997227" name="connsiteX484"/>
              <a:gd fmla="*/ 113191 h 472723" name="connsiteY484"/>
              <a:gd fmla="*/ 2959178 w 2997227" name="connsiteX485"/>
              <a:gd fmla="*/ 115239 h 472723" name="connsiteY485"/>
              <a:gd fmla="*/ 2966960 w 2997227" name="connsiteX486"/>
              <a:gd fmla="*/ 116877 h 472723" name="connsiteY486"/>
              <a:gd fmla="*/ 2978223 w 2997227" name="connsiteX487"/>
              <a:gd fmla="*/ 117082 h 472723" name="connsiteY487"/>
              <a:gd fmla="*/ 2980886 w 2997227" name="connsiteX488"/>
              <a:gd fmla="*/ 120154 h 472723" name="connsiteY488"/>
              <a:gd fmla="*/ 2984981 w 2997227" name="connsiteX489"/>
              <a:gd fmla="*/ 123840 h 472723" name="connsiteY489"/>
              <a:gd fmla="*/ 2996859 w 2997227" name="connsiteX490"/>
              <a:gd fmla="*/ 151691 h 472723" name="connsiteY490"/>
              <a:gd fmla="*/ 2995221 w 2997227" name="connsiteX491"/>
              <a:gd fmla="*/ 165207 h 472723" name="connsiteY491"/>
              <a:gd fmla="*/ 2985801 w 2997227" name="connsiteX492"/>
              <a:gd fmla="*/ 170941 h 472723" name="connsiteY492"/>
              <a:gd fmla="*/ 2980067 w 2997227" name="connsiteX493"/>
              <a:gd fmla="*/ 179952 h 472723" name="connsiteY493"/>
              <a:gd fmla="*/ 2976790 w 2997227" name="connsiteX494"/>
              <a:gd fmla="*/ 206574 h 472723" name="connsiteY494"/>
              <a:gd fmla="*/ 2973923 w 2997227" name="connsiteX495"/>
              <a:gd fmla="*/ 259410 h 472723" name="connsiteY495"/>
              <a:gd fmla="*/ 2972899 w 2997227" name="connsiteX496"/>
              <a:gd fmla="*/ 278660 h 472723" name="connsiteY496"/>
              <a:gd fmla="*/ 2969418 w 2997227" name="connsiteX497"/>
              <a:gd fmla="*/ 286032 h 472723" name="connsiteY497"/>
              <a:gd fmla="*/ 2959997 w 2997227" name="connsiteX498"/>
              <a:gd fmla="*/ 288489 h 472723" name="connsiteY498"/>
              <a:gd fmla="*/ 2942795 w 2997227" name="connsiteX499"/>
              <a:gd fmla="*/ 283574 h 472723" name="connsiteY499"/>
              <a:gd fmla="*/ 2940338 w 2997227" name="connsiteX500"/>
              <a:gd fmla="*/ 282141 h 472723" name="connsiteY500"/>
              <a:gd fmla="*/ 2940747 w 2997227" name="connsiteX501"/>
              <a:gd fmla="*/ 272926 h 472723" name="connsiteY501"/>
              <a:gd fmla="*/ 2943410 w 2997227" name="connsiteX502"/>
              <a:gd fmla="*/ 254904 h 472723" name="connsiteY502"/>
              <a:gd fmla="*/ 2943410 w 2997227" name="connsiteX503"/>
              <a:gd fmla="*/ 244460 h 472723" name="connsiteY503"/>
              <a:gd fmla="*/ 2943410 w 2997227" name="connsiteX504"/>
              <a:gd fmla="*/ 230534 h 472723" name="connsiteY504"/>
              <a:gd fmla="*/ 2946277 w 2997227" name="connsiteX505"/>
              <a:gd fmla="*/ 185891 h 472723" name="connsiteY505"/>
              <a:gd fmla="*/ 2948734 w 2997227" name="connsiteX506"/>
              <a:gd fmla="*/ 146981 h 472723" name="connsiteY506"/>
              <a:gd fmla="*/ 2947710 w 2997227" name="connsiteX507"/>
              <a:gd fmla="*/ 142271 h 472723" name="connsiteY507"/>
              <a:gd fmla="*/ 2939928 w 2997227" name="connsiteX508"/>
              <a:gd fmla="*/ 126298 h 472723" name="connsiteY508"/>
              <a:gd fmla="*/ 2942181 w 2997227" name="connsiteX509"/>
              <a:gd fmla="*/ 121383 h 472723" name="connsiteY509"/>
              <a:gd fmla="*/ 2945662 w 2997227" name="connsiteX510"/>
              <a:gd fmla="*/ 119130 h 472723" name="connsiteY510"/>
              <a:gd fmla="*/ 2950168 w 2997227" name="connsiteX511"/>
              <a:gd fmla="*/ 115239 h 472723" name="connsiteY511"/>
              <a:gd fmla="*/ 2956516 w 2997227" name="connsiteX512"/>
              <a:gd fmla="*/ 113191 h 472723" name="connsiteY512"/>
              <a:gd fmla="*/ 1713048 w 2997227" name="connsiteX513"/>
              <a:gd fmla="*/ 110939 h 472723" name="connsiteY513"/>
              <a:gd fmla="*/ 1729226 w 2997227" name="connsiteX514"/>
              <a:gd fmla="*/ 115239 h 472723" name="connsiteY514"/>
              <a:gd fmla="*/ 1751343 w 2997227" name="connsiteX515"/>
              <a:gd fmla="*/ 122816 h 472723" name="connsiteY515"/>
              <a:gd fmla="*/ 1757486 w 2997227" name="connsiteX516"/>
              <a:gd fmla="*/ 124659 h 472723" name="connsiteY516"/>
              <a:gd fmla="*/ 1761377 w 2997227" name="connsiteX517"/>
              <a:gd fmla="*/ 128960 h 472723" name="connsiteY517"/>
              <a:gd fmla="*/ 1760353 w 2997227" name="connsiteX518"/>
              <a:gd fmla="*/ 137356 h 472723" name="connsiteY518"/>
              <a:gd fmla="*/ 1750933 w 2997227" name="connsiteX519"/>
              <a:gd fmla="*/ 144524 h 472723" name="connsiteY519"/>
              <a:gd fmla="*/ 1734140 w 2997227" name="connsiteX520"/>
              <a:gd fmla="*/ 149234 h 472723" name="connsiteY520"/>
              <a:gd fmla="*/ 1726359 w 2997227" name="connsiteX521"/>
              <a:gd fmla="*/ 152101 h 472723" name="connsiteY521"/>
              <a:gd fmla="*/ 1719396 w 2997227" name="connsiteX522"/>
              <a:gd fmla="*/ 154149 h 472723" name="connsiteY522"/>
              <a:gd fmla="*/ 1706290 w 2997227" name="connsiteX523"/>
              <a:gd fmla="*/ 158244 h 472723" name="connsiteY523"/>
              <a:gd fmla="*/ 1672295 w 2997227" name="connsiteX524"/>
              <a:gd fmla="*/ 230330 h 472723" name="connsiteY524"/>
              <a:gd fmla="*/ 1669837 w 2997227" name="connsiteX525"/>
              <a:gd fmla="*/ 251218 h 472723" name="connsiteY525"/>
              <a:gd fmla="*/ 1666970 w 2997227" name="connsiteX526"/>
              <a:gd fmla="*/ 279274 h 472723" name="connsiteY526"/>
              <a:gd fmla="*/ 1667789 w 2997227" name="connsiteX527"/>
              <a:gd fmla="*/ 310606 h 472723" name="connsiteY527"/>
              <a:gd fmla="*/ 1664513 w 2997227" name="connsiteX528"/>
              <a:gd fmla="*/ 351154 h 472723" name="connsiteY528"/>
              <a:gd fmla="*/ 1656731 w 2997227" name="connsiteX529"/>
              <a:gd fmla="*/ 347468 h 472723" name="connsiteY529"/>
              <a:gd fmla="*/ 1645672 w 2997227" name="connsiteX530"/>
              <a:gd fmla="*/ 328218 h 472723" name="connsiteY530"/>
              <a:gd fmla="*/ 1636457 w 2997227" name="connsiteX531"/>
              <a:gd fmla="*/ 298319 h 472723" name="connsiteY531"/>
              <a:gd fmla="*/ 1638710 w 2997227" name="connsiteX532"/>
              <a:gd fmla="*/ 288899 h 472723" name="connsiteY532"/>
              <a:gd fmla="*/ 1642805 w 2997227" name="connsiteX533"/>
              <a:gd fmla="*/ 276612 h 472723" name="connsiteY533"/>
              <a:gd fmla="*/ 1657960 w 2997227" name="connsiteX534"/>
              <a:gd fmla="*/ 191010 h 472723" name="connsiteY534"/>
              <a:gd fmla="*/ 1666561 w 2997227" name="connsiteX535"/>
              <a:gd fmla="*/ 167255 h 472723" name="connsiteY535"/>
              <a:gd fmla="*/ 1668199 w 2997227" name="connsiteX536"/>
              <a:gd fmla="*/ 158040 h 472723" name="connsiteY536"/>
              <a:gd fmla="*/ 1650997 w 2997227" name="connsiteX537"/>
              <a:gd fmla="*/ 154558 h 472723" name="connsiteY537"/>
              <a:gd fmla="*/ 1626013 w 2997227" name="connsiteX538"/>
              <a:gd fmla="*/ 143500 h 472723" name="connsiteY538"/>
              <a:gd fmla="*/ 1629904 w 2997227" name="connsiteX539"/>
              <a:gd fmla="*/ 139199 h 472723" name="connsiteY539"/>
              <a:gd fmla="*/ 1649358 w 2997227" name="connsiteX540"/>
              <a:gd fmla="*/ 136947 h 472723" name="connsiteY540"/>
              <a:gd fmla="*/ 1676595 w 2997227" name="connsiteX541"/>
              <a:gd fmla="*/ 132646 h 472723" name="connsiteY541"/>
              <a:gd fmla="*/ 1692364 w 2997227" name="connsiteX542"/>
              <a:gd fmla="*/ 126707 h 472723" name="connsiteY542"/>
              <a:gd fmla="*/ 1709156 w 2997227" name="connsiteX543"/>
              <a:gd fmla="*/ 113601 h 472723" name="connsiteY543"/>
              <a:gd fmla="*/ 1713048 w 2997227" name="connsiteX544"/>
              <a:gd fmla="*/ 110939 h 472723" name="connsiteY544"/>
              <a:gd fmla="*/ 2649949 w 2997227" name="connsiteX545"/>
              <a:gd fmla="*/ 110734 h 472723" name="connsiteY545"/>
              <a:gd fmla="*/ 2639300 w 2997227" name="connsiteX546"/>
              <a:gd fmla="*/ 112782 h 472723" name="connsiteY546"/>
              <a:gd fmla="*/ 2630289 w 2997227" name="connsiteX547"/>
              <a:gd fmla="*/ 116877 h 472723" name="connsiteY547"/>
              <a:gd fmla="*/ 2621484 w 2997227" name="connsiteX548"/>
              <a:gd fmla="*/ 121383 h 472723" name="connsiteY548"/>
              <a:gd fmla="*/ 2613497 w 2997227" name="connsiteX549"/>
              <a:gd fmla="*/ 122611 h 472723" name="connsiteY549"/>
              <a:gd fmla="*/ 2607763 w 2997227" name="connsiteX550"/>
              <a:gd fmla="*/ 123431 h 472723" name="connsiteY550"/>
              <a:gd fmla="*/ 2604077 w 2997227" name="connsiteX551"/>
              <a:gd fmla="*/ 126502 h 472723" name="connsiteY551"/>
              <a:gd fmla="*/ 2602848 w 2997227" name="connsiteX552"/>
              <a:gd fmla="*/ 134080 h 472723" name="connsiteY552"/>
              <a:gd fmla="*/ 2605305 w 2997227" name="connsiteX553"/>
              <a:gd fmla="*/ 146776 h 472723" name="connsiteY553"/>
              <a:gd fmla="*/ 2609811 w 2997227" name="connsiteX554"/>
              <a:gd fmla="*/ 149029 h 472723" name="connsiteY554"/>
              <a:gd fmla="*/ 2624555 w 2997227" name="connsiteX555"/>
              <a:gd fmla="*/ 145138 h 472723" name="connsiteY555"/>
              <a:gd fmla="*/ 2624555 w 2997227" name="connsiteX556"/>
              <a:gd fmla="*/ 141452 h 472723" name="connsiteY556"/>
              <a:gd fmla="*/ 2623531 w 2997227" name="connsiteX557"/>
              <a:gd fmla="*/ 139404 h 472723" name="connsiteY557"/>
              <a:gd fmla="*/ 2625375 w 2997227" name="connsiteX558"/>
              <a:gd fmla="*/ 139814 h 472723" name="connsiteY558"/>
              <a:gd fmla="*/ 2638481 w 2997227" name="connsiteX559"/>
              <a:gd fmla="*/ 139199 h 472723" name="connsiteY559"/>
              <a:gd fmla="*/ 2650768 w 2997227" name="connsiteX560"/>
              <a:gd fmla="*/ 133260 h 472723" name="connsiteY560"/>
              <a:gd fmla="*/ 2659165 w 2997227" name="connsiteX561"/>
              <a:gd fmla="*/ 123226 h 472723" name="connsiteY561"/>
              <a:gd fmla="*/ 2661827 w 2997227" name="connsiteX562"/>
              <a:gd fmla="*/ 117082 h 472723" name="connsiteY562"/>
              <a:gd fmla="*/ 2649539 w 2997227" name="connsiteX563"/>
              <a:gd fmla="*/ 121792 h 472723" name="connsiteY563"/>
              <a:gd fmla="*/ 2637047 w 2997227" name="connsiteX564"/>
              <a:gd fmla="*/ 127526 h 472723" name="connsiteY564"/>
              <a:gd fmla="*/ 2645034 w 2997227" name="connsiteX565"/>
              <a:gd fmla="*/ 118925 h 472723" name="connsiteY565"/>
              <a:gd fmla="*/ 2649949 w 2997227" name="connsiteX566"/>
              <a:gd fmla="*/ 110734 h 472723" name="connsiteY566"/>
              <a:gd fmla="*/ 1331527 w 2997227" name="connsiteX567"/>
              <a:gd fmla="*/ 108276 h 472723" name="connsiteY567"/>
              <a:gd fmla="*/ 1342791 w 2997227" name="connsiteX568"/>
              <a:gd fmla="*/ 120154 h 472723" name="connsiteY568"/>
              <a:gd fmla="*/ 1341357 w 2997227" name="connsiteX569"/>
              <a:gd fmla="*/ 151691 h 472723" name="connsiteY569"/>
              <a:gd fmla="*/ 1336442 w 2997227" name="connsiteX570"/>
              <a:gd fmla="*/ 187324 h 472723" name="connsiteY570"/>
              <a:gd fmla="*/ 1335213 w 2997227" name="connsiteX571"/>
              <a:gd fmla="*/ 198383 h 472723" name="connsiteY571"/>
              <a:gd fmla="*/ 1341357 w 2997227" name="connsiteX572"/>
              <a:gd fmla="*/ 191830 h 472723" name="connsiteY572"/>
              <a:gd fmla="*/ 1349139 w 2997227" name="connsiteX573"/>
              <a:gd fmla="*/ 185276 h 472723" name="connsiteY573"/>
              <a:gd fmla="*/ 1353235 w 2997227" name="connsiteX574"/>
              <a:gd fmla="*/ 179133 h 472723" name="connsiteY574"/>
              <a:gd fmla="*/ 1367570 w 2997227" name="connsiteX575"/>
              <a:gd fmla="*/ 154968 h 472723" name="connsiteY575"/>
              <a:gd fmla="*/ 1380267 w 2997227" name="connsiteX576"/>
              <a:gd fmla="*/ 156197 h 472723" name="connsiteY576"/>
              <a:gd fmla="*/ 1387639 w 2997227" name="connsiteX577"/>
              <a:gd fmla="*/ 158859 h 472723" name="connsiteY577"/>
              <a:gd fmla="*/ 1390097 w 2997227" name="connsiteX578"/>
              <a:gd fmla="*/ 164798 h 472723" name="connsiteY578"/>
              <a:gd fmla="*/ 1385796 w 2997227" name="connsiteX579"/>
              <a:gd fmla="*/ 179542 h 472723" name="connsiteY579"/>
              <a:gd fmla="*/ 1360197 w 2997227" name="connsiteX580"/>
              <a:gd fmla="*/ 207803 h 472723" name="connsiteY580"/>
              <a:gd fmla="*/ 1339309 w 2997227" name="connsiteX581"/>
              <a:gd fmla="*/ 228691 h 472723" name="connsiteY581"/>
              <a:gd fmla="*/ 1345043 w 2997227" name="connsiteX582"/>
              <a:gd fmla="*/ 235245 h 472723" name="connsiteY582"/>
              <a:gd fmla="*/ 1350777 w 2997227" name="connsiteX583"/>
              <a:gd fmla="*/ 241388 h 472723" name="connsiteY583"/>
              <a:gd fmla="*/ 1358969 w 2997227" name="connsiteX584"/>
              <a:gd fmla="*/ 231558 h 472723" name="connsiteY584"/>
              <a:gd fmla="*/ 1372280 w 2997227" name="connsiteX585"/>
              <a:gd fmla="*/ 214971 h 472723" name="connsiteY585"/>
              <a:gd fmla="*/ 1379038 w 2997227" name="connsiteX586"/>
              <a:gd fmla="*/ 206165 h 472723" name="connsiteY586"/>
              <a:gd fmla="*/ 1379857 w 2997227" name="connsiteX587"/>
              <a:gd fmla="*/ 206574 h 472723" name="connsiteY587"/>
              <a:gd fmla="*/ 1376171 w 2997227" name="connsiteX588"/>
              <a:gd fmla="*/ 213537 h 472723" name="connsiteY588"/>
              <a:gd fmla="*/ 1367979 w 2997227" name="connsiteX589"/>
              <a:gd fmla="*/ 229101 h 472723" name="connsiteY589"/>
              <a:gd fmla="*/ 1363065 w 2997227" name="connsiteX590"/>
              <a:gd fmla="*/ 239340 h 472723" name="connsiteY590"/>
              <a:gd fmla="*/ 1367979 w 2997227" name="connsiteX591"/>
              <a:gd fmla="*/ 267191 h 472723" name="connsiteY591"/>
              <a:gd fmla="*/ 1370847 w 2997227" name="connsiteX592"/>
              <a:gd fmla="*/ 277840 h 472723" name="connsiteY592"/>
              <a:gd fmla="*/ 1366341 w 2997227" name="connsiteX593"/>
              <a:gd fmla="*/ 280707 h 472723" name="connsiteY593"/>
              <a:gd fmla="*/ 1355897 w 2997227" name="connsiteX594"/>
              <a:gd fmla="*/ 275383 h 472723" name="connsiteY594"/>
              <a:gd fmla="*/ 1343405 w 2997227" name="connsiteX595"/>
              <a:gd fmla="*/ 255723 h 472723" name="connsiteY595"/>
              <a:gd fmla="*/ 1331937 w 2997227" name="connsiteX596"/>
              <a:gd fmla="*/ 237497 h 472723" name="connsiteY596"/>
              <a:gd fmla="*/ 1327431 w 2997227" name="connsiteX597"/>
              <a:gd fmla="*/ 247327 h 472723" name="connsiteY597"/>
              <a:gd fmla="*/ 1323541 w 2997227" name="connsiteX598"/>
              <a:gd fmla="*/ 259819 h 472723" name="connsiteY598"/>
              <a:gd fmla="*/ 1318626 w 2997227" name="connsiteX599"/>
              <a:gd fmla="*/ 277431 h 472723" name="connsiteY599"/>
              <a:gd fmla="*/ 1312482 w 2997227" name="connsiteX600"/>
              <a:gd fmla="*/ 293814 h 472723" name="connsiteY600"/>
              <a:gd fmla="*/ 1309820 w 2997227" name="connsiteX601"/>
              <a:gd fmla="*/ 299548 h 472723" name="connsiteY601"/>
              <a:gd fmla="*/ 1306953 w 2997227" name="connsiteX602"/>
              <a:gd fmla="*/ 310197 h 472723" name="connsiteY602"/>
              <a:gd fmla="*/ 1293846 w 2997227" name="connsiteX603"/>
              <a:gd fmla="*/ 325351 h 472723" name="connsiteY603"/>
              <a:gd fmla="*/ 1280740 w 2997227" name="connsiteX604"/>
              <a:gd fmla="*/ 333952 h 472723" name="connsiteY604"/>
              <a:gd fmla="*/ 1275006 w 2997227" name="connsiteX605"/>
              <a:gd fmla="*/ 336000 h 472723" name="connsiteY605"/>
              <a:gd fmla="*/ 1270091 w 2997227" name="connsiteX606"/>
              <a:gd fmla="*/ 338048 h 472723" name="connsiteY606"/>
              <a:gd fmla="*/ 1258418 w 2997227" name="connsiteX607"/>
              <a:gd fmla="*/ 334567 h 472723" name="connsiteY607"/>
              <a:gd fmla="*/ 1250431 w 2997227" name="connsiteX608"/>
              <a:gd fmla="*/ 329447 h 472723" name="connsiteY608"/>
              <a:gd fmla="*/ 1247360 w 2997227" name="connsiteX609"/>
              <a:gd fmla="*/ 328218 h 472723" name="connsiteY609"/>
              <a:gd fmla="*/ 1244288 w 2997227" name="connsiteX610"/>
              <a:gd fmla="*/ 325556 h 472723" name="connsiteY610"/>
              <a:gd fmla="*/ 1240397 w 2997227" name="connsiteX611"/>
              <a:gd fmla="*/ 320436 h 472723" name="connsiteY611"/>
              <a:gd fmla="*/ 1237735 w 2997227" name="connsiteX612"/>
              <a:gd fmla="*/ 315112 h 472723" name="connsiteY612"/>
              <a:gd fmla="*/ 1236711 w 2997227" name="connsiteX613"/>
              <a:gd fmla="*/ 312245 h 472723" name="connsiteY613"/>
              <a:gd fmla="*/ 1234458 w 2997227" name="connsiteX614"/>
              <a:gd fmla="*/ 309992 h 472723" name="connsiteY614"/>
              <a:gd fmla="*/ 1239578 w 2997227" name="connsiteX615"/>
              <a:gd fmla="*/ 303029 h 472723" name="connsiteY615"/>
              <a:gd fmla="*/ 1246950 w 2997227" name="connsiteX616"/>
              <a:gd fmla="*/ 298319 h 472723" name="connsiteY616"/>
              <a:gd fmla="*/ 1259033 w 2997227" name="connsiteX617"/>
              <a:gd fmla="*/ 289923 h 472723" name="connsiteY617"/>
              <a:gd fmla="*/ 1276235 w 2997227" name="connsiteX618"/>
              <a:gd fmla="*/ 265963 h 472723" name="connsiteY618"/>
              <a:gd fmla="*/ 1302447 w 2997227" name="connsiteX619"/>
              <a:gd fmla="*/ 187734 h 472723" name="connsiteY619"/>
              <a:gd fmla="*/ 1302857 w 2997227" name="connsiteX620"/>
              <a:gd fmla="*/ 175856 h 472723" name="connsiteY620"/>
              <a:gd fmla="*/ 1299581 w 2997227" name="connsiteX621"/>
              <a:gd fmla="*/ 179952 h 472723" name="connsiteY621"/>
              <a:gd fmla="*/ 1294665 w 2997227" name="connsiteX622"/>
              <a:gd fmla="*/ 186915 h 472723" name="connsiteY622"/>
              <a:gd fmla="*/ 1287498 w 2997227" name="connsiteX623"/>
              <a:gd fmla="*/ 197564 h 472723" name="connsiteY623"/>
              <a:gd fmla="*/ 1282788 w 2997227" name="connsiteX624"/>
              <a:gd fmla="*/ 210261 h 472723" name="connsiteY624"/>
              <a:gd fmla="*/ 1279511 w 2997227" name="connsiteX625"/>
              <a:gd fmla="*/ 220500 h 472723" name="connsiteY625"/>
              <a:gd fmla="*/ 1279511 w 2997227" name="connsiteX626"/>
              <a:gd fmla="*/ 222957 h 472723" name="connsiteY626"/>
              <a:gd fmla="*/ 1280331 w 2997227" name="connsiteX627"/>
              <a:gd fmla="*/ 229101 h 472723" name="connsiteY627"/>
              <a:gd fmla="*/ 1279307 w 2997227" name="connsiteX628"/>
              <a:gd fmla="*/ 241593 h 472723" name="connsiteY628"/>
              <a:gd fmla="*/ 1277054 w 2997227" name="connsiteX629"/>
              <a:gd fmla="*/ 251218 h 472723" name="connsiteY629"/>
              <a:gd fmla="*/ 1267429 w 2997227" name="connsiteX630"/>
              <a:gd fmla="*/ 254699 h 472723" name="connsiteY630"/>
              <a:gd fmla="*/ 1253913 w 2997227" name="connsiteX631"/>
              <a:gd fmla="*/ 246098 h 472723" name="connsiteY631"/>
              <a:gd fmla="*/ 1245517 w 2997227" name="connsiteX632"/>
              <a:gd fmla="*/ 231558 h 472723" name="connsiteY632"/>
              <a:gd fmla="*/ 1240397 w 2997227" name="connsiteX633"/>
              <a:gd fmla="*/ 216199 h 472723" name="connsiteY633"/>
              <a:gd fmla="*/ 1233229 w 2997227" name="connsiteX634"/>
              <a:gd fmla="*/ 203707 h 472723" name="connsiteY634"/>
              <a:gd fmla="*/ 1230157 w 2997227" name="connsiteX635"/>
              <a:gd fmla="*/ 198383 h 472723" name="connsiteY635"/>
              <a:gd fmla="*/ 1231591 w 2997227" name="connsiteX636"/>
              <a:gd fmla="*/ 188963 h 472723" name="connsiteY636"/>
              <a:gd fmla="*/ 1237120 w 2997227" name="connsiteX637"/>
              <a:gd fmla="*/ 169917 h 472723" name="connsiteY637"/>
              <a:gd fmla="*/ 1239373 w 2997227" name="connsiteX638"/>
              <a:gd fmla="*/ 160088 h 472723" name="connsiteY638"/>
              <a:gd fmla="*/ 1241421 w 2997227" name="connsiteX639"/>
              <a:gd fmla="*/ 154968 h 472723" name="connsiteY639"/>
              <a:gd fmla="*/ 1244288 w 2997227" name="connsiteX640"/>
              <a:gd fmla="*/ 146776 h 472723" name="connsiteY640"/>
              <a:gd fmla="*/ 1252275 w 2997227" name="connsiteX641"/>
              <a:gd fmla="*/ 140633 h 472723" name="connsiteY641"/>
              <a:gd fmla="*/ 1266405 w 2997227" name="connsiteX642"/>
              <a:gd fmla="*/ 145548 h 472723" name="connsiteY642"/>
              <a:gd fmla="*/ 1272139 w 2997227" name="connsiteX643"/>
              <a:gd fmla="*/ 155582 h 472723" name="connsiteY643"/>
              <a:gd fmla="*/ 1274187 w 2997227" name="connsiteX644"/>
              <a:gd fmla="*/ 168074 h 472723" name="connsiteY644"/>
              <a:gd fmla="*/ 1275415 w 2997227" name="connsiteX645"/>
              <a:gd fmla="*/ 174218 h 472723" name="connsiteY645"/>
              <a:gd fmla="*/ 1306134 w 2997227" name="connsiteX646"/>
              <a:gd fmla="*/ 153739 h 472723" name="connsiteY646"/>
              <a:gd fmla="*/ 1311868 w 2997227" name="connsiteX647"/>
              <a:gd fmla="*/ 145957 h 472723" name="connsiteY647"/>
              <a:gd fmla="*/ 1317192 w 2997227" name="connsiteX648"/>
              <a:gd fmla="*/ 126298 h 472723" name="connsiteY648"/>
              <a:gd fmla="*/ 1324155 w 2997227" name="connsiteX649"/>
              <a:gd fmla="*/ 109505 h 472723" name="connsiteY649"/>
              <a:gd fmla="*/ 1331527 w 2997227" name="connsiteX650"/>
              <a:gd fmla="*/ 108276 h 472723" name="connsiteY650"/>
              <a:gd fmla="*/ 636888 w 2997227" name="connsiteX651"/>
              <a:gd fmla="*/ 100904 h 472723" name="connsiteY651"/>
              <a:gd fmla="*/ 634431 w 2997227" name="connsiteX652"/>
              <a:gd fmla="*/ 103361 h 472723" name="connsiteY652"/>
              <a:gd fmla="*/ 627878 w 2997227" name="connsiteX653"/>
              <a:gd fmla="*/ 106228 h 472723" name="connsiteY653"/>
              <a:gd fmla="*/ 629925 w 2997227" name="connsiteX654"/>
              <a:gd fmla="*/ 103771 h 472723" name="connsiteY654"/>
              <a:gd fmla="*/ 636888 w 2997227" name="connsiteX655"/>
              <a:gd fmla="*/ 100904 h 472723" name="connsiteY655"/>
              <a:gd fmla="*/ 1814008 w 2997227" name="connsiteX656"/>
              <a:gd fmla="*/ 98037 h 472723" name="connsiteY656"/>
              <a:gd fmla="*/ 1824657 w 2997227" name="connsiteX657"/>
              <a:gd fmla="*/ 98037 h 472723" name="connsiteY657"/>
              <a:gd fmla="*/ 1842473 w 2997227" name="connsiteX658"/>
              <a:gd fmla="*/ 101314 h 472723" name="connsiteY658"/>
              <a:gd fmla="*/ 1851074 w 2997227" name="connsiteX659"/>
              <a:gd fmla="*/ 109300 h 472723" name="connsiteY659"/>
              <a:gd fmla="*/ 1852098 w 2997227" name="connsiteX660"/>
              <a:gd fmla="*/ 119335 h 472723" name="connsiteY660"/>
              <a:gd fmla="*/ 1847183 w 2997227" name="connsiteX661"/>
              <a:gd fmla="*/ 151282 h 472723" name="connsiteY661"/>
              <a:gd fmla="*/ 1844726 w 2997227" name="connsiteX662"/>
              <a:gd fmla="*/ 157016 h 472723" name="connsiteY662"/>
              <a:gd fmla="*/ 1846774 w 2997227" name="connsiteX663"/>
              <a:gd fmla="*/ 157835 h 472723" name="connsiteY663"/>
              <a:gd fmla="*/ 1873806 w 2997227" name="connsiteX664"/>
              <a:gd fmla="*/ 154149 h 472723" name="connsiteY664"/>
              <a:gd fmla="*/ 1886502 w 2997227" name="connsiteX665"/>
              <a:gd fmla="*/ 152510 h 472723" name="connsiteY665"/>
              <a:gd fmla="*/ 1907391 w 2997227" name="connsiteX666"/>
              <a:gd fmla="*/ 162750 h 472723" name="connsiteY666"/>
              <a:gd fmla="*/ 1934832 w 2997227" name="connsiteX667"/>
              <a:gd fmla="*/ 179952 h 472723" name="connsiteY667"/>
              <a:gd fmla="*/ 1947324 w 2997227" name="connsiteX668"/>
              <a:gd fmla="*/ 198383 h 472723" name="connsiteY668"/>
              <a:gd fmla="*/ 1955721 w 2997227" name="connsiteX669"/>
              <a:gd fmla="*/ 219271 h 472723" name="connsiteY669"/>
              <a:gd fmla="*/ 1952444 w 2997227" name="connsiteX670"/>
              <a:gd fmla="*/ 252856 h 472723" name="connsiteY670"/>
              <a:gd fmla="*/ 1942614 w 2997227" name="connsiteX671"/>
              <a:gd fmla="*/ 288489 h 472723" name="connsiteY671"/>
              <a:gd fmla="*/ 1938928 w 2997227" name="connsiteX672"/>
              <a:gd fmla="*/ 298319 h 472723" name="connsiteY672"/>
              <a:gd fmla="*/ 1932580 w 2997227" name="connsiteX673"/>
              <a:gd fmla="*/ 313473 h 472723" name="connsiteY673"/>
              <a:gd fmla="*/ 1922545 w 2997227" name="connsiteX674"/>
              <a:gd fmla="*/ 330676 h 472723" name="connsiteY674"/>
              <a:gd fmla="*/ 1916197 w 2997227" name="connsiteX675"/>
              <a:gd fmla="*/ 340301 h 472723" name="connsiteY675"/>
              <a:gd fmla="*/ 1912306 w 2997227" name="connsiteX676"/>
              <a:gd fmla="*/ 344192 h 472723" name="connsiteY676"/>
              <a:gd fmla="*/ 1909439 w 2997227" name="connsiteX677"/>
              <a:gd fmla="*/ 346854 h 472723" name="connsiteY677"/>
              <a:gd fmla="*/ 1904319 w 2997227" name="connsiteX678"/>
              <a:gd fmla="*/ 355455 h 472723" name="connsiteY678"/>
              <a:gd fmla="*/ 1899199 w 2997227" name="connsiteX679"/>
              <a:gd fmla="*/ 362622 h 472723" name="connsiteY679"/>
              <a:gd fmla="*/ 1885478 w 2997227" name="connsiteX680"/>
              <a:gd fmla="*/ 376753 h 472723" name="connsiteY680"/>
              <a:gd fmla="*/ 1866433 w 2997227" name="connsiteX681"/>
              <a:gd fmla="*/ 392521 h 472723" name="connsiteY681"/>
              <a:gd fmla="*/ 1857627 w 2997227" name="connsiteX682"/>
              <a:gd fmla="*/ 391702 h 472723" name="connsiteY682"/>
              <a:gd fmla="*/ 1848412 w 2997227" name="connsiteX683"/>
              <a:gd fmla="*/ 384330 h 472723" name="connsiteY683"/>
              <a:gd fmla="*/ 1844316 w 2997227" name="connsiteX684"/>
              <a:gd fmla="*/ 371428 h 472723" name="connsiteY684"/>
              <a:gd fmla="*/ 1842268 w 2997227" name="connsiteX685"/>
              <a:gd fmla="*/ 361394 h 472723" name="connsiteY685"/>
              <a:gd fmla="*/ 1835920 w 2997227" name="connsiteX686"/>
              <a:gd fmla="*/ 345420 h 472723" name="connsiteY686"/>
              <a:gd fmla="*/ 1831619 w 2997227" name="connsiteX687"/>
              <a:gd fmla="*/ 328628 h 472723" name="connsiteY687"/>
              <a:gd fmla="*/ 1820561 w 2997227" name="connsiteX688"/>
              <a:gd fmla="*/ 302415 h 472723" name="connsiteY688"/>
              <a:gd fmla="*/ 1814417 w 2997227" name="connsiteX689"/>
              <a:gd fmla="*/ 289104 h 472723" name="connsiteY689"/>
              <a:gd fmla="*/ 1809093 w 2997227" name="connsiteX690"/>
              <a:gd fmla="*/ 280093 h 472723" name="connsiteY690"/>
              <a:gd fmla="*/ 1802949 w 2997227" name="connsiteX691"/>
              <a:gd fmla="*/ 261867 h 472723" name="connsiteY691"/>
              <a:gd fmla="*/ 1804792 w 2997227" name="connsiteX692"/>
              <a:gd fmla="*/ 248146 h 472723" name="connsiteY692"/>
              <a:gd fmla="*/ 1820561 w 2997227" name="connsiteX693"/>
              <a:gd fmla="*/ 242207 h 472723" name="connsiteY693"/>
              <a:gd fmla="*/ 1851279 w 2997227" name="connsiteX694"/>
              <a:gd fmla="*/ 242207 h 472723" name="connsiteY694"/>
              <a:gd fmla="*/ 1864795 w 2997227" name="connsiteX695"/>
              <a:gd fmla="*/ 248351 h 472723" name="connsiteY695"/>
              <a:gd fmla="*/ 1878311 w 2997227" name="connsiteX696"/>
              <a:gd fmla="*/ 256133 h 472723" name="connsiteY696"/>
              <a:gd fmla="*/ 1882612 w 2997227" name="connsiteX697"/>
              <a:gd fmla="*/ 261048 h 472723" name="connsiteY697"/>
              <a:gd fmla="*/ 1881997 w 2997227" name="connsiteX698"/>
              <a:gd fmla="*/ 266372 h 472723" name="connsiteY698"/>
              <a:gd fmla="*/ 1875444 w 2997227" name="connsiteX699"/>
              <a:gd fmla="*/ 271287 h 472723" name="connsiteY699"/>
              <a:gd fmla="*/ 1857832 w 2997227" name="connsiteX700"/>
              <a:gd fmla="*/ 266782 h 472723" name="connsiteY700"/>
              <a:gd fmla="*/ 1840425 w 2997227" name="connsiteX701"/>
              <a:gd fmla="*/ 261662 h 472723" name="connsiteY701"/>
              <a:gd fmla="*/ 1833053 w 2997227" name="connsiteX702"/>
              <a:gd fmla="*/ 259000 h 472723" name="connsiteY702"/>
              <a:gd fmla="*/ 1823223 w 2997227" name="connsiteX703"/>
              <a:gd fmla="*/ 257362 h 472723" name="connsiteY703"/>
              <a:gd fmla="*/ 1814417 w 2997227" name="connsiteX704"/>
              <a:gd fmla="*/ 255314 h 472723" name="connsiteY704"/>
              <a:gd fmla="*/ 1812369 w 2997227" name="connsiteX705"/>
              <a:gd fmla="*/ 253266 h 472723" name="connsiteY705"/>
              <a:gd fmla="*/ 1810322 w 2997227" name="connsiteX706"/>
              <a:gd fmla="*/ 261867 h 472723" name="connsiteY706"/>
              <a:gd fmla="*/ 1812574 w 2997227" name="connsiteX707"/>
              <a:gd fmla="*/ 271082 h 472723" name="connsiteY707"/>
              <a:gd fmla="*/ 1825066 w 2997227" name="connsiteX708"/>
              <a:gd fmla="*/ 284394 h 472723" name="connsiteY708"/>
              <a:gd fmla="*/ 1842064 w 2997227" name="connsiteX709"/>
              <a:gd fmla="*/ 298729 h 472723" name="connsiteY709"/>
              <a:gd fmla="*/ 1848822 w 2997227" name="connsiteX710"/>
              <a:gd fmla="*/ 303439 h 472723" name="connsiteY710"/>
              <a:gd fmla="*/ 1857832 w 2997227" name="connsiteX711"/>
              <a:gd fmla="*/ 310606 h 472723" name="connsiteY711"/>
              <a:gd fmla="*/ 1860699 w 2997227" name="connsiteX712"/>
              <a:gd fmla="*/ 316340 h 472723" name="connsiteY712"/>
              <a:gd fmla="*/ 1859061 w 2997227" name="connsiteX713"/>
              <a:gd fmla="*/ 321870 h 472723" name="connsiteY713"/>
              <a:gd fmla="*/ 1861109 w 2997227" name="connsiteX714"/>
              <a:gd fmla="*/ 323713 h 472723" name="connsiteY714"/>
              <a:gd fmla="*/ 1870734 w 2997227" name="connsiteX715"/>
              <a:gd fmla="*/ 315521 h 472723" name="connsiteY715"/>
              <a:gd fmla="*/ 1888550 w 2997227" name="connsiteX716"/>
              <a:gd fmla="*/ 292585 h 472723" name="connsiteY716"/>
              <a:gd fmla="*/ 1903909 w 2997227" name="connsiteX717"/>
              <a:gd fmla="*/ 264734 h 472723" name="connsiteY717"/>
              <a:gd fmla="*/ 1914354 w 2997227" name="connsiteX718"/>
              <a:gd fmla="*/ 239340 h 472723" name="connsiteY718"/>
              <a:gd fmla="*/ 1917425 w 2997227" name="connsiteX719"/>
              <a:gd fmla="*/ 225620 h 472723" name="connsiteY719"/>
              <a:gd fmla="*/ 1920497 w 2997227" name="connsiteX720"/>
              <a:gd fmla="*/ 205346 h 472723" name="connsiteY720"/>
              <a:gd fmla="*/ 1920497 w 2997227" name="connsiteX721"/>
              <a:gd fmla="*/ 194697 h 472723" name="connsiteY721"/>
              <a:gd fmla="*/ 1915173 w 2997227" name="connsiteX722"/>
              <a:gd fmla="*/ 188143 h 472723" name="connsiteY722"/>
              <a:gd fmla="*/ 1904524 w 2997227" name="connsiteX723"/>
              <a:gd fmla="*/ 182205 h 472723" name="connsiteY723"/>
              <a:gd fmla="*/ 1885683 w 2997227" name="connsiteX724"/>
              <a:gd fmla="*/ 184867 h 472723" name="connsiteY724"/>
              <a:gd fmla="*/ 1854351 w 2997227" name="connsiteX725"/>
              <a:gd fmla="*/ 189782 h 472723" name="connsiteY725"/>
              <a:gd fmla="*/ 1832029 w 2997227" name="connsiteX726"/>
              <a:gd fmla="*/ 193878 h 472723" name="connsiteY726"/>
              <a:gd fmla="*/ 1823018 w 2997227" name="connsiteX727"/>
              <a:gd fmla="*/ 195311 h 472723" name="connsiteY727"/>
              <a:gd fmla="*/ 1815236 w 2997227" name="connsiteX728"/>
              <a:gd fmla="*/ 187324 h 472723" name="connsiteY728"/>
              <a:gd fmla="*/ 1807454 w 2997227" name="connsiteX729"/>
              <a:gd fmla="*/ 168893 h 472723" name="connsiteY729"/>
              <a:gd fmla="*/ 1805406 w 2997227" name="connsiteX730"/>
              <a:gd fmla="*/ 158654 h 472723" name="connsiteY730"/>
              <a:gd fmla="*/ 1809093 w 2997227" name="connsiteX731"/>
              <a:gd fmla="*/ 147596 h 472723" name="connsiteY731"/>
              <a:gd fmla="*/ 1815646 w 2997227" name="connsiteX732"/>
              <a:gd fmla="*/ 128345 h 472723" name="connsiteY732"/>
              <a:gd fmla="*/ 1816056 w 2997227" name="connsiteX733"/>
              <a:gd fmla="*/ 124045 h 472723" name="connsiteY733"/>
              <a:gd fmla="*/ 1815851 w 2997227" name="connsiteX734"/>
              <a:gd fmla="*/ 121588 h 472723" name="connsiteY734"/>
              <a:gd fmla="*/ 1815236 w 2997227" name="connsiteX735"/>
              <a:gd fmla="*/ 120564 h 472723" name="connsiteY735"/>
              <a:gd fmla="*/ 1813188 w 2997227" name="connsiteX736"/>
              <a:gd fmla="*/ 121383 h 472723" name="connsiteY736"/>
              <a:gd fmla="*/ 1804587 w 2997227" name="connsiteX737"/>
              <a:gd fmla="*/ 123840 h 472723" name="connsiteY737"/>
              <a:gd fmla="*/ 1792710 w 2997227" name="connsiteX738"/>
              <a:gd fmla="*/ 129984 h 472723" name="connsiteY738"/>
              <a:gd fmla="*/ 1781446 w 2997227" name="connsiteX739"/>
              <a:gd fmla="*/ 138994 h 472723" name="connsiteY739"/>
              <a:gd fmla="*/ 1771207 w 2997227" name="connsiteX740"/>
              <a:gd fmla="*/ 148415 h 472723" name="connsiteY740"/>
              <a:gd fmla="*/ 1768135 w 2997227" name="connsiteX741"/>
              <a:gd fmla="*/ 152510 h 472723" name="connsiteY741"/>
              <a:gd fmla="*/ 1765678 w 2997227" name="connsiteX742"/>
              <a:gd fmla="*/ 155787 h 472723" name="connsiteY742"/>
              <a:gd fmla="*/ 1754210 w 2997227" name="connsiteX743"/>
              <a:gd fmla="*/ 170532 h 472723" name="connsiteY743"/>
              <a:gd fmla="*/ 1745813 w 2997227" name="connsiteX744"/>
              <a:gd fmla="*/ 182000 h 472723" name="connsiteY744"/>
              <a:gd fmla="*/ 1746018 w 2997227" name="connsiteX745"/>
              <a:gd fmla="*/ 179542 h 472723" name="connsiteY745"/>
              <a:gd fmla="*/ 1746632 w 2997227" name="connsiteX746"/>
              <a:gd fmla="*/ 178518 h 472723" name="connsiteY746"/>
              <a:gd fmla="*/ 1745199 w 2997227" name="connsiteX747"/>
              <a:gd fmla="*/ 178723 h 472723" name="connsiteY747"/>
              <a:gd fmla="*/ 1742742 w 2997227" name="connsiteX748"/>
              <a:gd fmla="*/ 183843 h 472723" name="connsiteY748"/>
              <a:gd fmla="*/ 1740284 w 2997227" name="connsiteX749"/>
              <a:gd fmla="*/ 191010 h 472723" name="connsiteY749"/>
              <a:gd fmla="*/ 1731888 w 2997227" name="connsiteX750"/>
              <a:gd fmla="*/ 205755 h 472723" name="connsiteY750"/>
              <a:gd fmla="*/ 1729226 w 2997227" name="connsiteX751"/>
              <a:gd fmla="*/ 214766 h 472723" name="connsiteY751"/>
              <a:gd fmla="*/ 1739465 w 2997227" name="connsiteX752"/>
              <a:gd fmla="*/ 229715 h 472723" name="connsiteY752"/>
              <a:gd fmla="*/ 1748476 w 2997227" name="connsiteX753"/>
              <a:gd fmla="*/ 254085 h 472723" name="connsiteY753"/>
              <a:gd fmla="*/ 1752571 w 2997227" name="connsiteX754"/>
              <a:gd fmla="*/ 305077 h 472723" name="connsiteY754"/>
              <a:gd fmla="*/ 1743561 w 2997227" name="connsiteX755"/>
              <a:gd fmla="*/ 338048 h 472723" name="connsiteY755"/>
              <a:gd fmla="*/ 1728816 w 2997227" name="connsiteX756"/>
              <a:gd fmla="*/ 340915 h 472723" name="connsiteY756"/>
              <a:gd fmla="*/ 1706290 w 2997227" name="connsiteX757"/>
              <a:gd fmla="*/ 324942 h 472723" name="connsiteY757"/>
              <a:gd fmla="*/ 1700146 w 2997227" name="connsiteX758"/>
              <a:gd fmla="*/ 320641 h 472723" name="connsiteY758"/>
              <a:gd fmla="*/ 1693388 w 2997227" name="connsiteX759"/>
              <a:gd fmla="*/ 317364 h 472723" name="connsiteY759"/>
              <a:gd fmla="*/ 1690316 w 2997227" name="connsiteX760"/>
              <a:gd fmla="*/ 317160 h 472723" name="connsiteY760"/>
              <a:gd fmla="*/ 1683353 w 2997227" name="connsiteX761"/>
              <a:gd fmla="*/ 309787 h 472723" name="connsiteY761"/>
              <a:gd fmla="*/ 1677619 w 2997227" name="connsiteX762"/>
              <a:gd fmla="*/ 302005 h 472723" name="connsiteY762"/>
              <a:gd fmla="*/ 1677619 w 2997227" name="connsiteX763"/>
              <a:gd fmla="*/ 295452 h 472723" name="connsiteY763"/>
              <a:gd fmla="*/ 1682329 w 2997227" name="connsiteX764"/>
              <a:gd fmla="*/ 286237 h 472723" name="connsiteY764"/>
              <a:gd fmla="*/ 1695231 w 2997227" name="connsiteX765"/>
              <a:gd fmla="*/ 259205 h 472723" name="connsiteY765"/>
              <a:gd fmla="*/ 1709156 w 2997227" name="connsiteX766"/>
              <a:gd fmla="*/ 225824 h 472723" name="connsiteY766"/>
              <a:gd fmla="*/ 1712228 w 2997227" name="connsiteX767"/>
              <a:gd fmla="*/ 214971 h 472723" name="connsiteY767"/>
              <a:gd fmla="*/ 1704651 w 2997227" name="connsiteX768"/>
              <a:gd fmla="*/ 209441 h 472723" name="connsiteY768"/>
              <a:gd fmla="*/ 1697279 w 2997227" name="connsiteX769"/>
              <a:gd fmla="*/ 205550 h 472723" name="connsiteY769"/>
              <a:gd fmla="*/ 1694412 w 2997227" name="connsiteX770"/>
              <a:gd fmla="*/ 204936 h 472723" name="connsiteY770"/>
              <a:gd fmla="*/ 1691545 w 2997227" name="connsiteX771"/>
              <a:gd fmla="*/ 202888 h 472723" name="connsiteY771"/>
              <a:gd fmla="*/ 1693593 w 2997227" name="connsiteX772"/>
              <a:gd fmla="*/ 198792 h 472723" name="connsiteY772"/>
              <a:gd fmla="*/ 1695026 w 2997227" name="connsiteX773"/>
              <a:gd fmla="*/ 198178 h 472723" name="connsiteY773"/>
              <a:gd fmla="*/ 1694412 w 2997227" name="connsiteX774"/>
              <a:gd fmla="*/ 199612 h 472723" name="connsiteY774"/>
              <a:gd fmla="*/ 1696050 w 2997227" name="connsiteX775"/>
              <a:gd fmla="*/ 201659 h 472723" name="connsiteY775"/>
              <a:gd fmla="*/ 1698098 w 2997227" name="connsiteX776"/>
              <a:gd fmla="*/ 201250 h 472723" name="connsiteY776"/>
              <a:gd fmla="*/ 1710795 w 2997227" name="connsiteX777"/>
              <a:gd fmla="*/ 202683 h 472723" name="connsiteY777"/>
              <a:gd fmla="*/ 1719396 w 2997227" name="connsiteX778"/>
              <a:gd fmla="*/ 204117 h 472723" name="connsiteY778"/>
              <a:gd fmla="*/ 1734345 w 2997227" name="connsiteX779"/>
              <a:gd fmla="*/ 182409 h 472723" name="connsiteY779"/>
              <a:gd fmla="*/ 1749704 w 2997227" name="connsiteX780"/>
              <a:gd fmla="*/ 158654 h 472723" name="connsiteY780"/>
              <a:gd fmla="*/ 1771002 w 2997227" name="connsiteX781"/>
              <a:gd fmla="*/ 135718 h 472723" name="connsiteY781"/>
              <a:gd fmla="*/ 1793119 w 2997227" name="connsiteX782"/>
              <a:gd fmla="*/ 115649 h 472723" name="connsiteY782"/>
              <a:gd fmla="*/ 1809912 w 2997227" name="connsiteX783"/>
              <a:gd fmla="*/ 101314 h 472723" name="connsiteY783"/>
              <a:gd fmla="*/ 1814008 w 2997227" name="connsiteX784"/>
              <a:gd fmla="*/ 98037 h 472723" name="connsiteY784"/>
              <a:gd fmla="*/ 647743 w 2997227" name="connsiteX785"/>
              <a:gd fmla="*/ 96808 h 472723" name="connsiteY785"/>
              <a:gd fmla="*/ 646719 w 2997227" name="connsiteX786"/>
              <a:gd fmla="*/ 98447 h 472723" name="connsiteY786"/>
              <a:gd fmla="*/ 640166 w 2997227" name="connsiteX787"/>
              <a:gd fmla="*/ 100085 h 472723" name="connsiteY787"/>
              <a:gd fmla="*/ 641804 w 2997227" name="connsiteX788"/>
              <a:gd fmla="*/ 98447 h 472723" name="connsiteY788"/>
              <a:gd fmla="*/ 647743 w 2997227" name="connsiteX789"/>
              <a:gd fmla="*/ 96808 h 472723" name="connsiteY789"/>
              <a:gd fmla="*/ 661873 w 2997227" name="connsiteX790"/>
              <a:gd fmla="*/ 93122 h 472723" name="connsiteY790"/>
              <a:gd fmla="*/ 664331 w 2997227" name="connsiteX791"/>
              <a:gd fmla="*/ 93941 h 472723" name="connsiteY791"/>
              <a:gd fmla="*/ 659416 w 2997227" name="connsiteX792"/>
              <a:gd fmla="*/ 93941 h 472723" name="connsiteY792"/>
              <a:gd fmla="*/ 661873 w 2997227" name="connsiteX793"/>
              <a:gd fmla="*/ 93122 h 472723" name="connsiteY793"/>
              <a:gd fmla="*/ 450123 w 2997227" name="connsiteX794"/>
              <a:gd fmla="*/ 92303 h 472723" name="connsiteY794"/>
              <a:gd fmla="*/ 460158 w 2997227" name="connsiteX795"/>
              <a:gd fmla="*/ 94965 h 472723" name="connsiteY795"/>
              <a:gd fmla="*/ 472650 w 2997227" name="connsiteX796"/>
              <a:gd fmla="*/ 103771 h 472723" name="connsiteY796"/>
              <a:gd fmla="*/ 507464 w 2997227" name="connsiteX797"/>
              <a:gd fmla="*/ 150463 h 472723" name="connsiteY797"/>
              <a:gd fmla="*/ 510126 w 2997227" name="connsiteX798"/>
              <a:gd fmla="*/ 160292 h 472723" name="connsiteY798"/>
              <a:gd fmla="*/ 509102 w 2997227" name="connsiteX799"/>
              <a:gd fmla="*/ 172375 h 472723" name="connsiteY799"/>
              <a:gd fmla="*/ 506235 w 2997227" name="connsiteX800"/>
              <a:gd fmla="*/ 189782 h 472723" name="connsiteY800"/>
              <a:gd fmla="*/ 500706 w 2997227" name="connsiteX801"/>
              <a:gd fmla="*/ 207189 h 472723" name="connsiteY801"/>
              <a:gd fmla="*/ 492309 w 2997227" name="connsiteX802"/>
              <a:gd fmla="*/ 222138 h 472723" name="connsiteY802"/>
              <a:gd fmla="*/ 489442 w 2997227" name="connsiteX803"/>
              <a:gd fmla="*/ 228282 h 472723" name="connsiteY803"/>
              <a:gd fmla="*/ 482684 w 2997227" name="connsiteX804"/>
              <a:gd fmla="*/ 245279 h 472723" name="connsiteY804"/>
              <a:gd fmla="*/ 476336 w 2997227" name="connsiteX805"/>
              <a:gd fmla="*/ 256133 h 472723" name="connsiteY805"/>
              <a:gd fmla="*/ 468963 w 2997227" name="connsiteX806"/>
              <a:gd fmla="*/ 264734 h 472723" name="connsiteY806"/>
              <a:gd fmla="*/ 461591 w 2997227" name="connsiteX807"/>
              <a:gd fmla="*/ 277021 h 472723" name="connsiteY807"/>
              <a:gd fmla="*/ 465277 w 2997227" name="connsiteX808"/>
              <a:gd fmla="*/ 273745 h 472723" name="connsiteY808"/>
              <a:gd fmla="*/ 471011 w 2997227" name="connsiteX809"/>
              <a:gd fmla="*/ 268830 h 472723" name="connsiteY809"/>
              <a:gd fmla="*/ 467735 w 2997227" name="connsiteX810"/>
              <a:gd fmla="*/ 276612 h 472723" name="connsiteY810"/>
              <a:gd fmla="*/ 464458 w 2997227" name="connsiteX811"/>
              <a:gd fmla="*/ 289104 h 472723" name="connsiteY811"/>
              <a:gd fmla="*/ 464458 w 2997227" name="connsiteX812"/>
              <a:gd fmla="*/ 323713 h 472723" name="connsiteY812"/>
              <a:gd fmla="*/ 466711 w 2997227" name="connsiteX813"/>
              <a:gd fmla="*/ 352997 h 472723" name="connsiteY813"/>
              <a:gd fmla="*/ 467940 w 2997227" name="connsiteX814"/>
              <a:gd fmla="*/ 358117 h 472723" name="connsiteY814"/>
              <a:gd fmla="*/ 468554 w 2997227" name="connsiteX815"/>
              <a:gd fmla="*/ 375729 h 472723" name="connsiteY815"/>
              <a:gd fmla="*/ 471421 w 2997227" name="connsiteX816"/>
              <a:gd fmla="*/ 405013 h 472723" name="connsiteY816"/>
              <a:gd fmla="*/ 468144 w 2997227" name="connsiteX817"/>
              <a:gd fmla="*/ 413410 h 472723" name="connsiteY817"/>
              <a:gd fmla="*/ 445208 w 2997227" name="connsiteX818"/>
              <a:gd fmla="*/ 401532 h 472723" name="connsiteY818"/>
              <a:gd fmla="*/ 440703 w 2997227" name="connsiteX819"/>
              <a:gd fmla="*/ 393341 h 472723" name="connsiteY819"/>
              <a:gd fmla="*/ 435788 w 2997227" name="connsiteX820"/>
              <a:gd fmla="*/ 384125 h 472723" name="connsiteY820"/>
              <a:gd fmla="*/ 432511 w 2997227" name="connsiteX821"/>
              <a:gd fmla="*/ 374091 h 472723" name="connsiteY821"/>
              <a:gd fmla="*/ 429439 w 2997227" name="connsiteX822"/>
              <a:gd fmla="*/ 362008 h 472723" name="connsiteY822"/>
              <a:gd fmla="*/ 429235 w 2997227" name="connsiteX823"/>
              <a:gd fmla="*/ 349106 h 472723" name="connsiteY823"/>
              <a:gd fmla="*/ 432511 w 2997227" name="connsiteX824"/>
              <a:gd fmla="*/ 321255 h 472723" name="connsiteY824"/>
              <a:gd fmla="*/ 430873 w 2997227" name="connsiteX825"/>
              <a:gd fmla="*/ 314702 h 472723" name="connsiteY825"/>
              <a:gd fmla="*/ 423091 w 2997227" name="connsiteX826"/>
              <a:gd fmla="*/ 321665 h 472723" name="connsiteY826"/>
              <a:gd fmla="*/ 416333 w 2997227" name="connsiteX827"/>
              <a:gd fmla="*/ 324942 h 472723" name="connsiteY827"/>
              <a:gd fmla="*/ 410394 w 2997227" name="connsiteX828"/>
              <a:gd fmla="*/ 323713 h 472723" name="connsiteY828"/>
              <a:gd fmla="*/ 402408 w 2997227" name="connsiteX829"/>
              <a:gd fmla="*/ 317569 h 472723" name="connsiteY829"/>
              <a:gd fmla="*/ 398516 w 2997227" name="connsiteX830"/>
              <a:gd fmla="*/ 309787 h 472723" name="connsiteY830"/>
              <a:gd fmla="*/ 395650 w 2997227" name="connsiteX831"/>
              <a:gd fmla="*/ 304053 h 472723" name="connsiteY831"/>
              <a:gd fmla="*/ 391963 w 2997227" name="connsiteX832"/>
              <a:gd fmla="*/ 286851 h 472723" name="connsiteY832"/>
              <a:gd fmla="*/ 390939 w 2997227" name="connsiteX833"/>
              <a:gd fmla="*/ 272926 h 472723" name="connsiteY833"/>
              <a:gd fmla="*/ 389915 w 2997227" name="connsiteX834"/>
              <a:gd fmla="*/ 264939 h 472723" name="connsiteY834"/>
              <a:gd fmla="*/ 387868 w 2997227" name="connsiteX835"/>
              <a:gd fmla="*/ 250399 h 472723" name="connsiteY835"/>
              <a:gd fmla="*/ 387868 w 2997227" name="connsiteX836"/>
              <a:gd fmla="*/ 243641 h 472723" name="connsiteY836"/>
              <a:gd fmla="*/ 394830 w 2997227" name="connsiteX837"/>
              <a:gd fmla="*/ 236064 h 472723" name="connsiteY837"/>
              <a:gd fmla="*/ 404865 w 2997227" name="connsiteX838"/>
              <a:gd fmla="*/ 228282 h 472723" name="connsiteY838"/>
              <a:gd fmla="*/ 407118 w 2997227" name="connsiteX839"/>
              <a:gd fmla="*/ 225824 h 472723" name="connsiteY839"/>
              <a:gd fmla="*/ 409575 w 2997227" name="connsiteX840"/>
              <a:gd fmla="*/ 224596 h 472723" name="connsiteY840"/>
              <a:gd fmla="*/ 405479 w 2997227" name="connsiteX841"/>
              <a:gd fmla="*/ 233197 h 472723" name="connsiteY841"/>
              <a:gd fmla="*/ 398107 w 2997227" name="connsiteX842"/>
              <a:gd fmla="*/ 241798 h 472723" name="connsiteY842"/>
              <a:gd fmla="*/ 396878 w 2997227" name="connsiteX843"/>
              <a:gd fmla="*/ 245484 h 472723" name="connsiteY843"/>
              <a:gd fmla="*/ 404660 w 2997227" name="connsiteX844"/>
              <a:gd fmla="*/ 242617 h 472723" name="connsiteY844"/>
              <a:gd fmla="*/ 410804 w 2997227" name="connsiteX845"/>
              <a:gd fmla="*/ 235245 h 472723" name="connsiteY845"/>
              <a:gd fmla="*/ 416333 w 2997227" name="connsiteX846"/>
              <a:gd fmla="*/ 227872 h 472723" name="connsiteY846"/>
              <a:gd fmla="*/ 424320 w 2997227" name="connsiteX847"/>
              <a:gd fmla="*/ 217428 h 472723" name="connsiteY847"/>
              <a:gd fmla="*/ 431282 w 2997227" name="connsiteX848"/>
              <a:gd fmla="*/ 207393 h 472723" name="connsiteY848"/>
              <a:gd fmla="*/ 436197 w 2997227" name="connsiteX849"/>
              <a:gd fmla="*/ 198792 h 472723" name="connsiteY849"/>
              <a:gd fmla="*/ 437426 w 2997227" name="connsiteX850"/>
              <a:gd fmla="*/ 190191 h 472723" name="connsiteY850"/>
              <a:gd fmla="*/ 433740 w 2997227" name="connsiteX851"/>
              <a:gd fmla="*/ 188963 h 472723" name="connsiteY851"/>
              <a:gd fmla="*/ 440908 w 2997227" name="connsiteX852"/>
              <a:gd fmla="*/ 172580 h 472723" name="connsiteY852"/>
              <a:gd fmla="*/ 454628 w 2997227" name="connsiteX853"/>
              <a:gd fmla="*/ 142271 h 472723" name="connsiteY853"/>
              <a:gd fmla="*/ 458314 w 2997227" name="connsiteX854"/>
              <a:gd fmla="*/ 129574 h 472723" name="connsiteY854"/>
              <a:gd fmla="*/ 454219 w 2997227" name="connsiteX855"/>
              <a:gd fmla="*/ 125888 h 472723" name="connsiteY855"/>
              <a:gd fmla="*/ 446437 w 2997227" name="connsiteX856"/>
              <a:gd fmla="*/ 122611 h 472723" name="connsiteY856"/>
              <a:gd fmla="*/ 437631 w 2997227" name="connsiteX857"/>
              <a:gd fmla="*/ 116263 h 472723" name="connsiteY857"/>
              <a:gd fmla="*/ 432511 w 2997227" name="connsiteX858"/>
              <a:gd fmla="*/ 105000 h 472723" name="connsiteY858"/>
              <a:gd fmla="*/ 436402 w 2997227" name="connsiteX859"/>
              <a:gd fmla="*/ 95579 h 472723" name="connsiteY859"/>
              <a:gd fmla="*/ 450123 w 2997227" name="connsiteX860"/>
              <a:gd fmla="*/ 92303 h 472723" name="connsiteY860"/>
              <a:gd fmla="*/ 1504778 w 2997227" name="connsiteX861"/>
              <a:gd fmla="*/ 87798 h 472723" name="connsiteY861"/>
              <a:gd fmla="*/ 1521776 w 2997227" name="connsiteX862"/>
              <a:gd fmla="*/ 93327 h 472723" name="connsiteY862"/>
              <a:gd fmla="*/ 1535497 w 2997227" name="connsiteX863"/>
              <a:gd fmla="*/ 102952 h 472723" name="connsiteY863"/>
              <a:gd fmla="*/ 1537954 w 2997227" name="connsiteX864"/>
              <a:gd fmla="*/ 110734 h 472723" name="connsiteY864"/>
              <a:gd fmla="*/ 1522390 w 2997227" name="connsiteX865"/>
              <a:gd fmla="*/ 113191 h 472723" name="connsiteY865"/>
              <a:gd fmla="*/ 1486348 w 2997227" name="connsiteX866"/>
              <a:gd fmla="*/ 125888 h 472723" name="connsiteY866"/>
              <a:gd fmla="*/ 1485119 w 2997227" name="connsiteX867"/>
              <a:gd fmla="*/ 148005 h 472723" name="connsiteY867"/>
              <a:gd fmla="*/ 1487576 w 2997227" name="connsiteX868"/>
              <a:gd fmla="*/ 175447 h 472723" name="connsiteY868"/>
              <a:gd fmla="*/ 1488396 w 2997227" name="connsiteX869"/>
              <a:gd fmla="*/ 231558 h 472723" name="connsiteY869"/>
              <a:gd fmla="*/ 1485938 w 2997227" name="connsiteX870"/>
              <a:gd fmla="*/ 290128 h 472723" name="connsiteY870"/>
              <a:gd fmla="*/ 1485733 w 2997227" name="connsiteX871"/>
              <a:gd fmla="*/ 315112 h 472723" name="connsiteY871"/>
              <a:gd fmla="*/ 1485733 w 2997227" name="connsiteX872"/>
              <a:gd fmla="*/ 334362 h 472723" name="connsiteY872"/>
              <a:gd fmla="*/ 1486962 w 2997227" name="connsiteX873"/>
              <a:gd fmla="*/ 343372 h 472723" name="connsiteY873"/>
              <a:gd fmla="*/ 1488600 w 2997227" name="connsiteX874"/>
              <a:gd fmla="*/ 350950 h 472723" name="connsiteY874"/>
              <a:gd fmla="*/ 1490443 w 2997227" name="connsiteX875"/>
              <a:gd fmla="*/ 368356 h 472723" name="connsiteY875"/>
              <a:gd fmla="*/ 1487576 w 2997227" name="connsiteX876"/>
              <a:gd fmla="*/ 406037 h 472723" name="connsiteY876"/>
              <a:gd fmla="*/ 1478156 w 2997227" name="connsiteX877"/>
              <a:gd fmla="*/ 408290 h 472723" name="connsiteY877"/>
              <a:gd fmla="*/ 1461773 w 2997227" name="connsiteX878"/>
              <a:gd fmla="*/ 402761 h 472723" name="connsiteY878"/>
              <a:gd fmla="*/ 1443138 w 2997227" name="connsiteX879"/>
              <a:gd fmla="*/ 395593 h 472723" name="connsiteY879"/>
              <a:gd fmla="*/ 1430850 w 2997227" name="connsiteX880"/>
              <a:gd fmla="*/ 390269 h 472723" name="connsiteY880"/>
              <a:gd fmla="*/ 1421430 w 2997227" name="connsiteX881"/>
              <a:gd fmla="*/ 388221 h 472723" name="connsiteY881"/>
              <a:gd fmla="*/ 1415696 w 2997227" name="connsiteX882"/>
              <a:gd fmla="*/ 387606 h 472723" name="connsiteY882"/>
              <a:gd fmla="*/ 1397880 w 2997227" name="connsiteX883"/>
              <a:gd fmla="*/ 384535 h 472723" name="connsiteY883"/>
              <a:gd fmla="*/ 1381087 w 2997227" name="connsiteX884"/>
              <a:gd fmla="*/ 381872 h 472723" name="connsiteY884"/>
              <a:gd fmla="*/ 1372076 w 2997227" name="connsiteX885"/>
              <a:gd fmla="*/ 380848 h 472723" name="connsiteY885"/>
              <a:gd fmla="*/ 1362042 w 2997227" name="connsiteX886"/>
              <a:gd fmla="*/ 379210 h 472723" name="connsiteY886"/>
              <a:gd fmla="*/ 1354669 w 2997227" name="connsiteX887"/>
              <a:gd fmla="*/ 377367 h 472723" name="connsiteY887"/>
              <a:gd fmla="*/ 1343816 w 2997227" name="connsiteX888"/>
              <a:gd fmla="*/ 374910 h 472723" name="connsiteY888"/>
              <a:gd fmla="*/ 1341768 w 2997227" name="connsiteX889"/>
              <a:gd fmla="*/ 372043 h 472723" name="connsiteY889"/>
              <a:gd fmla="*/ 1347911 w 2997227" name="connsiteX890"/>
              <a:gd fmla="*/ 370814 h 472723" name="connsiteY890"/>
              <a:gd fmla="*/ 1374534 w 2997227" name="connsiteX891"/>
              <a:gd fmla="*/ 363442 h 472723" name="connsiteY891"/>
              <a:gd fmla="*/ 1437608 w 2997227" name="connsiteX892"/>
              <a:gd fmla="*/ 342553 h 472723" name="connsiteY892"/>
              <a:gd fmla="*/ 1452148 w 2997227" name="connsiteX893"/>
              <a:gd fmla="*/ 337024 h 472723" name="connsiteY893"/>
              <a:gd fmla="*/ 1456449 w 2997227" name="connsiteX894"/>
              <a:gd fmla="*/ 331904 h 472723" name="connsiteY894"/>
              <a:gd fmla="*/ 1459111 w 2997227" name="connsiteX895"/>
              <a:gd fmla="*/ 274564 h 472723" name="connsiteY895"/>
              <a:gd fmla="*/ 1462183 w 2997227" name="connsiteX896"/>
              <a:gd fmla="*/ 213128 h 472723" name="connsiteY896"/>
              <a:gd fmla="*/ 1465664 w 2997227" name="connsiteX897"/>
              <a:gd fmla="*/ 169508 h 472723" name="connsiteY897"/>
              <a:gd fmla="*/ 1467098 w 2997227" name="connsiteX898"/>
              <a:gd fmla="*/ 130393 h 472723" name="connsiteY898"/>
              <a:gd fmla="*/ 1458497 w 2997227" name="connsiteX899"/>
              <a:gd fmla="*/ 133670 h 472723" name="connsiteY899"/>
              <a:gd fmla="*/ 1425731 w 2997227" name="connsiteX900"/>
              <a:gd fmla="*/ 133670 h 472723" name="connsiteY900"/>
              <a:gd fmla="*/ 1409348 w 2997227" name="connsiteX901"/>
              <a:gd fmla="*/ 136127 h 472723" name="connsiteY901"/>
              <a:gd fmla="*/ 1405661 w 2997227" name="connsiteX902"/>
              <a:gd fmla="*/ 138994 h 472723" name="connsiteY902"/>
              <a:gd fmla="*/ 1404842 w 2997227" name="connsiteX903"/>
              <a:gd fmla="*/ 133260 h 472723" name="connsiteY903"/>
              <a:gd fmla="*/ 1408324 w 2997227" name="connsiteX904"/>
              <a:gd fmla="*/ 123226 h 472723" name="connsiteY904"/>
              <a:gd fmla="*/ 1421635 w 2997227" name="connsiteX905"/>
              <a:gd fmla="*/ 118106 h 472723" name="connsiteY905"/>
              <a:gd fmla="*/ 1437813 w 2997227" name="connsiteX906"/>
              <a:gd fmla="*/ 112986 h 472723" name="connsiteY906"/>
              <a:gd fmla="*/ 1457678 w 2997227" name="connsiteX907"/>
              <a:gd fmla="*/ 104590 h 472723" name="connsiteY907"/>
              <a:gd fmla="*/ 1485119 w 2997227" name="connsiteX908"/>
              <a:gd fmla="*/ 92712 h 472723" name="connsiteY908"/>
              <a:gd fmla="*/ 1504778 w 2997227" name="connsiteX909"/>
              <a:gd fmla="*/ 87798 h 472723" name="connsiteY909"/>
              <a:gd fmla="*/ 676004 w 2997227" name="connsiteX910"/>
              <a:gd fmla="*/ 86774 h 472723" name="connsiteY910"/>
              <a:gd fmla="*/ 679485 w 2997227" name="connsiteX911"/>
              <a:gd fmla="*/ 88617 h 472723" name="connsiteY911"/>
              <a:gd fmla="*/ 682557 w 2997227" name="connsiteX912"/>
              <a:gd fmla="*/ 90665 h 472723" name="connsiteY912"/>
              <a:gd fmla="*/ 688086 w 2997227" name="connsiteX913"/>
              <a:gd fmla="*/ 93122 h 472723" name="connsiteY913"/>
              <a:gd fmla="*/ 705288 w 2997227" name="connsiteX914"/>
              <a:gd fmla="*/ 99675 h 472723" name="connsiteY914"/>
              <a:gd fmla="*/ 713889 w 2997227" name="connsiteX915"/>
              <a:gd fmla="*/ 105409 h 472723" name="connsiteY915"/>
              <a:gd fmla="*/ 719623 w 2997227" name="connsiteX916"/>
              <a:gd fmla="*/ 112782 h 472723" name="connsiteY916"/>
              <a:gd fmla="*/ 714094 w 2997227" name="connsiteX917"/>
              <a:gd fmla="*/ 119335 h 472723" name="connsiteY917"/>
              <a:gd fmla="*/ 703240 w 2997227" name="connsiteX918"/>
              <a:gd fmla="*/ 122611 h 472723" name="connsiteY918"/>
              <a:gd fmla="*/ 686653 w 2997227" name="connsiteX919"/>
              <a:gd fmla="*/ 129779 h 472723" name="connsiteY919"/>
              <a:gd fmla="*/ 662283 w 2997227" name="connsiteX920"/>
              <a:gd fmla="*/ 142681 h 472723" name="connsiteY920"/>
              <a:gd fmla="*/ 627059 w 2997227" name="connsiteX921"/>
              <a:gd fmla="*/ 166026 h 472723" name="connsiteY921"/>
              <a:gd fmla="*/ 614363 w 2997227" name="connsiteX922"/>
              <a:gd fmla="*/ 176266 h 472723" name="connsiteY922"/>
              <a:gd fmla="*/ 606990 w 2997227" name="connsiteX923"/>
              <a:gd fmla="*/ 184457 h 472723" name="connsiteY923"/>
              <a:gd fmla="*/ 605966 w 2997227" name="connsiteX924"/>
              <a:gd fmla="*/ 186096 h 472723" name="connsiteY924"/>
              <a:gd fmla="*/ 601871 w 2997227" name="connsiteX925"/>
              <a:gd fmla="*/ 188143 h 472723" name="connsiteY925"/>
              <a:gd fmla="*/ 596751 w 2997227" name="connsiteX926"/>
              <a:gd fmla="*/ 188963 h 472723" name="connsiteY926"/>
              <a:gd fmla="*/ 583235 w 2997227" name="connsiteX927"/>
              <a:gd fmla="*/ 196335 h 472723" name="connsiteY927"/>
              <a:gd fmla="*/ 572176 w 2997227" name="connsiteX928"/>
              <a:gd fmla="*/ 204526 h 472723" name="connsiteY928"/>
              <a:gd fmla="*/ 573405 w 2997227" name="connsiteX929"/>
              <a:gd fmla="*/ 204936 h 472723" name="connsiteY929"/>
              <a:gd fmla="*/ 578320 w 2997227" name="connsiteX930"/>
              <a:gd fmla="*/ 203093 h 472723" name="connsiteY930"/>
              <a:gd fmla="*/ 588559 w 2997227" name="connsiteX931"/>
              <a:gd fmla="*/ 198588 h 472723" name="connsiteY931"/>
              <a:gd fmla="*/ 605762 w 2997227" name="connsiteX932"/>
              <a:gd fmla="*/ 191010 h 472723" name="connsiteY932"/>
              <a:gd fmla="*/ 625831 w 2997227" name="connsiteX933"/>
              <a:gd fmla="*/ 182000 h 472723" name="connsiteY933"/>
              <a:gd fmla="*/ 642418 w 2997227" name="connsiteX934"/>
              <a:gd fmla="*/ 174218 h 472723" name="connsiteY934"/>
              <a:gd fmla="*/ 659416 w 2997227" name="connsiteX935"/>
              <a:gd fmla="*/ 177904 h 472723" name="connsiteY935"/>
              <a:gd fmla="*/ 675594 w 2997227" name="connsiteX936"/>
              <a:gd fmla="*/ 190396 h 472723" name="connsiteY936"/>
              <a:gd fmla="*/ 666379 w 2997227" name="connsiteX937"/>
              <a:gd fmla="*/ 200021 h 472723" name="connsiteY937"/>
              <a:gd fmla="*/ 645490 w 2997227" name="connsiteX938"/>
              <a:gd fmla="*/ 209032 h 472723" name="connsiteY938"/>
              <a:gd fmla="*/ 631974 w 2997227" name="connsiteX939"/>
              <a:gd fmla="*/ 216404 h 472723" name="connsiteY939"/>
              <a:gd fmla="*/ 628288 w 2997227" name="connsiteX940"/>
              <a:gd fmla="*/ 218042 h 472723" name="connsiteY940"/>
              <a:gd fmla="*/ 618663 w 2997227" name="connsiteX941"/>
              <a:gd fmla="*/ 223367 h 472723" name="connsiteY941"/>
              <a:gd fmla="*/ 608219 w 2997227" name="connsiteX942"/>
              <a:gd fmla="*/ 232378 h 472723" name="connsiteY942"/>
              <a:gd fmla="*/ 603714 w 2997227" name="connsiteX943"/>
              <a:gd fmla="*/ 234835 h 472723" name="connsiteY943"/>
              <a:gd fmla="*/ 602485 w 2997227" name="connsiteX944"/>
              <a:gd fmla="*/ 235449 h 472723" name="connsiteY944"/>
              <a:gd fmla="*/ 602075 w 2997227" name="connsiteX945"/>
              <a:gd fmla="*/ 238112 h 472723" name="connsiteY945"/>
              <a:gd fmla="*/ 598594 w 2997227" name="connsiteX946"/>
              <a:gd fmla="*/ 243641 h 472723" name="connsiteY946"/>
              <a:gd fmla="*/ 591836 w 2997227" name="connsiteX947"/>
              <a:gd fmla="*/ 247941 h 472723" name="connsiteY947"/>
              <a:gd fmla="*/ 591017 w 2997227" name="connsiteX948"/>
              <a:gd fmla="*/ 249989 h 472723" name="connsiteY948"/>
              <a:gd fmla="*/ 595113 w 2997227" name="connsiteX949"/>
              <a:gd fmla="*/ 249170 h 472723" name="connsiteY949"/>
              <a:gd fmla="*/ 620097 w 2997227" name="connsiteX950"/>
              <a:gd fmla="*/ 236064 h 472723" name="connsiteY950"/>
              <a:gd fmla="*/ 622349 w 2997227" name="connsiteX951"/>
              <a:gd fmla="*/ 232173 h 472723" name="connsiteY951"/>
              <a:gd fmla="*/ 621735 w 2997227" name="connsiteX952"/>
              <a:gd fmla="*/ 228282 h 472723" name="connsiteY952"/>
              <a:gd fmla="*/ 626650 w 2997227" name="connsiteX953"/>
              <a:gd fmla="*/ 224596 h 472723" name="connsiteY953"/>
              <a:gd fmla="*/ 626650 w 2997227" name="connsiteX954"/>
              <a:gd fmla="*/ 228282 h 472723" name="connsiteY954"/>
              <a:gd fmla="*/ 626240 w 2997227" name="connsiteX955"/>
              <a:gd fmla="*/ 231558 h 472723" name="connsiteY955"/>
              <a:gd fmla="*/ 629107 w 2997227" name="connsiteX956"/>
              <a:gd fmla="*/ 231149 h 472723" name="connsiteY956"/>
              <a:gd fmla="*/ 651224 w 2997227" name="connsiteX957"/>
              <a:gd fmla="*/ 233606 h 472723" name="connsiteY957"/>
              <a:gd fmla="*/ 660440 w 2997227" name="connsiteX958"/>
              <a:gd fmla="*/ 236064 h 472723" name="connsiteY958"/>
              <a:gd fmla="*/ 672932 w 2997227" name="connsiteX959"/>
              <a:gd fmla="*/ 242617 h 472723" name="connsiteY959"/>
              <a:gd fmla="*/ 678666 w 2997227" name="connsiteX960"/>
              <a:gd fmla="*/ 248761 h 472723" name="connsiteY960"/>
              <a:gd fmla="*/ 677437 w 2997227" name="connsiteX961"/>
              <a:gd fmla="*/ 252447 h 472723" name="connsiteY961"/>
              <a:gd fmla="*/ 668222 w 2997227" name="connsiteX962"/>
              <a:gd fmla="*/ 258795 h 472723" name="connsiteY962"/>
              <a:gd fmla="*/ 661873 w 2997227" name="connsiteX963"/>
              <a:gd fmla="*/ 263915 h 472723" name="connsiteY963"/>
              <a:gd fmla="*/ 657368 w 2997227" name="connsiteX964"/>
              <a:gd fmla="*/ 266987 h 472723" name="connsiteY964"/>
              <a:gd fmla="*/ 651839 w 2997227" name="connsiteX965"/>
              <a:gd fmla="*/ 268830 h 472723" name="connsiteY965"/>
              <a:gd fmla="*/ 644876 w 2997227" name="connsiteX966"/>
              <a:gd fmla="*/ 270878 h 472723" name="connsiteY966"/>
              <a:gd fmla="*/ 637913 w 2997227" name="connsiteX967"/>
              <a:gd fmla="*/ 273949 h 472723" name="connsiteY967"/>
              <a:gd fmla="*/ 626650 w 2997227" name="connsiteX968"/>
              <a:gd fmla="*/ 280503 h 472723" name="connsiteY968"/>
              <a:gd fmla="*/ 611905 w 2997227" name="connsiteX969"/>
              <a:gd fmla="*/ 291356 h 472723" name="connsiteY969"/>
              <a:gd fmla="*/ 598799 w 2997227" name="connsiteX970"/>
              <a:gd fmla="*/ 309378 h 472723" name="connsiteY970"/>
              <a:gd fmla="*/ 597980 w 2997227" name="connsiteX971"/>
              <a:gd fmla="*/ 314702 h 472723" name="connsiteY971"/>
              <a:gd fmla="*/ 604942 w 2997227" name="connsiteX972"/>
              <a:gd fmla="*/ 313883 h 472723" name="connsiteY972"/>
              <a:gd fmla="*/ 609857 w 2997227" name="connsiteX973"/>
              <a:gd fmla="*/ 308559 h 472723" name="connsiteY973"/>
              <a:gd fmla="*/ 611905 w 2997227" name="connsiteX974"/>
              <a:gd fmla="*/ 305691 h 472723" name="connsiteY974"/>
              <a:gd fmla="*/ 612929 w 2997227" name="connsiteX975"/>
              <a:gd fmla="*/ 307739 h 472723" name="connsiteY975"/>
              <a:gd fmla="*/ 612724 w 2997227" name="connsiteX976"/>
              <a:gd fmla="*/ 309787 h 472723" name="connsiteY976"/>
              <a:gd fmla="*/ 641804 w 2997227" name="connsiteX977"/>
              <a:gd fmla="*/ 300367 h 472723" name="connsiteY977"/>
              <a:gd fmla="*/ 648767 w 2997227" name="connsiteX978"/>
              <a:gd fmla="*/ 298729 h 472723" name="connsiteY978"/>
              <a:gd fmla="*/ 663512 w 2997227" name="connsiteX979"/>
              <a:gd fmla="*/ 296271 h 472723" name="connsiteY979"/>
              <a:gd fmla="*/ 674775 w 2997227" name="connsiteX980"/>
              <a:gd fmla="*/ 295247 h 472723" name="connsiteY980"/>
              <a:gd fmla="*/ 686857 w 2997227" name="connsiteX981"/>
              <a:gd fmla="*/ 300367 h 472723" name="connsiteY981"/>
              <a:gd fmla="*/ 701602 w 2997227" name="connsiteX982"/>
              <a:gd fmla="*/ 310402 h 472723" name="connsiteY982"/>
              <a:gd fmla="*/ 705288 w 2997227" name="connsiteX983"/>
              <a:gd fmla="*/ 323713 h 472723" name="connsiteY983"/>
              <a:gd fmla="*/ 692182 w 2997227" name="connsiteX984"/>
              <a:gd fmla="*/ 348287 h 472723" name="connsiteY984"/>
              <a:gd fmla="*/ 679485 w 2997227" name="connsiteX985"/>
              <a:gd fmla="*/ 358117 h 472723" name="connsiteY985"/>
              <a:gd fmla="*/ 669246 w 2997227" name="connsiteX986"/>
              <a:gd fmla="*/ 363442 h 472723" name="connsiteY986"/>
              <a:gd fmla="*/ 662692 w 2997227" name="connsiteX987"/>
              <a:gd fmla="*/ 366309 h 472723" name="connsiteY987"/>
              <a:gd fmla="*/ 656958 w 2997227" name="connsiteX988"/>
              <a:gd fmla="*/ 369995 h 472723" name="connsiteY988"/>
              <a:gd fmla="*/ 658187 w 2997227" name="connsiteX989"/>
              <a:gd fmla="*/ 374500 h 472723" name="connsiteY989"/>
              <a:gd fmla="*/ 663921 w 2997227" name="connsiteX990"/>
              <a:gd fmla="*/ 376138 h 472723" name="connsiteY990"/>
              <a:gd fmla="*/ 683990 w 2997227" name="connsiteX991"/>
              <a:gd fmla="*/ 385559 h 472723" name="connsiteY991"/>
              <a:gd fmla="*/ 695458 w 2997227" name="connsiteX992"/>
              <a:gd fmla="*/ 399075 h 472723" name="connsiteY992"/>
              <a:gd fmla="*/ 681123 w 2997227" name="connsiteX993"/>
              <a:gd fmla="*/ 406652 h 472723" name="connsiteY993"/>
              <a:gd fmla="*/ 644671 w 2997227" name="connsiteX994"/>
              <a:gd fmla="*/ 410543 h 472723" name="connsiteY994"/>
              <a:gd fmla="*/ 609448 w 2997227" name="connsiteX995"/>
              <a:gd fmla="*/ 412181 h 472723" name="connsiteY995"/>
              <a:gd fmla="*/ 594293 w 2997227" name="connsiteX996"/>
              <a:gd fmla="*/ 413410 h 472723" name="connsiteY996"/>
              <a:gd fmla="*/ 590198 w 2997227" name="connsiteX997"/>
              <a:gd fmla="*/ 406857 h 472723" name="connsiteY997"/>
              <a:gd fmla="*/ 586307 w 2997227" name="connsiteX998"/>
              <a:gd fmla="*/ 392726 h 472723" name="connsiteY998"/>
              <a:gd fmla="*/ 589379 w 2997227" name="connsiteX999"/>
              <a:gd fmla="*/ 379825 h 472723" name="connsiteY999"/>
              <a:gd fmla="*/ 590198 w 2997227" name="connsiteX1000"/>
              <a:gd fmla="*/ 373681 h 472723" name="connsiteY1000"/>
              <a:gd fmla="*/ 588559 w 2997227" name="connsiteX1001"/>
              <a:gd fmla="*/ 369995 h 472723" name="connsiteY1001"/>
              <a:gd fmla="*/ 591426 w 2997227" name="connsiteX1002"/>
              <a:gd fmla="*/ 366513 h 472723" name="connsiteY1002"/>
              <a:gd fmla="*/ 596751 w 2997227" name="connsiteX1003"/>
              <a:gd fmla="*/ 365489 h 472723" name="connsiteY1003"/>
              <a:gd fmla="*/ 612724 w 2997227" name="connsiteX1004"/>
              <a:gd fmla="*/ 358527 h 472723" name="connsiteY1004"/>
              <a:gd fmla="*/ 622964 w 2997227" name="connsiteX1005"/>
              <a:gd fmla="*/ 354431 h 472723" name="connsiteY1005"/>
              <a:gd fmla="*/ 621735 w 2997227" name="connsiteX1006"/>
              <a:gd fmla="*/ 355660 h 472723" name="connsiteY1006"/>
              <a:gd fmla="*/ 619277 w 2997227" name="connsiteX1007"/>
              <a:gd fmla="*/ 359755 h 472723" name="connsiteY1007"/>
              <a:gd fmla="*/ 625421 w 2997227" name="connsiteX1008"/>
              <a:gd fmla="*/ 356684 h 472723" name="connsiteY1008"/>
              <a:gd fmla="*/ 628698 w 2997227" name="connsiteX1009"/>
              <a:gd fmla="*/ 351769 h 472723" name="connsiteY1009"/>
              <a:gd fmla="*/ 633203 w 2997227" name="connsiteX1010"/>
              <a:gd fmla="*/ 347059 h 472723" name="connsiteY1010"/>
              <a:gd fmla="*/ 654910 w 2997227" name="connsiteX1011"/>
              <a:gd fmla="*/ 329037 h 472723" name="connsiteY1011"/>
              <a:gd fmla="*/ 667198 w 2997227" name="connsiteX1012"/>
              <a:gd fmla="*/ 314293 h 472723" name="connsiteY1012"/>
              <a:gd fmla="*/ 664740 w 2997227" name="connsiteX1013"/>
              <a:gd fmla="*/ 314702 h 472723" name="connsiteY1013"/>
              <a:gd fmla="*/ 638937 w 2997227" name="connsiteX1014"/>
              <a:gd fmla="*/ 321255 h 472723" name="connsiteY1014"/>
              <a:gd fmla="*/ 626650 w 2997227" name="connsiteX1015"/>
              <a:gd fmla="*/ 325761 h 472723" name="connsiteY1015"/>
              <a:gd fmla="*/ 606785 w 2997227" name="connsiteX1016"/>
              <a:gd fmla="*/ 333952 h 472723" name="connsiteY1016"/>
              <a:gd fmla="*/ 585078 w 2997227" name="connsiteX1017"/>
              <a:gd fmla="*/ 347059 h 472723" name="connsiteY1017"/>
              <a:gd fmla="*/ 577091 w 2997227" name="connsiteX1018"/>
              <a:gd fmla="*/ 355660 h 472723" name="connsiteY1018"/>
              <a:gd fmla="*/ 575862 w 2997227" name="connsiteX1019"/>
              <a:gd fmla="*/ 367537 h 472723" name="connsiteY1019"/>
              <a:gd fmla="*/ 574019 w 2997227" name="connsiteX1020"/>
              <a:gd fmla="*/ 388016 h 472723" name="connsiteY1020"/>
              <a:gd fmla="*/ 576272 w 2997227" name="connsiteX1021"/>
              <a:gd fmla="*/ 400918 h 472723" name="connsiteY1021"/>
              <a:gd fmla="*/ 576886 w 2997227" name="connsiteX1022"/>
              <a:gd fmla="*/ 403580 h 472723" name="connsiteY1022"/>
              <a:gd fmla="*/ 577501 w 2997227" name="connsiteX1023"/>
              <a:gd fmla="*/ 406037 h 472723" name="connsiteY1023"/>
              <a:gd fmla="*/ 579549 w 2997227" name="connsiteX1024"/>
              <a:gd fmla="*/ 414638 h 472723" name="connsiteY1024"/>
              <a:gd fmla="*/ 576477 w 2997227" name="connsiteX1025"/>
              <a:gd fmla="*/ 424878 h 472723" name="connsiteY1025"/>
              <a:gd fmla="*/ 570743 w 2997227" name="connsiteX1026"/>
              <a:gd fmla="*/ 428564 h 472723" name="connsiteY1026"/>
              <a:gd fmla="*/ 563985 w 2997227" name="connsiteX1027"/>
              <a:gd fmla="*/ 427335 h 472723" name="connsiteY1027"/>
              <a:gd fmla="*/ 554974 w 2997227" name="connsiteX1028"/>
              <a:gd fmla="*/ 422216 h 472723" name="connsiteY1028"/>
              <a:gd fmla="*/ 547602 w 2997227" name="connsiteX1029"/>
              <a:gd fmla="*/ 410543 h 472723" name="connsiteY1029"/>
              <a:gd fmla="*/ 542277 w 2997227" name="connsiteX1030"/>
              <a:gd fmla="*/ 392317 h 472723" name="connsiteY1030"/>
              <a:gd fmla="*/ 539820 w 2997227" name="connsiteX1031"/>
              <a:gd fmla="*/ 375729 h 472723" name="connsiteY1031"/>
              <a:gd fmla="*/ 537567 w 2997227" name="connsiteX1032"/>
              <a:gd fmla="*/ 366718 h 472723" name="connsiteY1032"/>
              <a:gd fmla="*/ 534905 w 2997227" name="connsiteX1033"/>
              <a:gd fmla="*/ 359346 h 472723" name="connsiteY1033"/>
              <a:gd fmla="*/ 537362 w 2997227" name="connsiteX1034"/>
              <a:gd fmla="*/ 353817 h 472723" name="connsiteY1034"/>
              <a:gd fmla="*/ 541868 w 2997227" name="connsiteX1035"/>
              <a:gd fmla="*/ 352793 h 472723" name="connsiteY1035"/>
              <a:gd fmla="*/ 539615 w 2997227" name="connsiteX1036"/>
              <a:gd fmla="*/ 356684 h 472723" name="connsiteY1036"/>
              <a:gd fmla="*/ 538182 w 2997227" name="connsiteX1037"/>
              <a:gd fmla="*/ 360575 h 472723" name="connsiteY1037"/>
              <a:gd fmla="*/ 542277 w 2997227" name="connsiteX1038"/>
              <a:gd fmla="*/ 357503 h 472723" name="connsiteY1038"/>
              <a:gd fmla="*/ 543506 w 2997227" name="connsiteX1039"/>
              <a:gd fmla="*/ 352383 h 472723" name="connsiteY1039"/>
              <a:gd fmla="*/ 545144 w 2997227" name="connsiteX1040"/>
              <a:gd fmla="*/ 347878 h 472723" name="connsiteY1040"/>
              <a:gd fmla="*/ 553131 w 2997227" name="connsiteX1041"/>
              <a:gd fmla="*/ 330880 h 472723" name="connsiteY1041"/>
              <a:gd fmla="*/ 561118 w 2997227" name="connsiteX1042"/>
              <a:gd fmla="*/ 313064 h 472723" name="connsiteY1042"/>
              <a:gd fmla="*/ 559889 w 2997227" name="connsiteX1043"/>
              <a:gd fmla="*/ 302824 h 472723" name="connsiteY1043"/>
              <a:gd fmla="*/ 549650 w 2997227" name="connsiteX1044"/>
              <a:gd fmla="*/ 297090 h 472723" name="connsiteY1044"/>
              <a:gd fmla="*/ 544940 w 2997227" name="connsiteX1045"/>
              <a:gd fmla="*/ 292380 h 472723" name="connsiteY1045"/>
              <a:gd fmla="*/ 545144 w 2997227" name="connsiteX1046"/>
              <a:gd fmla="*/ 283165 h 472723" name="connsiteY1046"/>
              <a:gd fmla="*/ 546373 w 2997227" name="connsiteX1047"/>
              <a:gd fmla="*/ 267601 h 472723" name="connsiteY1047"/>
              <a:gd fmla="*/ 548011 w 2997227" name="connsiteX1048"/>
              <a:gd fmla="*/ 262891 h 472723" name="connsiteY1048"/>
              <a:gd fmla="*/ 554565 w 2997227" name="connsiteX1049"/>
              <a:gd fmla="*/ 259000 h 472723" name="connsiteY1049"/>
              <a:gd fmla="*/ 572381 w 2997227" name="connsiteX1050"/>
              <a:gd fmla="*/ 247532 h 472723" name="connsiteY1050"/>
              <a:gd fmla="*/ 590812 w 2997227" name="connsiteX1051"/>
              <a:gd fmla="*/ 231968 h 472723" name="connsiteY1051"/>
              <a:gd fmla="*/ 596341 w 2997227" name="connsiteX1052"/>
              <a:gd fmla="*/ 223367 h 472723" name="connsiteY1052"/>
              <a:gd fmla="*/ 592041 w 2997227" name="connsiteX1053"/>
              <a:gd fmla="*/ 225210 h 472723" name="connsiteY1053"/>
              <a:gd fmla="*/ 585897 w 2997227" name="connsiteX1054"/>
              <a:gd fmla="*/ 228282 h 472723" name="connsiteY1054"/>
              <a:gd fmla="*/ 578730 w 2997227" name="connsiteX1055"/>
              <a:gd fmla="*/ 229920 h 472723" name="connsiteY1055"/>
              <a:gd fmla="*/ 555998 w 2997227" name="connsiteX1056"/>
              <a:gd fmla="*/ 236473 h 472723" name="connsiteY1056"/>
              <a:gd fmla="*/ 537362 w 2997227" name="connsiteX1057"/>
              <a:gd fmla="*/ 236064 h 472723" name="connsiteY1057"/>
              <a:gd fmla="*/ 530604 w 2997227" name="connsiteX1058"/>
              <a:gd fmla="*/ 229101 h 472723" name="connsiteY1058"/>
              <a:gd fmla="*/ 531219 w 2997227" name="connsiteX1059"/>
              <a:gd fmla="*/ 220909 h 472723" name="connsiteY1059"/>
              <a:gd fmla="*/ 532038 w 2997227" name="connsiteX1060"/>
              <a:gd fmla="*/ 215175 h 472723" name="connsiteY1060"/>
              <a:gd fmla="*/ 532652 w 2997227" name="connsiteX1061"/>
              <a:gd fmla="*/ 210056 h 472723" name="connsiteY1061"/>
              <a:gd fmla="*/ 544325 w 2997227" name="connsiteX1062"/>
              <a:gd fmla="*/ 201250 h 472723" name="connsiteY1062"/>
              <a:gd fmla="*/ 582006 w 2997227" name="connsiteX1063"/>
              <a:gd fmla="*/ 175447 h 472723" name="connsiteY1063"/>
              <a:gd fmla="*/ 614772 w 2997227" name="connsiteX1064"/>
              <a:gd fmla="*/ 149643 h 472723" name="connsiteY1064"/>
              <a:gd fmla="*/ 605352 w 2997227" name="connsiteX1065"/>
              <a:gd fmla="*/ 151691 h 472723" name="connsiteY1065"/>
              <a:gd fmla="*/ 593679 w 2997227" name="connsiteX1066"/>
              <a:gd fmla="*/ 153330 h 472723" name="connsiteY1066"/>
              <a:gd fmla="*/ 588355 w 2997227" name="connsiteX1067"/>
              <a:gd fmla="*/ 155173 h 472723" name="connsiteY1067"/>
              <a:gd fmla="*/ 570948 w 2997227" name="connsiteX1068"/>
              <a:gd fmla="*/ 161112 h 472723" name="connsiteY1068"/>
              <a:gd fmla="*/ 555179 w 2997227" name="connsiteX1069"/>
              <a:gd fmla="*/ 164593 h 472723" name="connsiteY1069"/>
              <a:gd fmla="*/ 542687 w 2997227" name="connsiteX1070"/>
              <a:gd fmla="*/ 163569 h 472723" name="connsiteY1070"/>
              <a:gd fmla="*/ 533062 w 2997227" name="connsiteX1071"/>
              <a:gd fmla="*/ 160907 h 472723" name="connsiteY1071"/>
              <a:gd fmla="*/ 526304 w 2997227" name="connsiteX1072"/>
              <a:gd fmla="*/ 154558 h 472723" name="connsiteY1072"/>
              <a:gd fmla="*/ 521184 w 2997227" name="connsiteX1073"/>
              <a:gd fmla="*/ 141247 h 472723" name="connsiteY1073"/>
              <a:gd fmla="*/ 519751 w 2997227" name="connsiteX1074"/>
              <a:gd fmla="*/ 134080 h 472723" name="connsiteY1074"/>
              <a:gd fmla="*/ 519341 w 2997227" name="connsiteX1075"/>
              <a:gd fmla="*/ 127731 h 472723" name="connsiteY1075"/>
              <a:gd fmla="*/ 525280 w 2997227" name="connsiteX1076"/>
              <a:gd fmla="*/ 117901 h 472723" name="connsiteY1076"/>
              <a:gd fmla="*/ 532448 w 2997227" name="connsiteX1077"/>
              <a:gd fmla="*/ 112782 h 472723" name="connsiteY1077"/>
              <a:gd fmla="*/ 531628 w 2997227" name="connsiteX1078"/>
              <a:gd fmla="*/ 115239 h 472723" name="connsiteY1078"/>
              <a:gd fmla="*/ 530809 w 2997227" name="connsiteX1079"/>
              <a:gd fmla="*/ 131622 h 472723" name="connsiteY1079"/>
              <a:gd fmla="*/ 536953 w 2997227" name="connsiteX1080"/>
              <a:gd fmla="*/ 134899 h 472723" name="connsiteY1080"/>
              <a:gd fmla="*/ 543301 w 2997227" name="connsiteX1081"/>
              <a:gd fmla="*/ 134284 h 472723" name="connsiteY1081"/>
              <a:gd fmla="*/ 548830 w 2997227" name="connsiteX1082"/>
              <a:gd fmla="*/ 132441 h 472723" name="connsiteY1082"/>
              <a:gd fmla="*/ 551902 w 2997227" name="connsiteX1083"/>
              <a:gd fmla="*/ 132851 h 472723" name="connsiteY1083"/>
              <a:gd fmla="*/ 549240 w 2997227" name="connsiteX1084"/>
              <a:gd fmla="*/ 135718 h 472723" name="connsiteY1084"/>
              <a:gd fmla="*/ 546373 w 2997227" name="connsiteX1085"/>
              <a:gd fmla="*/ 138175 h 472723" name="connsiteY1085"/>
              <a:gd fmla="*/ 549240 w 2997227" name="connsiteX1086"/>
              <a:gd fmla="*/ 137356 h 472723" name="connsiteY1086"/>
              <a:gd fmla="*/ 566033 w 2997227" name="connsiteX1087"/>
              <a:gd fmla="*/ 132032 h 472723" name="connsiteY1087"/>
              <a:gd fmla="*/ 581596 w 2997227" name="connsiteX1088"/>
              <a:gd fmla="*/ 125888 h 472723" name="connsiteY1088"/>
              <a:gd fmla="*/ 580368 w 2997227" name="connsiteX1089"/>
              <a:gd fmla="*/ 124659 h 472723" name="connsiteY1089"/>
              <a:gd fmla="*/ 583235 w 2997227" name="connsiteX1090"/>
              <a:gd fmla="*/ 121383 h 472723" name="connsiteY1090"/>
              <a:gd fmla="*/ 584464 w 2997227" name="connsiteX1091"/>
              <a:gd fmla="*/ 120973 h 472723" name="connsiteY1091"/>
              <a:gd fmla="*/ 589174 w 2997227" name="connsiteX1092"/>
              <a:gd fmla="*/ 119540 h 472723" name="connsiteY1092"/>
              <a:gd fmla="*/ 586921 w 2997227" name="connsiteX1093"/>
              <a:gd fmla="*/ 122611 h 472723" name="connsiteY1093"/>
              <a:gd fmla="*/ 586921 w 2997227" name="connsiteX1094"/>
              <a:gd fmla="*/ 124659 h 472723" name="connsiteY1094"/>
              <a:gd fmla="*/ 605352 w 2997227" name="connsiteX1095"/>
              <a:gd fmla="*/ 118925 h 472723" name="connsiteY1095"/>
              <a:gd fmla="*/ 632998 w 2997227" name="connsiteX1096"/>
              <a:gd fmla="*/ 108276 h 472723" name="connsiteY1096"/>
              <a:gd fmla="*/ 656344 w 2997227" name="connsiteX1097"/>
              <a:gd fmla="*/ 99470 h 472723" name="connsiteY1097"/>
              <a:gd fmla="*/ 673751 w 2997227" name="connsiteX1098"/>
              <a:gd fmla="*/ 92098 h 472723" name="connsiteY1098"/>
              <a:gd fmla="*/ 671703 w 2997227" name="connsiteX1099"/>
              <a:gd fmla="*/ 91689 h 472723" name="connsiteY1099"/>
              <a:gd fmla="*/ 669655 w 2997227" name="connsiteX1100"/>
              <a:gd fmla="*/ 90665 h 472723" name="connsiteY1100"/>
              <a:gd fmla="*/ 671294 w 2997227" name="connsiteX1101"/>
              <a:gd fmla="*/ 87798 h 472723" name="connsiteY1101"/>
              <a:gd fmla="*/ 676004 w 2997227" name="connsiteX1102"/>
              <a:gd fmla="*/ 86774 h 472723" name="connsiteY1102"/>
              <a:gd fmla="*/ 898761 w 2997227" name="connsiteX1103"/>
              <a:gd fmla="*/ 75254 h 472723" name="connsiteY1103"/>
              <a:gd fmla="*/ 905570 w 2997227" name="connsiteX1104"/>
              <a:gd fmla="*/ 76739 h 472723" name="connsiteY1104"/>
              <a:gd fmla="*/ 913148 w 2997227" name="connsiteX1105"/>
              <a:gd fmla="*/ 81449 h 472723" name="connsiteY1105"/>
              <a:gd fmla="*/ 916629 w 2997227" name="connsiteX1106"/>
              <a:gd fmla="*/ 83292 h 472723" name="connsiteY1106"/>
              <a:gd fmla="*/ 924001 w 2997227" name="connsiteX1107"/>
              <a:gd fmla="*/ 91074 h 472723" name="connsiteY1107"/>
              <a:gd fmla="*/ 926868 w 2997227" name="connsiteX1108"/>
              <a:gd fmla="*/ 105000 h 472723" name="connsiteY1108"/>
              <a:gd fmla="*/ 918677 w 2997227" name="connsiteX1109"/>
              <a:gd fmla="*/ 124455 h 472723" name="connsiteY1109"/>
              <a:gd fmla="*/ 903522 w 2997227" name="connsiteX1110"/>
              <a:gd fmla="*/ 148824 h 472723" name="connsiteY1110"/>
              <a:gd fmla="*/ 894512 w 2997227" name="connsiteX1111"/>
              <a:gd fmla="*/ 165207 h 472723" name="connsiteY1111"/>
              <a:gd fmla="*/ 895741 w 2997227" name="connsiteX1112"/>
              <a:gd fmla="*/ 165617 h 472723" name="connsiteY1112"/>
              <a:gd fmla="*/ 911304 w 2997227" name="connsiteX1113"/>
              <a:gd fmla="*/ 170941 h 472723" name="connsiteY1113"/>
              <a:gd fmla="*/ 931374 w 2997227" name="connsiteX1114"/>
              <a:gd fmla="*/ 182409 h 472723" name="connsiteY1114"/>
              <a:gd fmla="*/ 934855 w 2997227" name="connsiteX1115"/>
              <a:gd fmla="*/ 185891 h 472723" name="connsiteY1115"/>
              <a:gd fmla="*/ 933012 w 2997227" name="connsiteX1116"/>
              <a:gd fmla="*/ 188963 h 472723" name="connsiteY1116"/>
              <a:gd fmla="*/ 927483 w 2997227" name="connsiteX1117"/>
              <a:gd fmla="*/ 198383 h 472723" name="connsiteY1117"/>
              <a:gd fmla="*/ 922158 w 2997227" name="connsiteX1118"/>
              <a:gd fmla="*/ 208417 h 472723" name="connsiteY1118"/>
              <a:gd fmla="*/ 919496 w 2997227" name="connsiteX1119"/>
              <a:gd fmla="*/ 212718 h 472723" name="connsiteY1119"/>
              <a:gd fmla="*/ 913762 w 2997227" name="connsiteX1120"/>
              <a:gd fmla="*/ 223777 h 472723" name="connsiteY1120"/>
              <a:gd fmla="*/ 908847 w 2997227" name="connsiteX1121"/>
              <a:gd fmla="*/ 234630 h 472723" name="connsiteY1121"/>
              <a:gd fmla="*/ 903113 w 2997227" name="connsiteX1122"/>
              <a:gd fmla="*/ 246303 h 472723" name="connsiteY1122"/>
              <a:gd fmla="*/ 894921 w 2997227" name="connsiteX1123"/>
              <a:gd fmla="*/ 262686 h 472723" name="connsiteY1123"/>
              <a:gd fmla="*/ 905980 w 2997227" name="connsiteX1124"/>
              <a:gd fmla="*/ 255723 h 472723" name="connsiteY1124"/>
              <a:gd fmla="*/ 916629 w 2997227" name="connsiteX1125"/>
              <a:gd fmla="*/ 249989 h 472723" name="connsiteY1125"/>
              <a:gd fmla="*/ 925435 w 2997227" name="connsiteX1126"/>
              <a:gd fmla="*/ 253061 h 472723" name="connsiteY1126"/>
              <a:gd fmla="*/ 933421 w 2997227" name="connsiteX1127"/>
              <a:gd fmla="*/ 257771 h 472723" name="connsiteY1127"/>
              <a:gd fmla="*/ 942022 w 2997227" name="connsiteX1128"/>
              <a:gd fmla="*/ 262686 h 472723" name="connsiteY1128"/>
              <a:gd fmla="*/ 962092 w 2997227" name="connsiteX1129"/>
              <a:gd fmla="*/ 286851 h 472723" name="connsiteY1129"/>
              <a:gd fmla="*/ 963320 w 2997227" name="connsiteX1130"/>
              <a:gd fmla="*/ 303234 h 472723" name="connsiteY1130"/>
              <a:gd fmla="*/ 956562 w 2997227" name="connsiteX1131"/>
              <a:gd fmla="*/ 309992 h 472723" name="connsiteY1131"/>
              <a:gd fmla="*/ 947347 w 2997227" name="connsiteX1132"/>
              <a:gd fmla="*/ 308149 h 472723" name="connsiteY1132"/>
              <a:gd fmla="*/ 935264 w 2997227" name="connsiteX1133"/>
              <a:gd fmla="*/ 297500 h 472723" name="connsiteY1133"/>
              <a:gd fmla="*/ 929326 w 2997227" name="connsiteX1134"/>
              <a:gd fmla="*/ 287670 h 472723" name="connsiteY1134"/>
              <a:gd fmla="*/ 927073 w 2997227" name="connsiteX1135"/>
              <a:gd fmla="*/ 283165 h 472723" name="connsiteY1135"/>
              <a:gd fmla="*/ 924001 w 2997227" name="connsiteX1136"/>
              <a:gd fmla="*/ 273335 h 472723" name="connsiteY1136"/>
              <a:gd fmla="*/ 917448 w 2997227" name="connsiteX1137"/>
              <a:gd fmla="*/ 260024 h 472723" name="connsiteY1137"/>
              <a:gd fmla="*/ 910485 w 2997227" name="connsiteX1138"/>
              <a:gd fmla="*/ 257976 h 472723" name="connsiteY1138"/>
              <a:gd fmla="*/ 904342 w 2997227" name="connsiteX1139"/>
              <a:gd fmla="*/ 261867 h 472723" name="connsiteY1139"/>
              <a:gd fmla="*/ 899632 w 2997227" name="connsiteX1140"/>
              <a:gd fmla="*/ 265553 h 472723" name="connsiteY1140"/>
              <a:gd fmla="*/ 905161 w 2997227" name="connsiteX1141"/>
              <a:gd fmla="*/ 268011 h 472723" name="connsiteY1141"/>
              <a:gd fmla="*/ 910485 w 2997227" name="connsiteX1142"/>
              <a:gd fmla="*/ 277431 h 472723" name="connsiteY1142"/>
              <a:gd fmla="*/ 895741 w 2997227" name="connsiteX1143"/>
              <a:gd fmla="*/ 288899 h 472723" name="connsiteY1143"/>
              <a:gd fmla="*/ 886320 w 2997227" name="connsiteX1144"/>
              <a:gd fmla="*/ 294223 h 472723" name="connsiteY1144"/>
              <a:gd fmla="*/ 872395 w 2997227" name="connsiteX1145"/>
              <a:gd fmla="*/ 305282 h 472723" name="connsiteY1145"/>
              <a:gd fmla="*/ 866661 w 2997227" name="connsiteX1146"/>
              <a:gd fmla="*/ 309582 h 472723" name="connsiteY1146"/>
              <a:gd fmla="*/ 849049 w 2997227" name="connsiteX1147"/>
              <a:gd fmla="*/ 325761 h 472723" name="connsiteY1147"/>
              <a:gd fmla="*/ 832666 w 2997227" name="connsiteX1148"/>
              <a:gd fmla="*/ 342553 h 472723" name="connsiteY1148"/>
              <a:gd fmla="*/ 824475 w 2997227" name="connsiteX1149"/>
              <a:gd fmla="*/ 350130 h 472723" name="connsiteY1149"/>
              <a:gd fmla="*/ 815873 w 2997227" name="connsiteX1150"/>
              <a:gd fmla="*/ 355250 h 472723" name="connsiteY1150"/>
              <a:gd fmla="*/ 809935 w 2997227" name="connsiteX1151"/>
              <a:gd fmla="*/ 346035 h 472723" name="connsiteY1151"/>
              <a:gd fmla="*/ 805224 w 2997227" name="connsiteX1152"/>
              <a:gd fmla="*/ 328218 h 472723" name="connsiteY1152"/>
              <a:gd fmla="*/ 801129 w 2997227" name="connsiteX1153"/>
              <a:gd fmla="*/ 314088 h 472723" name="connsiteY1153"/>
              <a:gd fmla="*/ 798262 w 2997227" name="connsiteX1154"/>
              <a:gd fmla="*/ 311630 h 472723" name="connsiteY1154"/>
              <a:gd fmla="*/ 811778 w 2997227" name="connsiteX1155"/>
              <a:gd fmla="*/ 296271 h 472723" name="connsiteY1155"/>
              <a:gd fmla="*/ 833280 w 2997227" name="connsiteX1156"/>
              <a:gd fmla="*/ 272721 h 472723" name="connsiteY1156"/>
              <a:gd fmla="*/ 844953 w 2997227" name="connsiteX1157"/>
              <a:gd fmla="*/ 259000 h 472723" name="connsiteY1157"/>
              <a:gd fmla="*/ 879358 w 2997227" name="connsiteX1158"/>
              <a:gd fmla="*/ 218452 h 472723" name="connsiteY1158"/>
              <a:gd fmla="*/ 881815 w 2997227" name="connsiteX1159"/>
              <a:gd fmla="*/ 208213 h 472723" name="connsiteY1159"/>
              <a:gd fmla="*/ 871780 w 2997227" name="connsiteX1160"/>
              <a:gd fmla="*/ 213742 h 472723" name="connsiteY1160"/>
              <a:gd fmla="*/ 863794 w 2997227" name="connsiteX1161"/>
              <a:gd fmla="*/ 220500 h 472723" name="connsiteY1161"/>
              <a:gd fmla="*/ 858879 w 2997227" name="connsiteX1162"/>
              <a:gd fmla="*/ 222138 h 472723" name="connsiteY1162"/>
              <a:gd fmla="*/ 849459 w 2997227" name="connsiteX1163"/>
              <a:gd fmla="*/ 225005 h 472723" name="connsiteY1163"/>
              <a:gd fmla="*/ 840038 w 2997227" name="connsiteX1164"/>
              <a:gd fmla="*/ 228691 h 472723" name="connsiteY1164"/>
              <a:gd fmla="*/ 832871 w 2997227" name="connsiteX1165"/>
              <a:gd fmla="*/ 225210 h 472723" name="connsiteY1165"/>
              <a:gd fmla="*/ 828161 w 2997227" name="connsiteX1166"/>
              <a:gd fmla="*/ 207393 h 472723" name="connsiteY1166"/>
              <a:gd fmla="*/ 824065 w 2997227" name="connsiteX1167"/>
              <a:gd fmla="*/ 193058 h 472723" name="connsiteY1167"/>
              <a:gd fmla="*/ 823451 w 2997227" name="connsiteX1168"/>
              <a:gd fmla="*/ 184457 h 472723" name="connsiteY1168"/>
              <a:gd fmla="*/ 827751 w 2997227" name="connsiteX1169"/>
              <a:gd fmla="*/ 178314 h 472723" name="connsiteY1169"/>
              <a:gd fmla="*/ 845158 w 2997227" name="connsiteX1170"/>
              <a:gd fmla="*/ 163569 h 472723" name="connsiteY1170"/>
              <a:gd fmla="*/ 860108 w 2997227" name="connsiteX1171"/>
              <a:gd fmla="*/ 146367 h 472723" name="connsiteY1171"/>
              <a:gd fmla="*/ 861541 w 2997227" name="connsiteX1172"/>
              <a:gd fmla="*/ 144729 h 472723" name="connsiteY1172"/>
              <a:gd fmla="*/ 870961 w 2997227" name="connsiteX1173"/>
              <a:gd fmla="*/ 134284 h 472723" name="connsiteY1173"/>
              <a:gd fmla="*/ 885911 w 2997227" name="connsiteX1174"/>
              <a:gd fmla="*/ 116058 h 472723" name="connsiteY1174"/>
              <a:gd fmla="*/ 894717 w 2997227" name="connsiteX1175"/>
              <a:gd fmla="*/ 102337 h 472723" name="connsiteY1175"/>
              <a:gd fmla="*/ 899427 w 2997227" name="connsiteX1176"/>
              <a:gd fmla="*/ 90255 h 472723" name="connsiteY1176"/>
              <a:gd fmla="*/ 895536 w 2997227" name="connsiteX1177"/>
              <a:gd fmla="*/ 89026 h 472723" name="connsiteY1177"/>
              <a:gd fmla="*/ 891645 w 2997227" name="connsiteX1178"/>
              <a:gd fmla="*/ 86774 h 472723" name="connsiteY1178"/>
              <a:gd fmla="*/ 887549 w 2997227" name="connsiteX1179"/>
              <a:gd fmla="*/ 88207 h 472723" name="connsiteY1179"/>
              <a:gd fmla="*/ 882839 w 2997227" name="connsiteX1180"/>
              <a:gd fmla="*/ 90460 h 472723" name="connsiteY1180"/>
              <a:gd fmla="*/ 883863 w 2997227" name="connsiteX1181"/>
              <a:gd fmla="*/ 84521 h 472723" name="connsiteY1181"/>
              <a:gd fmla="*/ 892259 w 2997227" name="connsiteX1182"/>
              <a:gd fmla="*/ 76534 h 472723" name="connsiteY1182"/>
              <a:gd fmla="*/ 898761 w 2997227" name="connsiteX1183"/>
              <a:gd fmla="*/ 75254 h 472723" name="connsiteY1183"/>
              <a:gd fmla="*/ 2683329 w 2997227" name="connsiteX1184"/>
              <a:gd fmla="*/ 66295 h 472723" name="connsiteY1184"/>
              <a:gd fmla="*/ 2669199 w 2997227" name="connsiteX1185"/>
              <a:gd fmla="*/ 68548 h 472723" name="connsiteY1185"/>
              <a:gd fmla="*/ 2645444 w 2997227" name="connsiteX1186"/>
              <a:gd fmla="*/ 78582 h 472723" name="connsiteY1186"/>
              <a:gd fmla="*/ 2627423 w 2997227" name="connsiteX1187"/>
              <a:gd fmla="*/ 88617 h 472723" name="connsiteY1187"/>
              <a:gd fmla="*/ 2623737 w 2997227" name="connsiteX1188"/>
              <a:gd fmla="*/ 89845 h 472723" name="connsiteY1188"/>
              <a:gd fmla="*/ 2611654 w 2997227" name="connsiteX1189"/>
              <a:gd fmla="*/ 96808 h 472723" name="connsiteY1189"/>
              <a:gd fmla="*/ 2602438 w 2997227" name="connsiteX1190"/>
              <a:gd fmla="*/ 108276 h 472723" name="connsiteY1190"/>
              <a:gd fmla="*/ 2606534 w 2997227" name="connsiteX1191"/>
              <a:gd fmla="*/ 111553 h 472723" name="connsiteY1191"/>
              <a:gd fmla="*/ 2625784 w 2997227" name="connsiteX1192"/>
              <a:gd fmla="*/ 105409 h 472723" name="connsiteY1192"/>
              <a:gd fmla="*/ 2652202 w 2997227" name="connsiteX1193"/>
              <a:gd fmla="*/ 99880 h 472723" name="connsiteY1193"/>
              <a:gd fmla="*/ 2670428 w 2997227" name="connsiteX1194"/>
              <a:gd fmla="*/ 100904 h 472723" name="connsiteY1194"/>
              <a:gd fmla="*/ 2673705 w 2997227" name="connsiteX1195"/>
              <a:gd fmla="*/ 100494 h 472723" name="connsiteY1195"/>
              <a:gd fmla="*/ 2679848 w 2997227" name="connsiteX1196"/>
              <a:gd fmla="*/ 90665 h 472723" name="connsiteY1196"/>
              <a:gd fmla="*/ 2686401 w 2997227" name="connsiteX1197"/>
              <a:gd fmla="*/ 72234 h 472723" name="connsiteY1197"/>
              <a:gd fmla="*/ 2683329 w 2997227" name="connsiteX1198"/>
              <a:gd fmla="*/ 66295 h 472723" name="connsiteY1198"/>
              <a:gd fmla="*/ 2587694 w 2997227" name="connsiteX1199"/>
              <a:gd fmla="*/ 58308 h 472723" name="connsiteY1199"/>
              <a:gd fmla="*/ 2597523 w 2997227" name="connsiteX1200"/>
              <a:gd fmla="*/ 65271 h 472723" name="connsiteY1200"/>
              <a:gd fmla="*/ 2599162 w 2997227" name="connsiteX1201"/>
              <a:gd fmla="*/ 75510 h 472723" name="connsiteY1201"/>
              <a:gd fmla="*/ 2599162 w 2997227" name="connsiteX1202"/>
              <a:gd fmla="*/ 84931 h 472723" name="connsiteY1202"/>
              <a:gd fmla="*/ 2602234 w 2997227" name="connsiteX1203"/>
              <a:gd fmla="*/ 91484 h 472723" name="connsiteY1203"/>
              <a:gd fmla="*/ 2606534 w 2997227" name="connsiteX1204"/>
              <a:gd fmla="*/ 89436 h 472723" name="connsiteY1204"/>
              <a:gd fmla="*/ 2633361 w 2997227" name="connsiteX1205"/>
              <a:gd fmla="*/ 74896 h 472723" name="connsiteY1205"/>
              <a:gd fmla="*/ 2665923 w 2997227" name="connsiteX1206"/>
              <a:gd fmla="*/ 62814 h 472723" name="connsiteY1206"/>
              <a:gd fmla="*/ 2697460 w 2997227" name="connsiteX1207"/>
              <a:gd fmla="*/ 62814 h 472723" name="connsiteY1207"/>
              <a:gd fmla="*/ 2705447 w 2997227" name="connsiteX1208"/>
              <a:gd fmla="*/ 70595 h 472723" name="connsiteY1208"/>
              <a:gd fmla="*/ 2708928 w 2997227" name="connsiteX1209"/>
              <a:gd fmla="*/ 80835 h 472723" name="connsiteY1209"/>
              <a:gd fmla="*/ 2700736 w 2997227" name="connsiteX1210"/>
              <a:gd fmla="*/ 107662 h 472723" name="connsiteY1210"/>
              <a:gd fmla="*/ 2686811 w 2997227" name="connsiteX1211"/>
              <a:gd fmla="*/ 132441 h 472723" name="connsiteY1211"/>
              <a:gd fmla="*/ 2684763 w 2997227" name="connsiteX1212"/>
              <a:gd fmla="*/ 136537 h 472723" name="connsiteY1212"/>
              <a:gd fmla="*/ 2673909 w 2997227" name="connsiteX1213"/>
              <a:gd fmla="*/ 151486 h 472723" name="connsiteY1213"/>
              <a:gd fmla="*/ 2657321 w 2997227" name="connsiteX1214"/>
              <a:gd fmla="*/ 166436 h 472723" name="connsiteY1214"/>
              <a:gd fmla="*/ 2649130 w 2997227" name="connsiteX1215"/>
              <a:gd fmla="*/ 170941 h 472723" name="connsiteY1215"/>
              <a:gd fmla="*/ 2643805 w 2997227" name="connsiteX1216"/>
              <a:gd fmla="*/ 166026 h 472723" name="connsiteY1216"/>
              <a:gd fmla="*/ 2638481 w 2997227" name="connsiteX1217"/>
              <a:gd fmla="*/ 161112 h 472723" name="connsiteY1217"/>
              <a:gd fmla="*/ 2624965 w 2997227" name="connsiteX1218"/>
              <a:gd fmla="*/ 163569 h 472723" name="connsiteY1218"/>
              <a:gd fmla="*/ 2610835 w 2997227" name="connsiteX1219"/>
              <a:gd fmla="*/ 167665 h 472723" name="connsiteY1219"/>
              <a:gd fmla="*/ 2607763 w 2997227" name="connsiteX1220"/>
              <a:gd fmla="*/ 175037 h 472723" name="connsiteY1220"/>
              <a:gd fmla="*/ 2606125 w 2997227" name="connsiteX1221"/>
              <a:gd fmla="*/ 179542 h 472723" name="connsiteY1221"/>
              <a:gd fmla="*/ 2601209 w 2997227" name="connsiteX1222"/>
              <a:gd fmla="*/ 181590 h 472723" name="connsiteY1222"/>
              <a:gd fmla="*/ 2594861 w 2997227" name="connsiteX1223"/>
              <a:gd fmla="*/ 181385 h 472723" name="connsiteY1223"/>
              <a:gd fmla="*/ 2587694 w 2997227" name="connsiteX1224"/>
              <a:gd fmla="*/ 175037 h 472723" name="connsiteY1224"/>
              <a:gd fmla="*/ 2576226 w 2997227" name="connsiteX1225"/>
              <a:gd fmla="*/ 157835 h 472723" name="connsiteY1225"/>
              <a:gd fmla="*/ 2570287 w 2997227" name="connsiteX1226"/>
              <a:gd fmla="*/ 148005 h 472723" name="connsiteY1226"/>
              <a:gd fmla="*/ 2569672 w 2997227" name="connsiteX1227"/>
              <a:gd fmla="*/ 144114 h 472723" name="connsiteY1227"/>
              <a:gd fmla="*/ 2568853 w 2997227" name="connsiteX1228"/>
              <a:gd fmla="*/ 137766 h 472723" name="connsiteY1228"/>
              <a:gd fmla="*/ 2570492 w 2997227" name="connsiteX1229"/>
              <a:gd fmla="*/ 94760 h 472723" name="connsiteY1229"/>
              <a:gd fmla="*/ 2582369 w 2997227" name="connsiteX1230"/>
              <a:gd fmla="*/ 61175 h 472723" name="connsiteY1230"/>
              <a:gd fmla="*/ 2587694 w 2997227" name="connsiteX1231"/>
              <a:gd fmla="*/ 58308 h 472723" name="connsiteY1231"/>
              <a:gd fmla="*/ 126149 w 2997227" name="connsiteX1232"/>
              <a:gd fmla="*/ 57694 h 472723" name="connsiteY1232"/>
              <a:gd fmla="*/ 129221 w 2997227" name="connsiteX1233"/>
              <a:gd fmla="*/ 60151 h 472723" name="connsiteY1233"/>
              <a:gd fmla="*/ 132293 w 2997227" name="connsiteX1234"/>
              <a:gd fmla="*/ 90255 h 472723" name="connsiteY1234"/>
              <a:gd fmla="*/ 135569 w 2997227" name="connsiteX1235"/>
              <a:gd fmla="*/ 119949 h 472723" name="connsiteY1235"/>
              <a:gd fmla="*/ 138436 w 2997227" name="connsiteX1236"/>
              <a:gd fmla="*/ 125888 h 472723" name="connsiteY1236"/>
              <a:gd fmla="*/ 147857 w 2997227" name="connsiteX1237"/>
              <a:gd fmla="*/ 139199 h 472723" name="connsiteY1237"/>
              <a:gd fmla="*/ 161373 w 2997227" name="connsiteX1238"/>
              <a:gd fmla="*/ 148415 h 472723" name="connsiteY1238"/>
              <a:gd fmla="*/ 165264 w 2997227" name="connsiteX1239"/>
              <a:gd fmla="*/ 152920 h 472723" name="connsiteY1239"/>
              <a:gd fmla="*/ 164649 w 2997227" name="connsiteX1240"/>
              <a:gd fmla="*/ 161112 h 472723" name="connsiteY1240"/>
              <a:gd fmla="*/ 138027 w 2997227" name="connsiteX1241"/>
              <a:gd fmla="*/ 177495 h 472723" name="connsiteY1241"/>
              <a:gd fmla="*/ 124920 w 2997227" name="connsiteX1242"/>
              <a:gd fmla="*/ 207393 h 472723" name="connsiteY1242"/>
              <a:gd fmla="*/ 123692 w 2997227" name="connsiteX1243"/>
              <a:gd fmla="*/ 240979 h 472723" name="connsiteY1243"/>
              <a:gd fmla="*/ 122872 w 2997227" name="connsiteX1244"/>
              <a:gd fmla="*/ 258181 h 472723" name="connsiteY1244"/>
              <a:gd fmla="*/ 125330 w 2997227" name="connsiteX1245"/>
              <a:gd fmla="*/ 261457 h 472723" name="connsiteY1245"/>
              <a:gd fmla="*/ 153181 w 2997227" name="connsiteX1246"/>
              <a:gd fmla="*/ 241388 h 472723" name="connsiteY1246"/>
              <a:gd fmla="*/ 166697 w 2997227" name="connsiteX1247"/>
              <a:gd fmla="*/ 226644 h 472723" name="connsiteY1247"/>
              <a:gd fmla="*/ 160553 w 2997227" name="connsiteX1248"/>
              <a:gd fmla="*/ 238112 h 472723" name="connsiteY1248"/>
              <a:gd fmla="*/ 157686 w 2997227" name="connsiteX1249"/>
              <a:gd fmla="*/ 243641 h 472723" name="connsiteY1249"/>
              <a:gd fmla="*/ 156048 w 2997227" name="connsiteX1250"/>
              <a:gd fmla="*/ 247941 h 472723" name="connsiteY1250"/>
              <a:gd fmla="*/ 156048 w 2997227" name="connsiteX1251"/>
              <a:gd fmla="*/ 249989 h 472723" name="connsiteY1251"/>
              <a:gd fmla="*/ 153591 w 2997227" name="connsiteX1252"/>
              <a:gd fmla="*/ 274973 h 472723" name="connsiteY1252"/>
              <a:gd fmla="*/ 149700 w 2997227" name="connsiteX1253"/>
              <a:gd fmla="*/ 281731 h 472723" name="connsiteY1253"/>
              <a:gd fmla="*/ 139256 w 2997227" name="connsiteX1254"/>
              <a:gd fmla="*/ 278250 h 472723" name="connsiteY1254"/>
              <a:gd fmla="*/ 125330 w 2997227" name="connsiteX1255"/>
              <a:gd fmla="*/ 273540 h 472723" name="connsiteY1255"/>
              <a:gd fmla="*/ 122463 w 2997227" name="connsiteX1256"/>
              <a:gd fmla="*/ 283984 h 472723" name="connsiteY1256"/>
              <a:gd fmla="*/ 122872 w 2997227" name="connsiteX1257"/>
              <a:gd fmla="*/ 311835 h 472723" name="connsiteY1257"/>
              <a:gd fmla="*/ 121234 w 2997227" name="connsiteX1258"/>
              <a:gd fmla="*/ 381668 h 472723" name="connsiteY1258"/>
              <a:gd fmla="*/ 110176 w 2997227" name="connsiteX1259"/>
              <a:gd fmla="*/ 408085 h 472723" name="connsiteY1259"/>
              <a:gd fmla="*/ 100141 w 2997227" name="connsiteX1260"/>
              <a:gd fmla="*/ 400918 h 472723" name="connsiteY1260"/>
              <a:gd fmla="*/ 92154 w 2997227" name="connsiteX1261"/>
              <a:gd fmla="*/ 388835 h 472723" name="connsiteY1261"/>
              <a:gd fmla="*/ 82325 w 2997227" name="connsiteX1262"/>
              <a:gd fmla="*/ 370814 h 472723" name="connsiteY1262"/>
              <a:gd fmla="*/ 73314 w 2997227" name="connsiteX1263"/>
              <a:gd fmla="*/ 358117 h 472723" name="connsiteY1263"/>
              <a:gd fmla="*/ 76591 w 2997227" name="connsiteX1264"/>
              <a:gd fmla="*/ 348287 h 472723" name="connsiteY1264"/>
              <a:gd fmla="*/ 81301 w 2997227" name="connsiteX1265"/>
              <a:gd fmla="*/ 333338 h 472723" name="connsiteY1265"/>
              <a:gd fmla="*/ 83144 w 2997227" name="connsiteX1266"/>
              <a:gd fmla="*/ 323303 h 472723" name="connsiteY1266"/>
              <a:gd fmla="*/ 83963 w 2997227" name="connsiteX1267"/>
              <a:gd fmla="*/ 320027 h 472723" name="connsiteY1267"/>
              <a:gd fmla="*/ 84373 w 2997227" name="connsiteX1268"/>
              <a:gd fmla="*/ 321255 h 472723" name="connsiteY1268"/>
              <a:gd fmla="*/ 87240 w 2997227" name="connsiteX1269"/>
              <a:gd fmla="*/ 323713 h 472723" name="connsiteY1269"/>
              <a:gd fmla="*/ 88468 w 2997227" name="connsiteX1270"/>
              <a:gd fmla="*/ 324122 h 472723" name="connsiteY1270"/>
              <a:gd fmla="*/ 88878 w 2997227" name="connsiteX1271"/>
              <a:gd fmla="*/ 326580 h 472723" name="connsiteY1271"/>
              <a:gd fmla="*/ 94612 w 2997227" name="connsiteX1272"/>
              <a:gd fmla="*/ 329037 h 472723" name="connsiteY1272"/>
              <a:gd fmla="*/ 98503 w 2997227" name="connsiteX1273"/>
              <a:gd fmla="*/ 309582 h 472723" name="connsiteY1273"/>
              <a:gd fmla="*/ 100755 w 2997227" name="connsiteX1274"/>
              <a:gd fmla="*/ 278660 h 472723" name="connsiteY1274"/>
              <a:gd fmla="*/ 94407 w 2997227" name="connsiteX1275"/>
              <a:gd fmla="*/ 277021 h 472723" name="connsiteY1275"/>
              <a:gd fmla="*/ 81710 w 2997227" name="connsiteX1276"/>
              <a:gd fmla="*/ 279888 h 472723" name="connsiteY1276"/>
              <a:gd fmla="*/ 73724 w 2997227" name="connsiteX1277"/>
              <a:gd fmla="*/ 284803 h 472723" name="connsiteY1277"/>
              <a:gd fmla="*/ 66351 w 2997227" name="connsiteX1278"/>
              <a:gd fmla="*/ 294838 h 472723" name="connsiteY1278"/>
              <a:gd fmla="*/ 60208 w 2997227" name="connsiteX1279"/>
              <a:gd fmla="*/ 304053 h 472723" name="connsiteY1279"/>
              <a:gd fmla="*/ 50378 w 2997227" name="connsiteX1280"/>
              <a:gd fmla="*/ 316136 h 472723" name="connsiteY1280"/>
              <a:gd fmla="*/ 37271 w 2997227" name="connsiteX1281"/>
              <a:gd fmla="*/ 324942 h 472723" name="connsiteY1281"/>
              <a:gd fmla="*/ 29899 w 2997227" name="connsiteX1282"/>
              <a:gd fmla="*/ 328423 h 472723" name="connsiteY1282"/>
              <a:gd fmla="*/ 20684 w 2997227" name="connsiteX1283"/>
              <a:gd fmla="*/ 333338 h 472723" name="connsiteY1283"/>
              <a:gd fmla="*/ 9625 w 2997227" name="connsiteX1284"/>
              <a:gd fmla="*/ 329447 h 472723" name="connsiteY1284"/>
              <a:gd fmla="*/ 4096 w 2997227" name="connsiteX1285"/>
              <a:gd fmla="*/ 320641 h 472723" name="connsiteY1285"/>
              <a:gd fmla="*/ 2048 w 2997227" name="connsiteX1286"/>
              <a:gd fmla="*/ 315931 h 472723" name="connsiteY1286"/>
              <a:gd fmla="*/ 0 w 2997227" name="connsiteX1287"/>
              <a:gd fmla="*/ 308968 h 472723" name="connsiteY1287"/>
              <a:gd fmla="*/ 3072 w 2997227" name="connsiteX1288"/>
              <a:gd fmla="*/ 301596 h 472723" name="connsiteY1288"/>
              <a:gd fmla="*/ 9830 w 2997227" name="connsiteX1289"/>
              <a:gd fmla="*/ 294223 h 472723" name="connsiteY1289"/>
              <a:gd fmla="*/ 14745 w 2997227" name="connsiteX1290"/>
              <a:gd fmla="*/ 292585 h 472723" name="connsiteY1290"/>
              <a:gd fmla="*/ 15154 w 2997227" name="connsiteX1291"/>
              <a:gd fmla="*/ 291766 h 472723" name="connsiteY1291"/>
              <a:gd fmla="*/ 16588 w 2997227" name="connsiteX1292"/>
              <a:gd fmla="*/ 287465 h 472723" name="connsiteY1292"/>
              <a:gd fmla="*/ 20888 w 2997227" name="connsiteX1293"/>
              <a:gd fmla="*/ 286851 h 472723" name="connsiteY1293"/>
              <a:gd fmla="*/ 21708 w 2997227" name="connsiteX1294"/>
              <a:gd fmla="*/ 286032 h 472723" name="connsiteY1294"/>
              <a:gd fmla="*/ 21298 w 2997227" name="connsiteX1295"/>
              <a:gd fmla="*/ 285213 h 472723" name="connsiteY1295"/>
              <a:gd fmla="*/ 21912 w 2997227" name="connsiteX1296"/>
              <a:gd fmla="*/ 283165 h 472723" name="connsiteY1296"/>
              <a:gd fmla="*/ 24165 w 2997227" name="connsiteX1297"/>
              <a:gd fmla="*/ 282346 h 472723" name="connsiteY1297"/>
              <a:gd fmla="*/ 26008 w 2997227" name="connsiteX1298"/>
              <a:gd fmla="*/ 282141 h 472723" name="connsiteY1298"/>
              <a:gd fmla="*/ 26213 w 2997227" name="connsiteX1299"/>
              <a:gd fmla="*/ 280298 h 472723" name="connsiteY1299"/>
              <a:gd fmla="*/ 36452 w 2997227" name="connsiteX1300"/>
              <a:gd fmla="*/ 267396 h 472723" name="connsiteY1300"/>
              <a:gd fmla="*/ 47511 w 2997227" name="connsiteX1301"/>
              <a:gd fmla="*/ 259614 h 472723" name="connsiteY1301"/>
              <a:gd fmla="*/ 49968 w 2997227" name="connsiteX1302"/>
              <a:gd fmla="*/ 259819 h 472723" name="connsiteY1302"/>
              <a:gd fmla="*/ 54064 w 2997227" name="connsiteX1303"/>
              <a:gd fmla="*/ 257771 h 472723" name="connsiteY1303"/>
              <a:gd fmla="*/ 50378 w 2997227" name="connsiteX1304"/>
              <a:gd fmla="*/ 263505 h 472723" name="connsiteY1304"/>
              <a:gd fmla="*/ 41777 w 2997227" name="connsiteX1305"/>
              <a:gd fmla="*/ 269239 h 472723" name="connsiteY1305"/>
              <a:gd fmla="*/ 43415 w 2997227" name="connsiteX1306"/>
              <a:gd fmla="*/ 266372 h 472723" name="connsiteY1306"/>
              <a:gd fmla="*/ 45053 w 2997227" name="connsiteX1307"/>
              <a:gd fmla="*/ 263505 h 472723" name="connsiteY1307"/>
              <a:gd fmla="*/ 39729 w 2997227" name="connsiteX1308"/>
              <a:gd fmla="*/ 267601 h 472723" name="connsiteY1308"/>
              <a:gd fmla="*/ 36862 w 2997227" name="connsiteX1309"/>
              <a:gd fmla="*/ 273745 h 472723" name="connsiteY1309"/>
              <a:gd fmla="*/ 30513 w 2997227" name="connsiteX1310"/>
              <a:gd fmla="*/ 282960 h 472723" name="connsiteY1310"/>
              <a:gd fmla="*/ 19660 w 2997227" name="connsiteX1311"/>
              <a:gd fmla="*/ 294223 h 472723" name="connsiteY1311"/>
              <a:gd fmla="*/ 19660 w 2997227" name="connsiteX1312"/>
              <a:gd fmla="*/ 294633 h 472723" name="connsiteY1312"/>
              <a:gd fmla="*/ 43415 w 2997227" name="connsiteX1313"/>
              <a:gd fmla="*/ 273335 h 472723" name="connsiteY1313"/>
              <a:gd fmla="*/ 69218 w 2997227" name="connsiteX1314"/>
              <a:gd fmla="*/ 245484 h 472723" name="connsiteY1314"/>
              <a:gd fmla="*/ 66351 w 2997227" name="connsiteX1315"/>
              <a:gd fmla="*/ 247532 h 472723" name="connsiteY1315"/>
              <a:gd fmla="*/ 57341 w 2997227" name="connsiteX1316"/>
              <a:gd fmla="*/ 256133 h 472723" name="connsiteY1316"/>
              <a:gd fmla="*/ 54883 w 2997227" name="connsiteX1317"/>
              <a:gd fmla="*/ 254699 h 472723" name="connsiteY1317"/>
              <a:gd fmla="*/ 56521 w 2997227" name="connsiteX1318"/>
              <a:gd fmla="*/ 251628 h 472723" name="connsiteY1318"/>
              <a:gd fmla="*/ 58160 w 2997227" name="connsiteX1319"/>
              <a:gd fmla="*/ 249170 h 472723" name="connsiteY1319"/>
              <a:gd fmla="*/ 57955 w 2997227" name="connsiteX1320"/>
              <a:gd fmla="*/ 247941 h 472723" name="connsiteY1320"/>
              <a:gd fmla="*/ 58979 w 2997227" name="connsiteX1321"/>
              <a:gd fmla="*/ 248351 h 472723" name="connsiteY1321"/>
              <a:gd fmla="*/ 61436 w 2997227" name="connsiteX1322"/>
              <a:gd fmla="*/ 246303 h 472723" name="connsiteY1322"/>
              <a:gd fmla="*/ 76181 w 2997227" name="connsiteX1323"/>
              <a:gd fmla="*/ 229511 h 472723" name="connsiteY1323"/>
              <a:gd fmla="*/ 99117 w 2997227" name="connsiteX1324"/>
              <a:gd fmla="*/ 210670 h 472723" name="connsiteY1324"/>
              <a:gd fmla="*/ 105056 w 2997227" name="connsiteX1325"/>
              <a:gd fmla="*/ 203912 h 472723" name="connsiteY1325"/>
              <a:gd fmla="*/ 105875 w 2997227" name="connsiteX1326"/>
              <a:gd fmla="*/ 197359 h 472723" name="connsiteY1326"/>
              <a:gd fmla="*/ 104851 w 2997227" name="connsiteX1327"/>
              <a:gd fmla="*/ 193878 h 472723" name="connsiteY1327"/>
              <a:gd fmla="*/ 102803 w 2997227" name="connsiteX1328"/>
              <a:gd fmla="*/ 200431 h 472723" name="connsiteY1328"/>
              <a:gd fmla="*/ 102189 w 2997227" name="connsiteX1329"/>
              <a:gd fmla="*/ 201659 h 472723" name="connsiteY1329"/>
              <a:gd fmla="*/ 100755 w 2997227" name="connsiteX1330"/>
              <a:gd fmla="*/ 202069 h 472723" name="connsiteY1330"/>
              <a:gd fmla="*/ 99527 w 2997227" name="connsiteX1331"/>
              <a:gd fmla="*/ 198792 h 472723" name="connsiteY1331"/>
              <a:gd fmla="*/ 98298 w 2997227" name="connsiteX1332"/>
              <a:gd fmla="*/ 195925 h 472723" name="connsiteY1332"/>
              <a:gd fmla="*/ 82325 w 2997227" name="connsiteX1333"/>
              <a:gd fmla="*/ 201250 h 472723" name="connsiteY1333"/>
              <a:gd fmla="*/ 56521 w 2997227" name="connsiteX1334"/>
              <a:gd fmla="*/ 205346 h 472723" name="connsiteY1334"/>
              <a:gd fmla="*/ 45053 w 2997227" name="connsiteX1335"/>
              <a:gd fmla="*/ 202888 h 472723" name="connsiteY1335"/>
              <a:gd fmla="*/ 35224 w 2997227" name="connsiteX1336"/>
              <a:gd fmla="*/ 193878 h 472723" name="connsiteY1336"/>
              <a:gd fmla="*/ 25803 w 2997227" name="connsiteX1337"/>
              <a:gd fmla="*/ 178109 h 472723" name="connsiteY1337"/>
              <a:gd fmla="*/ 29489 w 2997227" name="connsiteX1338"/>
              <a:gd fmla="*/ 168484 h 472723" name="connsiteY1338"/>
              <a:gd fmla="*/ 34404 w 2997227" name="connsiteX1339"/>
              <a:gd fmla="*/ 166641 h 472723" name="connsiteY1339"/>
              <a:gd fmla="*/ 35633 w 2997227" name="connsiteX1340"/>
              <a:gd fmla="*/ 169303 h 472723" name="connsiteY1340"/>
              <a:gd fmla="*/ 37681 w 2997227" name="connsiteX1341"/>
              <a:gd fmla="*/ 172170 h 472723" name="connsiteY1341"/>
              <a:gd fmla="*/ 43005 w 2997227" name="connsiteX1342"/>
              <a:gd fmla="*/ 175447 h 472723" name="connsiteY1342"/>
              <a:gd fmla="*/ 48944 w 2997227" name="connsiteX1343"/>
              <a:gd fmla="*/ 177290 h 472723" name="connsiteY1343"/>
              <a:gd fmla="*/ 67170 w 2997227" name="connsiteX1344"/>
              <a:gd fmla="*/ 170941 h 472723" name="connsiteY1344"/>
              <a:gd fmla="*/ 101984 w 2997227" name="connsiteX1345"/>
              <a:gd fmla="*/ 156197 h 472723" name="connsiteY1345"/>
              <a:gd fmla="*/ 104442 w 2997227" name="connsiteX1346"/>
              <a:gd fmla="*/ 144114 h 472723" name="connsiteY1346"/>
              <a:gd fmla="*/ 106899 w 2997227" name="connsiteX1347"/>
              <a:gd fmla="*/ 128141 h 472723" name="connsiteY1347"/>
              <a:gd fmla="*/ 108947 w 2997227" name="connsiteX1348"/>
              <a:gd fmla="*/ 107662 h 472723" name="connsiteY1348"/>
              <a:gd fmla="*/ 110790 w 2997227" name="connsiteX1349"/>
              <a:gd fmla="*/ 84521 h 472723" name="connsiteY1349"/>
              <a:gd fmla="*/ 113862 w 2997227" name="connsiteX1350"/>
              <a:gd fmla="*/ 68957 h 472723" name="connsiteY1350"/>
              <a:gd fmla="*/ 120415 w 2997227" name="connsiteX1351"/>
              <a:gd fmla="*/ 59742 h 472723" name="connsiteY1351"/>
              <a:gd fmla="*/ 126149 w 2997227" name="connsiteX1352"/>
              <a:gd fmla="*/ 57694 h 472723" name="connsiteY1352"/>
              <a:gd fmla="*/ 599618 w 2997227" name="connsiteX1353"/>
              <a:gd fmla="*/ 41106 h 472723" name="connsiteY1353"/>
              <a:gd fmla="*/ 608833 w 2997227" name="connsiteX1354"/>
              <a:gd fmla="*/ 43359 h 472723" name="connsiteY1354"/>
              <a:gd fmla="*/ 616001 w 2997227" name="connsiteX1355"/>
              <a:gd fmla="*/ 46840 h 472723" name="connsiteY1355"/>
              <a:gd fmla="*/ 625831 w 2997227" name="connsiteX1356"/>
              <a:gd fmla="*/ 56056 h 472723" name="connsiteY1356"/>
              <a:gd fmla="*/ 635660 w 2997227" name="connsiteX1357"/>
              <a:gd fmla="*/ 67114 h 472723" name="connsiteY1357"/>
              <a:gd fmla="*/ 638118 w 2997227" name="connsiteX1358"/>
              <a:gd fmla="*/ 71824 h 472723" name="connsiteY1358"/>
              <a:gd fmla="*/ 639142 w 2997227" name="connsiteX1359"/>
              <a:gd fmla="*/ 84521 h 472723" name="connsiteY1359"/>
              <a:gd fmla="*/ 634841 w 2997227" name="connsiteX1360"/>
              <a:gd fmla="*/ 98037 h 472723" name="connsiteY1360"/>
              <a:gd fmla="*/ 616615 w 2997227" name="connsiteX1361"/>
              <a:gd fmla="*/ 101314 h 472723" name="connsiteY1361"/>
              <a:gd fmla="*/ 604123 w 2997227" name="connsiteX1362"/>
              <a:gd fmla="*/ 95989 h 472723" name="connsiteY1362"/>
              <a:gd fmla="*/ 598799 w 2997227" name="connsiteX1363"/>
              <a:gd fmla="*/ 95579 h 472723" name="connsiteY1363"/>
              <a:gd fmla="*/ 587331 w 2997227" name="connsiteX1364"/>
              <a:gd fmla="*/ 94351 h 472723" name="connsiteY1364"/>
              <a:gd fmla="*/ 587331 w 2997227" name="connsiteX1365"/>
              <a:gd fmla="*/ 92303 h 472723" name="connsiteY1365"/>
              <a:gd fmla="*/ 591836 w 2997227" name="connsiteX1366"/>
              <a:gd fmla="*/ 91484 h 472723" name="connsiteY1366"/>
              <a:gd fmla="*/ 604123 w 2997227" name="connsiteX1367"/>
              <a:gd fmla="*/ 86774 h 472723" name="connsiteY1367"/>
              <a:gd fmla="*/ 616001 w 2997227" name="connsiteX1368"/>
              <a:gd fmla="*/ 76329 h 472723" name="connsiteY1368"/>
              <a:gd fmla="*/ 616410 w 2997227" name="connsiteX1369"/>
              <a:gd fmla="*/ 69367 h 472723" name="connsiteY1369"/>
              <a:gd fmla="*/ 609857 w 2997227" name="connsiteX1370"/>
              <a:gd fmla="*/ 58513 h 472723" name="connsiteY1370"/>
              <a:gd fmla="*/ 600846 w 2997227" name="connsiteX1371"/>
              <a:gd fmla="*/ 52165 h 472723" name="connsiteY1371"/>
              <a:gd fmla="*/ 595932 w 2997227" name="connsiteX1372"/>
              <a:gd fmla="*/ 48888 h 472723" name="connsiteY1372"/>
              <a:gd fmla="*/ 589788 w 2997227" name="connsiteX1373"/>
              <a:gd fmla="*/ 48888 h 472723" name="connsiteY1373"/>
              <a:gd fmla="*/ 584464 w 2997227" name="connsiteX1374"/>
              <a:gd fmla="*/ 48478 h 472723" name="connsiteY1374"/>
              <a:gd fmla="*/ 592246 w 2997227" name="connsiteX1375"/>
              <a:gd fmla="*/ 43563 h 472723" name="connsiteY1375"/>
              <a:gd fmla="*/ 599618 w 2997227" name="connsiteX1376"/>
              <a:gd fmla="*/ 41106 h 472723" name="connsiteY1376"/>
              <a:gd fmla="*/ 2283688 w 2997227" name="connsiteX1377"/>
              <a:gd fmla="*/ 251 h 472723" name="connsiteY1377"/>
              <a:gd fmla="*/ 2289934 w 2997227" name="connsiteX1378"/>
              <a:gd fmla="*/ 5473 h 472723" name="connsiteY1378"/>
              <a:gd fmla="*/ 2291572 w 2997227" name="connsiteX1379"/>
              <a:gd fmla="*/ 11412 h 472723" name="connsiteY1379"/>
              <a:gd fmla="*/ 2289934 w 2997227" name="connsiteX1380"/>
              <a:gd fmla="*/ 20627 h 472723" name="connsiteY1380"/>
              <a:gd fmla="*/ 2283995 w 2997227" name="connsiteX1381"/>
              <a:gd fmla="*/ 45407 h 472723" name="connsiteY1381"/>
              <a:gd fmla="*/ 2278466 w 2997227" name="connsiteX1382"/>
              <a:gd fmla="*/ 65681 h 472723" name="connsiteY1382"/>
              <a:gd fmla="*/ 2270274 w 2997227" name="connsiteX1383"/>
              <a:gd fmla="*/ 95579 h 472723" name="connsiteY1383"/>
              <a:gd fmla="*/ 2262492 w 2997227" name="connsiteX1384"/>
              <a:gd fmla="*/ 126093 h 472723" name="connsiteY1384"/>
              <a:gd fmla="*/ 2256758 w 2997227" name="connsiteX1385"/>
              <a:gd fmla="*/ 148005 h 472723" name="connsiteY1385"/>
              <a:gd fmla="*/ 2257577 w 2997227" name="connsiteX1386"/>
              <a:gd fmla="*/ 148415 h 472723" name="connsiteY1386"/>
              <a:gd fmla="*/ 2259625 w 2997227" name="connsiteX1387"/>
              <a:gd fmla="*/ 148415 h 472723" name="connsiteY1387"/>
              <a:gd fmla="*/ 2262492 w 2997227" name="connsiteX1388"/>
              <a:gd fmla="*/ 148005 h 472723" name="connsiteY1388"/>
              <a:gd fmla="*/ 2273346 w 2997227" name="connsiteX1389"/>
              <a:gd fmla="*/ 150258 h 472723" name="connsiteY1389"/>
              <a:gd fmla="*/ 2289524 w 2997227" name="connsiteX1390"/>
              <a:gd fmla="*/ 157016 h 472723" name="connsiteY1390"/>
              <a:gd fmla="*/ 2316966 w 2997227" name="connsiteX1391"/>
              <a:gd fmla="*/ 182000 h 472723" name="connsiteY1391"/>
              <a:gd fmla="*/ 2319423 w 2997227" name="connsiteX1392"/>
              <a:gd fmla="*/ 227463 h 472723" name="connsiteY1392"/>
              <a:gd fmla="*/ 2315122 w 2997227" name="connsiteX1393"/>
              <a:gd fmla="*/ 247941 h 472723" name="connsiteY1393"/>
              <a:gd fmla="*/ 2313075 w 2997227" name="connsiteX1394"/>
              <a:gd fmla="*/ 255314 h 472723" name="connsiteY1394"/>
              <a:gd fmla="*/ 2305702 w 2997227" name="connsiteX1395"/>
              <a:gd fmla="*/ 274769 h 472723" name="connsiteY1395"/>
              <a:gd fmla="*/ 2297920 w 2997227" name="connsiteX1396"/>
              <a:gd fmla="*/ 295452 h 472723" name="connsiteY1396"/>
              <a:gd fmla="*/ 2295258 w 2997227" name="connsiteX1397"/>
              <a:gd fmla="*/ 302005 h 472723" name="connsiteY1397"/>
              <a:gd fmla="*/ 2279694 w 2997227" name="connsiteX1398"/>
              <a:gd fmla="*/ 337024 h 472723" name="connsiteY1398"/>
              <a:gd fmla="*/ 2258396 w 2997227" name="connsiteX1399"/>
              <a:gd fmla="*/ 375319 h 472723" name="connsiteY1399"/>
              <a:gd fmla="*/ 2245086 w 2997227" name="connsiteX1400"/>
              <a:gd fmla="*/ 390678 h 472723" name="connsiteY1400"/>
              <a:gd fmla="*/ 2233412 w 2997227" name="connsiteX1401"/>
              <a:gd fmla="*/ 391293 h 472723" name="connsiteY1401"/>
              <a:gd fmla="*/ 2226450 w 2997227" name="connsiteX1402"/>
              <a:gd fmla="*/ 389245 h 472723" name="connsiteY1402"/>
              <a:gd fmla="*/ 2225630 w 2997227" name="connsiteX1403"/>
              <a:gd fmla="*/ 389245 h 472723" name="connsiteY1403"/>
              <a:gd fmla="*/ 2225221 w 2997227" name="connsiteX1404"/>
              <a:gd fmla="*/ 388016 h 472723" name="connsiteY1404"/>
              <a:gd fmla="*/ 2213753 w 2997227" name="connsiteX1405"/>
              <a:gd fmla="*/ 372452 h 472723" name="connsiteY1405"/>
              <a:gd fmla="*/ 2203718 w 2997227" name="connsiteX1406"/>
              <a:gd fmla="*/ 355045 h 472723" name="connsiteY1406"/>
              <a:gd fmla="*/ 2199008 w 2997227" name="connsiteX1407"/>
              <a:gd fmla="*/ 334771 h 472723" name="connsiteY1407"/>
              <a:gd fmla="*/ 2197370 w 2997227" name="connsiteX1408"/>
              <a:gd fmla="*/ 324532 h 472723" name="connsiteY1408"/>
              <a:gd fmla="*/ 2190407 w 2997227" name="connsiteX1409"/>
              <a:gd fmla="*/ 331085 h 472723" name="connsiteY1409"/>
              <a:gd fmla="*/ 2189998 w 2997227" name="connsiteX1410"/>
              <a:gd fmla="*/ 332723 h 472723" name="connsiteY1410"/>
              <a:gd fmla="*/ 2157641 w 2997227" name="connsiteX1411"/>
              <a:gd fmla="*/ 399075 h 472723" name="connsiteY1411"/>
              <a:gd fmla="*/ 2134295 w 2997227" name="connsiteX1412"/>
              <a:gd fmla="*/ 441261 h 472723" name="connsiteY1412"/>
              <a:gd fmla="*/ 2120370 w 2997227" name="connsiteX1413"/>
              <a:gd fmla="*/ 459282 h 472723" name="connsiteY1413"/>
              <a:gd fmla="*/ 2109311 w 2997227" name="connsiteX1414"/>
              <a:gd fmla="*/ 468907 h 472723" name="connsiteY1414"/>
              <a:gd fmla="*/ 2107468 w 2997227" name="connsiteX1415"/>
              <a:gd fmla="*/ 470341 h 472723" name="connsiteY1415"/>
              <a:gd fmla="*/ 2100710 w 2997227" name="connsiteX1416"/>
              <a:gd fmla="*/ 472389 h 472723" name="connsiteY1416"/>
              <a:gd fmla="*/ 2089447 w 2997227" name="connsiteX1417"/>
              <a:gd fmla="*/ 465016 h 472723" name="connsiteY1417"/>
              <a:gd fmla="*/ 2083098 w 2997227" name="connsiteX1418"/>
              <a:gd fmla="*/ 455186 h 472723" name="connsiteY1418"/>
              <a:gd fmla="*/ 2080846 w 2997227" name="connsiteX1419"/>
              <a:gd fmla="*/ 450681 h 472723" name="connsiteY1419"/>
              <a:gd fmla="*/ 2075316 w 2997227" name="connsiteX1420"/>
              <a:gd fmla="*/ 437984 h 472723" name="connsiteY1420"/>
              <a:gd fmla="*/ 2069992 w 2997227" name="connsiteX1421"/>
              <a:gd fmla="*/ 421601 h 472723" name="connsiteY1421"/>
              <a:gd fmla="*/ 2069173 w 2997227" name="connsiteX1422"/>
              <a:gd fmla="*/ 417915 h 472723" name="connsiteY1422"/>
              <a:gd fmla="*/ 2069582 w 2997227" name="connsiteX1423"/>
              <a:gd fmla="*/ 418325 h 472723" name="connsiteY1423"/>
              <a:gd fmla="*/ 2073678 w 2997227" name="connsiteX1424"/>
              <a:gd fmla="*/ 416277 h 472723" name="connsiteY1424"/>
              <a:gd fmla="*/ 2075521 w 2997227" name="connsiteX1425"/>
              <a:gd fmla="*/ 414024 h 472723" name="connsiteY1425"/>
              <a:gd fmla="*/ 2074907 w 2997227" name="connsiteX1426"/>
              <a:gd fmla="*/ 416686 h 472723" name="connsiteY1426"/>
              <a:gd fmla="*/ 2075316 w 2997227" name="connsiteX1427"/>
              <a:gd fmla="*/ 417915 h 472723" name="connsiteY1427"/>
              <a:gd fmla="*/ 2078593 w 2997227" name="connsiteX1428"/>
              <a:gd fmla="*/ 414638 h 472723" name="connsiteY1428"/>
              <a:gd fmla="*/ 2085146 w 2997227" name="connsiteX1429"/>
              <a:gd fmla="*/ 409314 h 472723" name="connsiteY1429"/>
              <a:gd fmla="*/ 2086375 w 2997227" name="connsiteX1430"/>
              <a:gd fmla="*/ 408904 h 472723" name="connsiteY1430"/>
              <a:gd fmla="*/ 2085966 w 2997227" name="connsiteX1431"/>
              <a:gd fmla="*/ 407266 h 472723" name="connsiteY1431"/>
              <a:gd fmla="*/ 2085761 w 2997227" name="connsiteX1432"/>
              <a:gd fmla="*/ 405013 h 472723" name="connsiteY1432"/>
              <a:gd fmla="*/ 2088423 w 2997227" name="connsiteX1433"/>
              <a:gd fmla="*/ 404809 h 472723" name="connsiteY1433"/>
              <a:gd fmla="*/ 2091409 w 2997227" name="connsiteX1434"/>
              <a:gd fmla="*/ 403157 h 472723" name="connsiteY1434"/>
              <a:gd fmla="*/ 2093007 w 2997227" name="connsiteX1435"/>
              <a:gd fmla="*/ 402273 h 472723" name="connsiteY1435"/>
              <a:gd fmla="*/ 2098048 w 2997227" name="connsiteX1436"/>
              <a:gd fmla="*/ 399484 h 472723" name="connsiteY1436"/>
              <a:gd fmla="*/ 2103987 w 2997227" name="connsiteX1437"/>
              <a:gd fmla="*/ 389245 h 472723" name="connsiteY1437"/>
              <a:gd fmla="*/ 2105625 w 2997227" name="connsiteX1438"/>
              <a:gd fmla="*/ 385968 h 472723" name="connsiteY1438"/>
              <a:gd fmla="*/ 2108492 w 2997227" name="connsiteX1439"/>
              <a:gd fmla="*/ 381872 h 472723" name="connsiteY1439"/>
              <a:gd fmla="*/ 2114226 w 2997227" name="connsiteX1440"/>
              <a:gd fmla="*/ 371633 h 472723" name="connsiteY1440"/>
              <a:gd fmla="*/ 2118732 w 2997227" name="connsiteX1441"/>
              <a:gd fmla="*/ 363851 h 472723" name="connsiteY1441"/>
              <a:gd fmla="*/ 2120165 w 2997227" name="connsiteX1442"/>
              <a:gd fmla="*/ 361394 h 472723" name="connsiteY1442"/>
              <a:gd fmla="*/ 2133476 w 2997227" name="connsiteX1443"/>
              <a:gd fmla="*/ 337434 h 472723" name="connsiteY1443"/>
              <a:gd fmla="*/ 2149450 w 2997227" name="connsiteX1444"/>
              <a:gd fmla="*/ 307535 h 472723" name="connsiteY1444"/>
              <a:gd fmla="*/ 2154979 w 2997227" name="connsiteX1445"/>
              <a:gd fmla="*/ 294838 h 472723" name="connsiteY1445"/>
              <a:gd fmla="*/ 2158051 w 2997227" name="connsiteX1446"/>
              <a:gd fmla="*/ 288899 h 472723" name="connsiteY1446"/>
              <a:gd fmla="*/ 2159689 w 2997227" name="connsiteX1447"/>
              <a:gd fmla="*/ 286032 h 472723" name="connsiteY1447"/>
              <a:gd fmla="*/ 2161532 w 2997227" name="connsiteX1448"/>
              <a:gd fmla="*/ 279888 h 472723" name="connsiteY1448"/>
              <a:gd fmla="*/ 2170748 w 2997227" name="connsiteX1449"/>
              <a:gd fmla="*/ 259819 h 472723" name="connsiteY1449"/>
              <a:gd fmla="*/ 2183035 w 2997227" name="connsiteX1450"/>
              <a:gd fmla="*/ 231968 h 472723" name="connsiteY1450"/>
              <a:gd fmla="*/ 2188769 w 2997227" name="connsiteX1451"/>
              <a:gd fmla="*/ 212718 h 472723" name="connsiteY1451"/>
              <a:gd fmla="*/ 2188359 w 2997227" name="connsiteX1452"/>
              <a:gd fmla="*/ 205755 h 472723" name="connsiteY1452"/>
              <a:gd fmla="*/ 2186311 w 2997227" name="connsiteX1453"/>
              <a:gd fmla="*/ 206574 h 472723" name="connsiteY1453"/>
              <a:gd fmla="*/ 2167061 w 2997227" name="connsiteX1454"/>
              <a:gd fmla="*/ 204526 h 472723" name="connsiteY1454"/>
              <a:gd fmla="*/ 2156412 w 2997227" name="connsiteX1455"/>
              <a:gd fmla="*/ 197564 h 472723" name="connsiteY1455"/>
              <a:gd fmla="*/ 2147811 w 2997227" name="connsiteX1456"/>
              <a:gd fmla="*/ 183638 h 472723" name="connsiteY1456"/>
              <a:gd fmla="*/ 2143716 w 2997227" name="connsiteX1457"/>
              <a:gd fmla="*/ 172989 h 472723" name="connsiteY1457"/>
              <a:gd fmla="*/ 2143716 w 2997227" name="connsiteX1458"/>
              <a:gd fmla="*/ 163569 h 472723" name="connsiteY1458"/>
              <a:gd fmla="*/ 2146173 w 2997227" name="connsiteX1459"/>
              <a:gd fmla="*/ 152510 h 472723" name="connsiteY1459"/>
              <a:gd fmla="*/ 2154160 w 2997227" name="connsiteX1460"/>
              <a:gd fmla="*/ 151896 h 472723" name="connsiteY1460"/>
              <a:gd fmla="*/ 2165833 w 2997227" name="connsiteX1461"/>
              <a:gd fmla="*/ 159473 h 472723" name="connsiteY1461"/>
              <a:gd fmla="*/ 2172386 w 2997227" name="connsiteX1462"/>
              <a:gd fmla="*/ 166026 h 472723" name="connsiteY1462"/>
              <a:gd fmla="*/ 2189588 w 2997227" name="connsiteX1463"/>
              <a:gd fmla="*/ 163159 h 472723" name="connsiteY1463"/>
              <a:gd fmla="*/ 2215801 w 2997227" name="connsiteX1464"/>
              <a:gd fmla="*/ 148005 h 472723" name="connsiteY1464"/>
              <a:gd fmla="*/ 2223378 w 2997227" name="connsiteX1465"/>
              <a:gd fmla="*/ 128960 h 472723" name="connsiteY1465"/>
              <a:gd fmla="*/ 2230955 w 2997227" name="connsiteX1466"/>
              <a:gd fmla="*/ 111553 h 472723" name="connsiteY1466"/>
              <a:gd fmla="*/ 2232593 w 2997227" name="connsiteX1467"/>
              <a:gd fmla="*/ 106638 h 472723" name="connsiteY1467"/>
              <a:gd fmla="*/ 2242628 w 2997227" name="connsiteX1468"/>
              <a:gd fmla="*/ 82268 h 472723" name="connsiteY1468"/>
              <a:gd fmla="*/ 2249796 w 2997227" name="connsiteX1469"/>
              <a:gd fmla="*/ 59946 h 472723" name="connsiteY1469"/>
              <a:gd fmla="*/ 2250205 w 2997227" name="connsiteX1470"/>
              <a:gd fmla="*/ 57899 h 472723" name="connsiteY1470"/>
              <a:gd fmla="*/ 2251024 w 2997227" name="connsiteX1471"/>
              <a:gd fmla="*/ 56670 h 472723" name="connsiteY1471"/>
              <a:gd fmla="*/ 2251434 w 2997227" name="connsiteX1472"/>
              <a:gd fmla="*/ 56670 h 472723" name="connsiteY1472"/>
              <a:gd fmla="*/ 2253686 w 2997227" name="connsiteX1473"/>
              <a:gd fmla="*/ 54622 h 472723" name="connsiteY1473"/>
              <a:gd fmla="*/ 2256758 w 2997227" name="connsiteX1474"/>
              <a:gd fmla="*/ 48888 h 472723" name="connsiteY1474"/>
              <a:gd fmla="*/ 2260035 w 2997227" name="connsiteX1475"/>
              <a:gd fmla="*/ 39058 h 472723" name="connsiteY1475"/>
              <a:gd fmla="*/ 2258396 w 2997227" name="connsiteX1476"/>
              <a:gd fmla="*/ 39468 h 472723" name="connsiteY1476"/>
              <a:gd fmla="*/ 2257577 w 2997227" name="connsiteX1477"/>
              <a:gd fmla="*/ 39468 h 472723" name="connsiteY1477"/>
              <a:gd fmla="*/ 2259625 w 2997227" name="connsiteX1478"/>
              <a:gd fmla="*/ 37829 h 472723" name="connsiteY1478"/>
              <a:gd fmla="*/ 2261673 w 2997227" name="connsiteX1479"/>
              <a:gd fmla="*/ 33324 h 472723" name="connsiteY1479"/>
              <a:gd fmla="*/ 2263312 w 2997227" name="connsiteX1480"/>
              <a:gd fmla="*/ 25542 h 472723" name="connsiteY1480"/>
              <a:gd fmla="*/ 2264950 w 2997227" name="connsiteX1481"/>
              <a:gd fmla="*/ 18170 h 472723" name="connsiteY1481"/>
              <a:gd fmla="*/ 2262492 w 2997227" name="connsiteX1482"/>
              <a:gd fmla="*/ 20218 h 472723" name="connsiteY1482"/>
              <a:gd fmla="*/ 2260854 w 2997227" name="connsiteX1483"/>
              <a:gd fmla="*/ 18579 h 472723" name="connsiteY1483"/>
              <a:gd fmla="*/ 2263312 w 2997227" name="connsiteX1484"/>
              <a:gd fmla="*/ 14484 h 472723" name="connsiteY1484"/>
              <a:gd fmla="*/ 2268022 w 2997227" name="connsiteX1485"/>
              <a:gd fmla="*/ 8954 h 472723" name="connsiteY1485"/>
              <a:gd fmla="*/ 2273960 w 2997227" name="connsiteX1486"/>
              <a:gd fmla="*/ 1787 h 472723" name="connsiteY1486"/>
              <a:gd fmla="*/ 2283688 w 2997227" name="connsiteX1487"/>
              <a:gd fmla="*/ 251 h 472723" name="connsiteY148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</a:cxnLst>
            <a:rect b="b" l="l" r="r" t="t"/>
            <a:pathLst>
              <a:path h="472723" w="2997227">
                <a:moveTo>
                  <a:pt x="2616774" y="403580"/>
                </a:moveTo>
                <a:cubicBezTo>
                  <a:pt x="2615682" y="403580"/>
                  <a:pt x="2613634" y="404399"/>
                  <a:pt x="2610631" y="406037"/>
                </a:cubicBezTo>
                <a:cubicBezTo>
                  <a:pt x="2607627" y="407676"/>
                  <a:pt x="2604897" y="409382"/>
                  <a:pt x="2602439" y="411157"/>
                </a:cubicBezTo>
                <a:cubicBezTo>
                  <a:pt x="2599982" y="412932"/>
                  <a:pt x="2599026" y="413956"/>
                  <a:pt x="2599572" y="414229"/>
                </a:cubicBezTo>
                <a:cubicBezTo>
                  <a:pt x="2599845" y="414775"/>
                  <a:pt x="2603532" y="414365"/>
                  <a:pt x="2610631" y="413000"/>
                </a:cubicBezTo>
                <a:cubicBezTo>
                  <a:pt x="2617730" y="411635"/>
                  <a:pt x="2621826" y="410543"/>
                  <a:pt x="2622918" y="409724"/>
                </a:cubicBezTo>
                <a:cubicBezTo>
                  <a:pt x="2623191" y="409450"/>
                  <a:pt x="2622577" y="408358"/>
                  <a:pt x="2621075" y="406447"/>
                </a:cubicBezTo>
                <a:cubicBezTo>
                  <a:pt x="2619574" y="404536"/>
                  <a:pt x="2618140" y="403580"/>
                  <a:pt x="2616774" y="403580"/>
                </a:cubicBezTo>
                <a:close/>
                <a:moveTo>
                  <a:pt x="2093541" y="399075"/>
                </a:moveTo>
                <a:cubicBezTo>
                  <a:pt x="2093951" y="399348"/>
                  <a:pt x="2093883" y="400303"/>
                  <a:pt x="2093337" y="401942"/>
                </a:cubicBezTo>
                <a:lnTo>
                  <a:pt x="2093006" y="402273"/>
                </a:lnTo>
                <a:lnTo>
                  <a:pt x="2091408" y="403157"/>
                </a:lnTo>
                <a:lnTo>
                  <a:pt x="2091699" y="401122"/>
                </a:lnTo>
                <a:cubicBezTo>
                  <a:pt x="2092518" y="399484"/>
                  <a:pt x="2093132" y="398802"/>
                  <a:pt x="2093541" y="399075"/>
                </a:cubicBezTo>
                <a:close/>
                <a:moveTo>
                  <a:pt x="2618413" y="362520"/>
                </a:moveTo>
                <a:cubicBezTo>
                  <a:pt x="2616502" y="362042"/>
                  <a:pt x="2613634" y="362486"/>
                  <a:pt x="2609812" y="363851"/>
                </a:cubicBezTo>
                <a:lnTo>
                  <a:pt x="2603258" y="365899"/>
                </a:lnTo>
                <a:lnTo>
                  <a:pt x="2608583" y="367947"/>
                </a:lnTo>
                <a:cubicBezTo>
                  <a:pt x="2617048" y="371224"/>
                  <a:pt x="2621280" y="370814"/>
                  <a:pt x="2621280" y="366718"/>
                </a:cubicBezTo>
                <a:cubicBezTo>
                  <a:pt x="2621280" y="364397"/>
                  <a:pt x="2620324" y="362998"/>
                  <a:pt x="2618413" y="362520"/>
                </a:cubicBezTo>
                <a:close/>
                <a:moveTo>
                  <a:pt x="2944332" y="317774"/>
                </a:moveTo>
                <a:cubicBezTo>
                  <a:pt x="2949179" y="317774"/>
                  <a:pt x="2955766" y="318934"/>
                  <a:pt x="2964094" y="321255"/>
                </a:cubicBezTo>
                <a:cubicBezTo>
                  <a:pt x="2969555" y="322894"/>
                  <a:pt x="2973446" y="324532"/>
                  <a:pt x="2975767" y="326170"/>
                </a:cubicBezTo>
                <a:cubicBezTo>
                  <a:pt x="2978088" y="327809"/>
                  <a:pt x="2980477" y="330539"/>
                  <a:pt x="2982935" y="334362"/>
                </a:cubicBezTo>
                <a:cubicBezTo>
                  <a:pt x="2987576" y="342007"/>
                  <a:pt x="2986348" y="350745"/>
                  <a:pt x="2979248" y="360575"/>
                </a:cubicBezTo>
                <a:cubicBezTo>
                  <a:pt x="2976518" y="364124"/>
                  <a:pt x="2972149" y="365967"/>
                  <a:pt x="2966142" y="366104"/>
                </a:cubicBezTo>
                <a:cubicBezTo>
                  <a:pt x="2960135" y="366240"/>
                  <a:pt x="2955902" y="366855"/>
                  <a:pt x="2953445" y="367947"/>
                </a:cubicBezTo>
                <a:cubicBezTo>
                  <a:pt x="2950988" y="369039"/>
                  <a:pt x="2949759" y="368152"/>
                  <a:pt x="2949759" y="365285"/>
                </a:cubicBezTo>
                <a:cubicBezTo>
                  <a:pt x="2949759" y="362418"/>
                  <a:pt x="2948803" y="360984"/>
                  <a:pt x="2946892" y="360984"/>
                </a:cubicBezTo>
                <a:cubicBezTo>
                  <a:pt x="2945254" y="360984"/>
                  <a:pt x="2943957" y="359619"/>
                  <a:pt x="2943001" y="356888"/>
                </a:cubicBezTo>
                <a:cubicBezTo>
                  <a:pt x="2942045" y="354158"/>
                  <a:pt x="2941568" y="350881"/>
                  <a:pt x="2941568" y="347059"/>
                </a:cubicBezTo>
                <a:cubicBezTo>
                  <a:pt x="2941294" y="343782"/>
                  <a:pt x="2939792" y="340778"/>
                  <a:pt x="2937062" y="338048"/>
                </a:cubicBezTo>
                <a:cubicBezTo>
                  <a:pt x="2932420" y="333406"/>
                  <a:pt x="2931738" y="327809"/>
                  <a:pt x="2935014" y="321255"/>
                </a:cubicBezTo>
                <a:cubicBezTo>
                  <a:pt x="2936380" y="318934"/>
                  <a:pt x="2939486" y="317774"/>
                  <a:pt x="2944332" y="317774"/>
                </a:cubicBezTo>
                <a:close/>
                <a:moveTo>
                  <a:pt x="2671248" y="277431"/>
                </a:moveTo>
                <a:cubicBezTo>
                  <a:pt x="2670702" y="276885"/>
                  <a:pt x="2668722" y="278045"/>
                  <a:pt x="2665309" y="280912"/>
                </a:cubicBezTo>
                <a:cubicBezTo>
                  <a:pt x="2661896" y="283779"/>
                  <a:pt x="2660190" y="285622"/>
                  <a:pt x="2660190" y="286441"/>
                </a:cubicBezTo>
                <a:cubicBezTo>
                  <a:pt x="2660190" y="288899"/>
                  <a:pt x="2661828" y="289035"/>
                  <a:pt x="2665104" y="286851"/>
                </a:cubicBezTo>
                <a:cubicBezTo>
                  <a:pt x="2666470" y="285759"/>
                  <a:pt x="2667698" y="284530"/>
                  <a:pt x="2668790" y="283165"/>
                </a:cubicBezTo>
                <a:cubicBezTo>
                  <a:pt x="2670975" y="279888"/>
                  <a:pt x="2671794" y="277977"/>
                  <a:pt x="2671248" y="277431"/>
                </a:cubicBezTo>
                <a:close/>
                <a:moveTo>
                  <a:pt x="276462" y="275383"/>
                </a:moveTo>
                <a:cubicBezTo>
                  <a:pt x="269090" y="276475"/>
                  <a:pt x="262537" y="279342"/>
                  <a:pt x="256803" y="283984"/>
                </a:cubicBezTo>
                <a:cubicBezTo>
                  <a:pt x="252161" y="287534"/>
                  <a:pt x="249840" y="288762"/>
                  <a:pt x="249840" y="287670"/>
                </a:cubicBezTo>
                <a:cubicBezTo>
                  <a:pt x="249840" y="287397"/>
                  <a:pt x="249976" y="286851"/>
                  <a:pt x="250249" y="286032"/>
                </a:cubicBezTo>
                <a:cubicBezTo>
                  <a:pt x="251069" y="283847"/>
                  <a:pt x="250932" y="282755"/>
                  <a:pt x="249840" y="282755"/>
                </a:cubicBezTo>
                <a:cubicBezTo>
                  <a:pt x="249021" y="282755"/>
                  <a:pt x="246017" y="283438"/>
                  <a:pt x="240829" y="284803"/>
                </a:cubicBezTo>
                <a:cubicBezTo>
                  <a:pt x="233457" y="286715"/>
                  <a:pt x="229771" y="288421"/>
                  <a:pt x="229771" y="289923"/>
                </a:cubicBezTo>
                <a:cubicBezTo>
                  <a:pt x="229771" y="291425"/>
                  <a:pt x="231955" y="295862"/>
                  <a:pt x="236324" y="303234"/>
                </a:cubicBezTo>
                <a:cubicBezTo>
                  <a:pt x="240693" y="310606"/>
                  <a:pt x="243287" y="315385"/>
                  <a:pt x="244106" y="317569"/>
                </a:cubicBezTo>
                <a:cubicBezTo>
                  <a:pt x="244925" y="319754"/>
                  <a:pt x="246631" y="320709"/>
                  <a:pt x="249225" y="320436"/>
                </a:cubicBezTo>
                <a:cubicBezTo>
                  <a:pt x="251819" y="320163"/>
                  <a:pt x="256803" y="318252"/>
                  <a:pt x="264175" y="314702"/>
                </a:cubicBezTo>
                <a:lnTo>
                  <a:pt x="277281" y="308559"/>
                </a:lnTo>
                <a:lnTo>
                  <a:pt x="277691" y="297500"/>
                </a:lnTo>
                <a:cubicBezTo>
                  <a:pt x="277691" y="289855"/>
                  <a:pt x="277827" y="284257"/>
                  <a:pt x="278100" y="280707"/>
                </a:cubicBezTo>
                <a:cubicBezTo>
                  <a:pt x="278374" y="277158"/>
                  <a:pt x="277827" y="275383"/>
                  <a:pt x="276462" y="275383"/>
                </a:cubicBezTo>
                <a:close/>
                <a:moveTo>
                  <a:pt x="2631110" y="269854"/>
                </a:moveTo>
                <a:cubicBezTo>
                  <a:pt x="2630018" y="269444"/>
                  <a:pt x="2626058" y="270195"/>
                  <a:pt x="2619232" y="272106"/>
                </a:cubicBezTo>
                <a:cubicBezTo>
                  <a:pt x="2612132" y="274018"/>
                  <a:pt x="2605716" y="276748"/>
                  <a:pt x="2599982" y="280298"/>
                </a:cubicBezTo>
                <a:cubicBezTo>
                  <a:pt x="2594248" y="283847"/>
                  <a:pt x="2591381" y="286715"/>
                  <a:pt x="2591381" y="288899"/>
                </a:cubicBezTo>
                <a:cubicBezTo>
                  <a:pt x="2591381" y="291902"/>
                  <a:pt x="2590562" y="295043"/>
                  <a:pt x="2588924" y="298319"/>
                </a:cubicBezTo>
                <a:cubicBezTo>
                  <a:pt x="2588104" y="300230"/>
                  <a:pt x="2587763" y="301596"/>
                  <a:pt x="2587900" y="302415"/>
                </a:cubicBezTo>
                <a:cubicBezTo>
                  <a:pt x="2588036" y="303234"/>
                  <a:pt x="2588924" y="304326"/>
                  <a:pt x="2590562" y="305691"/>
                </a:cubicBezTo>
                <a:cubicBezTo>
                  <a:pt x="2596842" y="310606"/>
                  <a:pt x="2606126" y="308695"/>
                  <a:pt x="2618413" y="299957"/>
                </a:cubicBezTo>
                <a:cubicBezTo>
                  <a:pt x="2626332" y="294223"/>
                  <a:pt x="2630359" y="290332"/>
                  <a:pt x="2630496" y="288285"/>
                </a:cubicBezTo>
                <a:cubicBezTo>
                  <a:pt x="2630632" y="286237"/>
                  <a:pt x="2630973" y="282482"/>
                  <a:pt x="2631519" y="277021"/>
                </a:cubicBezTo>
                <a:cubicBezTo>
                  <a:pt x="2632338" y="272652"/>
                  <a:pt x="2632202" y="270263"/>
                  <a:pt x="2631110" y="269854"/>
                </a:cubicBezTo>
                <a:close/>
                <a:moveTo>
                  <a:pt x="2656913" y="263505"/>
                </a:moveTo>
                <a:cubicBezTo>
                  <a:pt x="2654182" y="263505"/>
                  <a:pt x="2652817" y="264188"/>
                  <a:pt x="2652817" y="265553"/>
                </a:cubicBezTo>
                <a:cubicBezTo>
                  <a:pt x="2652817" y="266918"/>
                  <a:pt x="2653432" y="267738"/>
                  <a:pt x="2654660" y="268011"/>
                </a:cubicBezTo>
                <a:cubicBezTo>
                  <a:pt x="2655889" y="268284"/>
                  <a:pt x="2657186" y="267738"/>
                  <a:pt x="2658551" y="266372"/>
                </a:cubicBezTo>
                <a:cubicBezTo>
                  <a:pt x="2659370" y="265280"/>
                  <a:pt x="2659643" y="264529"/>
                  <a:pt x="2659370" y="264120"/>
                </a:cubicBezTo>
                <a:cubicBezTo>
                  <a:pt x="2659098" y="263710"/>
                  <a:pt x="2658278" y="263505"/>
                  <a:pt x="2656913" y="263505"/>
                </a:cubicBezTo>
                <a:close/>
                <a:moveTo>
                  <a:pt x="2631212" y="239955"/>
                </a:moveTo>
                <a:cubicBezTo>
                  <a:pt x="2630324" y="239545"/>
                  <a:pt x="2629198" y="240023"/>
                  <a:pt x="2627833" y="241388"/>
                </a:cubicBezTo>
                <a:cubicBezTo>
                  <a:pt x="2626468" y="242753"/>
                  <a:pt x="2622440" y="245279"/>
                  <a:pt x="2615751" y="248965"/>
                </a:cubicBezTo>
                <a:cubicBezTo>
                  <a:pt x="2609061" y="252652"/>
                  <a:pt x="2604556" y="257089"/>
                  <a:pt x="2602235" y="262277"/>
                </a:cubicBezTo>
                <a:cubicBezTo>
                  <a:pt x="2599914" y="267465"/>
                  <a:pt x="2598958" y="270263"/>
                  <a:pt x="2599368" y="270673"/>
                </a:cubicBezTo>
                <a:cubicBezTo>
                  <a:pt x="2599777" y="271082"/>
                  <a:pt x="2601757" y="270536"/>
                  <a:pt x="2605306" y="269035"/>
                </a:cubicBezTo>
                <a:cubicBezTo>
                  <a:pt x="2608856" y="267533"/>
                  <a:pt x="2614454" y="265553"/>
                  <a:pt x="2622099" y="263096"/>
                </a:cubicBezTo>
                <a:cubicBezTo>
                  <a:pt x="2627014" y="261184"/>
                  <a:pt x="2630154" y="259751"/>
                  <a:pt x="2631519" y="258795"/>
                </a:cubicBezTo>
                <a:cubicBezTo>
                  <a:pt x="2632884" y="257839"/>
                  <a:pt x="2633567" y="255996"/>
                  <a:pt x="2633567" y="253266"/>
                </a:cubicBezTo>
                <a:cubicBezTo>
                  <a:pt x="2633840" y="249716"/>
                  <a:pt x="2633704" y="246576"/>
                  <a:pt x="2633158" y="243846"/>
                </a:cubicBezTo>
                <a:cubicBezTo>
                  <a:pt x="2632748" y="241661"/>
                  <a:pt x="2632100" y="240364"/>
                  <a:pt x="2631212" y="239955"/>
                </a:cubicBezTo>
                <a:close/>
                <a:moveTo>
                  <a:pt x="1722672" y="233606"/>
                </a:moveTo>
                <a:cubicBezTo>
                  <a:pt x="1721580" y="233606"/>
                  <a:pt x="1720488" y="235108"/>
                  <a:pt x="1719396" y="238112"/>
                </a:cubicBezTo>
                <a:cubicBezTo>
                  <a:pt x="1717485" y="242207"/>
                  <a:pt x="1716666" y="244801"/>
                  <a:pt x="1716938" y="245894"/>
                </a:cubicBezTo>
                <a:cubicBezTo>
                  <a:pt x="1717211" y="246986"/>
                  <a:pt x="1715710" y="250877"/>
                  <a:pt x="1712433" y="257566"/>
                </a:cubicBezTo>
                <a:cubicBezTo>
                  <a:pt x="1709156" y="264256"/>
                  <a:pt x="1706562" y="268557"/>
                  <a:pt x="1704651" y="270468"/>
                </a:cubicBezTo>
                <a:cubicBezTo>
                  <a:pt x="1702740" y="272106"/>
                  <a:pt x="1701784" y="273199"/>
                  <a:pt x="1701784" y="273745"/>
                </a:cubicBezTo>
                <a:cubicBezTo>
                  <a:pt x="1701784" y="274291"/>
                  <a:pt x="1702740" y="275246"/>
                  <a:pt x="1704651" y="276612"/>
                </a:cubicBezTo>
                <a:cubicBezTo>
                  <a:pt x="1707109" y="278250"/>
                  <a:pt x="1708337" y="279888"/>
                  <a:pt x="1708337" y="281527"/>
                </a:cubicBezTo>
                <a:cubicBezTo>
                  <a:pt x="1708884" y="285622"/>
                  <a:pt x="1709839" y="288558"/>
                  <a:pt x="1711204" y="290332"/>
                </a:cubicBezTo>
                <a:cubicBezTo>
                  <a:pt x="1712570" y="292107"/>
                  <a:pt x="1714481" y="292858"/>
                  <a:pt x="1716938" y="292585"/>
                </a:cubicBezTo>
                <a:cubicBezTo>
                  <a:pt x="1719123" y="292312"/>
                  <a:pt x="1720693" y="291493"/>
                  <a:pt x="1721649" y="290128"/>
                </a:cubicBezTo>
                <a:cubicBezTo>
                  <a:pt x="1722604" y="288762"/>
                  <a:pt x="1723628" y="285349"/>
                  <a:pt x="1724720" y="279888"/>
                </a:cubicBezTo>
                <a:cubicBezTo>
                  <a:pt x="1726359" y="271970"/>
                  <a:pt x="1726905" y="262959"/>
                  <a:pt x="1726359" y="252856"/>
                </a:cubicBezTo>
                <a:cubicBezTo>
                  <a:pt x="1725540" y="240023"/>
                  <a:pt x="1724311" y="233606"/>
                  <a:pt x="1722672" y="233606"/>
                </a:cubicBezTo>
                <a:close/>
                <a:moveTo>
                  <a:pt x="615795" y="232787"/>
                </a:moveTo>
                <a:cubicBezTo>
                  <a:pt x="617297" y="232241"/>
                  <a:pt x="618048" y="232378"/>
                  <a:pt x="618048" y="233197"/>
                </a:cubicBezTo>
                <a:cubicBezTo>
                  <a:pt x="618048" y="233743"/>
                  <a:pt x="616068" y="235040"/>
                  <a:pt x="612109" y="237088"/>
                </a:cubicBezTo>
                <a:cubicBezTo>
                  <a:pt x="608150" y="239136"/>
                  <a:pt x="605624" y="240159"/>
                  <a:pt x="604532" y="240159"/>
                </a:cubicBezTo>
                <a:cubicBezTo>
                  <a:pt x="603713" y="240159"/>
                  <a:pt x="604668" y="239204"/>
                  <a:pt x="607399" y="237292"/>
                </a:cubicBezTo>
                <a:cubicBezTo>
                  <a:pt x="607672" y="237019"/>
                  <a:pt x="608218" y="236746"/>
                  <a:pt x="609037" y="236473"/>
                </a:cubicBezTo>
                <a:cubicBezTo>
                  <a:pt x="612041" y="234562"/>
                  <a:pt x="614293" y="233333"/>
                  <a:pt x="615795" y="232787"/>
                </a:cubicBezTo>
                <a:close/>
                <a:moveTo>
                  <a:pt x="595932" y="231968"/>
                </a:moveTo>
                <a:lnTo>
                  <a:pt x="595931" y="231969"/>
                </a:lnTo>
                <a:lnTo>
                  <a:pt x="596955" y="234016"/>
                </a:lnTo>
                <a:lnTo>
                  <a:pt x="594908" y="236063"/>
                </a:lnTo>
                <a:lnTo>
                  <a:pt x="594908" y="236064"/>
                </a:lnTo>
                <a:cubicBezTo>
                  <a:pt x="595590" y="236064"/>
                  <a:pt x="596273" y="235381"/>
                  <a:pt x="596956" y="234016"/>
                </a:cubicBezTo>
                <a:cubicBezTo>
                  <a:pt x="597638" y="232651"/>
                  <a:pt x="597297" y="231968"/>
                  <a:pt x="595932" y="231968"/>
                </a:cubicBezTo>
                <a:close/>
                <a:moveTo>
                  <a:pt x="2678416" y="222957"/>
                </a:moveTo>
                <a:cubicBezTo>
                  <a:pt x="2673091" y="223230"/>
                  <a:pt x="2666879" y="224527"/>
                  <a:pt x="2659780" y="226848"/>
                </a:cubicBezTo>
                <a:cubicBezTo>
                  <a:pt x="2652680" y="229169"/>
                  <a:pt x="2649131" y="231149"/>
                  <a:pt x="2649131" y="232787"/>
                </a:cubicBezTo>
                <a:cubicBezTo>
                  <a:pt x="2649131" y="234425"/>
                  <a:pt x="2649814" y="238385"/>
                  <a:pt x="2651179" y="244665"/>
                </a:cubicBezTo>
                <a:lnTo>
                  <a:pt x="2653226" y="254085"/>
                </a:lnTo>
                <a:lnTo>
                  <a:pt x="2663876" y="254085"/>
                </a:lnTo>
                <a:cubicBezTo>
                  <a:pt x="2669610" y="253812"/>
                  <a:pt x="2673569" y="254085"/>
                  <a:pt x="2675754" y="254904"/>
                </a:cubicBezTo>
                <a:cubicBezTo>
                  <a:pt x="2677938" y="255723"/>
                  <a:pt x="2679576" y="257635"/>
                  <a:pt x="2680668" y="260638"/>
                </a:cubicBezTo>
                <a:cubicBezTo>
                  <a:pt x="2681488" y="262823"/>
                  <a:pt x="2682580" y="262140"/>
                  <a:pt x="2683945" y="258590"/>
                </a:cubicBezTo>
                <a:cubicBezTo>
                  <a:pt x="2684218" y="257771"/>
                  <a:pt x="2684764" y="256406"/>
                  <a:pt x="2685583" y="254495"/>
                </a:cubicBezTo>
                <a:cubicBezTo>
                  <a:pt x="2687494" y="248761"/>
                  <a:pt x="2688655" y="243163"/>
                  <a:pt x="2689064" y="237702"/>
                </a:cubicBezTo>
                <a:cubicBezTo>
                  <a:pt x="2689474" y="232241"/>
                  <a:pt x="2689133" y="228282"/>
                  <a:pt x="2688040" y="225824"/>
                </a:cubicBezTo>
                <a:cubicBezTo>
                  <a:pt x="2686948" y="223640"/>
                  <a:pt x="2683740" y="222684"/>
                  <a:pt x="2678416" y="222957"/>
                </a:cubicBezTo>
                <a:close/>
                <a:moveTo>
                  <a:pt x="259055" y="218862"/>
                </a:moveTo>
                <a:cubicBezTo>
                  <a:pt x="258373" y="219408"/>
                  <a:pt x="256120" y="220090"/>
                  <a:pt x="252297" y="220909"/>
                </a:cubicBezTo>
                <a:cubicBezTo>
                  <a:pt x="237279" y="223094"/>
                  <a:pt x="229088" y="225415"/>
                  <a:pt x="227723" y="227872"/>
                </a:cubicBezTo>
                <a:cubicBezTo>
                  <a:pt x="226904" y="229237"/>
                  <a:pt x="226426" y="235176"/>
                  <a:pt x="226289" y="245689"/>
                </a:cubicBezTo>
                <a:cubicBezTo>
                  <a:pt x="226153" y="256201"/>
                  <a:pt x="225675" y="262140"/>
                  <a:pt x="224856" y="263505"/>
                </a:cubicBezTo>
                <a:cubicBezTo>
                  <a:pt x="224037" y="264871"/>
                  <a:pt x="224310" y="265417"/>
                  <a:pt x="225675" y="265144"/>
                </a:cubicBezTo>
                <a:cubicBezTo>
                  <a:pt x="227859" y="264871"/>
                  <a:pt x="234003" y="262959"/>
                  <a:pt x="244106" y="259410"/>
                </a:cubicBezTo>
                <a:cubicBezTo>
                  <a:pt x="255574" y="255587"/>
                  <a:pt x="264311" y="253675"/>
                  <a:pt x="270319" y="253675"/>
                </a:cubicBezTo>
                <a:cubicBezTo>
                  <a:pt x="274141" y="253675"/>
                  <a:pt x="276599" y="253402"/>
                  <a:pt x="277691" y="252856"/>
                </a:cubicBezTo>
                <a:cubicBezTo>
                  <a:pt x="278783" y="252310"/>
                  <a:pt x="279329" y="251081"/>
                  <a:pt x="279329" y="249170"/>
                </a:cubicBezTo>
                <a:cubicBezTo>
                  <a:pt x="280148" y="230330"/>
                  <a:pt x="280012" y="220909"/>
                  <a:pt x="278920" y="220909"/>
                </a:cubicBezTo>
                <a:cubicBezTo>
                  <a:pt x="277554" y="221729"/>
                  <a:pt x="276053" y="221456"/>
                  <a:pt x="274414" y="220090"/>
                </a:cubicBezTo>
                <a:cubicBezTo>
                  <a:pt x="272776" y="218725"/>
                  <a:pt x="269499" y="219681"/>
                  <a:pt x="264585" y="222957"/>
                </a:cubicBezTo>
                <a:cubicBezTo>
                  <a:pt x="259670" y="226507"/>
                  <a:pt x="257212" y="227463"/>
                  <a:pt x="257212" y="225824"/>
                </a:cubicBezTo>
                <a:cubicBezTo>
                  <a:pt x="257212" y="225005"/>
                  <a:pt x="258031" y="223777"/>
                  <a:pt x="259670" y="222138"/>
                </a:cubicBezTo>
                <a:cubicBezTo>
                  <a:pt x="261308" y="220500"/>
                  <a:pt x="261786" y="219408"/>
                  <a:pt x="261103" y="218862"/>
                </a:cubicBezTo>
                <a:cubicBezTo>
                  <a:pt x="260421" y="218315"/>
                  <a:pt x="259738" y="218315"/>
                  <a:pt x="259055" y="218862"/>
                </a:cubicBezTo>
                <a:close/>
                <a:moveTo>
                  <a:pt x="885092" y="216814"/>
                </a:moveTo>
                <a:lnTo>
                  <a:pt x="885091" y="216815"/>
                </a:lnTo>
                <a:lnTo>
                  <a:pt x="876490" y="231354"/>
                </a:lnTo>
                <a:cubicBezTo>
                  <a:pt x="870209" y="240501"/>
                  <a:pt x="865909" y="246371"/>
                  <a:pt x="863588" y="248965"/>
                </a:cubicBezTo>
                <a:cubicBezTo>
                  <a:pt x="861267" y="251559"/>
                  <a:pt x="860107" y="253675"/>
                  <a:pt x="860107" y="255314"/>
                </a:cubicBezTo>
                <a:cubicBezTo>
                  <a:pt x="860107" y="256952"/>
                  <a:pt x="859424" y="257771"/>
                  <a:pt x="858059" y="257771"/>
                </a:cubicBezTo>
                <a:cubicBezTo>
                  <a:pt x="856693" y="257771"/>
                  <a:pt x="856011" y="259000"/>
                  <a:pt x="856011" y="261457"/>
                </a:cubicBezTo>
                <a:cubicBezTo>
                  <a:pt x="856011" y="263915"/>
                  <a:pt x="851710" y="268966"/>
                  <a:pt x="843109" y="276612"/>
                </a:cubicBezTo>
                <a:cubicBezTo>
                  <a:pt x="834508" y="284257"/>
                  <a:pt x="829798" y="289445"/>
                  <a:pt x="828979" y="292176"/>
                </a:cubicBezTo>
                <a:cubicBezTo>
                  <a:pt x="828433" y="294633"/>
                  <a:pt x="825702" y="297773"/>
                  <a:pt x="820787" y="301596"/>
                </a:cubicBezTo>
                <a:lnTo>
                  <a:pt x="809730" y="307329"/>
                </a:lnTo>
                <a:lnTo>
                  <a:pt x="809730" y="307330"/>
                </a:lnTo>
                <a:cubicBezTo>
                  <a:pt x="812187" y="307330"/>
                  <a:pt x="815873" y="305418"/>
                  <a:pt x="820788" y="301596"/>
                </a:cubicBezTo>
                <a:cubicBezTo>
                  <a:pt x="825703" y="297773"/>
                  <a:pt x="828434" y="294633"/>
                  <a:pt x="828980" y="292176"/>
                </a:cubicBezTo>
                <a:cubicBezTo>
                  <a:pt x="829799" y="289445"/>
                  <a:pt x="834509" y="284257"/>
                  <a:pt x="843110" y="276612"/>
                </a:cubicBezTo>
                <a:cubicBezTo>
                  <a:pt x="851711" y="268966"/>
                  <a:pt x="856012" y="263915"/>
                  <a:pt x="856012" y="261457"/>
                </a:cubicBezTo>
                <a:cubicBezTo>
                  <a:pt x="856012" y="259000"/>
                  <a:pt x="856694" y="257771"/>
                  <a:pt x="858060" y="257771"/>
                </a:cubicBezTo>
                <a:cubicBezTo>
                  <a:pt x="859425" y="257771"/>
                  <a:pt x="860108" y="256952"/>
                  <a:pt x="860108" y="255314"/>
                </a:cubicBezTo>
                <a:cubicBezTo>
                  <a:pt x="860108" y="253675"/>
                  <a:pt x="861268" y="251559"/>
                  <a:pt x="863589" y="248965"/>
                </a:cubicBezTo>
                <a:cubicBezTo>
                  <a:pt x="865910" y="246371"/>
                  <a:pt x="870210" y="240501"/>
                  <a:pt x="876491" y="231354"/>
                </a:cubicBezTo>
                <a:cubicBezTo>
                  <a:pt x="882771" y="222206"/>
                  <a:pt x="885638" y="217360"/>
                  <a:pt x="885092" y="216814"/>
                </a:cubicBezTo>
                <a:close/>
                <a:moveTo>
                  <a:pt x="547192" y="202069"/>
                </a:moveTo>
                <a:lnTo>
                  <a:pt x="547191" y="202070"/>
                </a:lnTo>
                <a:lnTo>
                  <a:pt x="548010" y="204117"/>
                </a:lnTo>
                <a:lnTo>
                  <a:pt x="545964" y="206164"/>
                </a:lnTo>
                <a:lnTo>
                  <a:pt x="545964" y="206165"/>
                </a:lnTo>
                <a:cubicBezTo>
                  <a:pt x="547329" y="206165"/>
                  <a:pt x="548011" y="205482"/>
                  <a:pt x="548011" y="204117"/>
                </a:cubicBezTo>
                <a:cubicBezTo>
                  <a:pt x="548011" y="202752"/>
                  <a:pt x="547738" y="202069"/>
                  <a:pt x="547192" y="202069"/>
                </a:cubicBezTo>
                <a:close/>
                <a:moveTo>
                  <a:pt x="2277237" y="178723"/>
                </a:moveTo>
                <a:cubicBezTo>
                  <a:pt x="2273688" y="178996"/>
                  <a:pt x="2267407" y="180635"/>
                  <a:pt x="2258396" y="183638"/>
                </a:cubicBezTo>
                <a:cubicBezTo>
                  <a:pt x="2249386" y="186642"/>
                  <a:pt x="2244471" y="188963"/>
                  <a:pt x="2243652" y="190601"/>
                </a:cubicBezTo>
                <a:cubicBezTo>
                  <a:pt x="2242833" y="191693"/>
                  <a:pt x="2239488" y="200635"/>
                  <a:pt x="2233617" y="217428"/>
                </a:cubicBezTo>
                <a:cubicBezTo>
                  <a:pt x="2227746" y="234221"/>
                  <a:pt x="2224675" y="243436"/>
                  <a:pt x="2224402" y="245074"/>
                </a:cubicBezTo>
                <a:cubicBezTo>
                  <a:pt x="2224129" y="246167"/>
                  <a:pt x="2222354" y="250399"/>
                  <a:pt x="2219078" y="257771"/>
                </a:cubicBezTo>
                <a:cubicBezTo>
                  <a:pt x="2215801" y="265144"/>
                  <a:pt x="2214162" y="269717"/>
                  <a:pt x="2214162" y="271492"/>
                </a:cubicBezTo>
                <a:cubicBezTo>
                  <a:pt x="2214162" y="273267"/>
                  <a:pt x="2213343" y="275519"/>
                  <a:pt x="2211705" y="278250"/>
                </a:cubicBezTo>
                <a:cubicBezTo>
                  <a:pt x="2207336" y="286715"/>
                  <a:pt x="2206654" y="295316"/>
                  <a:pt x="2209657" y="304053"/>
                </a:cubicBezTo>
                <a:cubicBezTo>
                  <a:pt x="2211568" y="310060"/>
                  <a:pt x="2213070" y="313064"/>
                  <a:pt x="2214162" y="313064"/>
                </a:cubicBezTo>
                <a:cubicBezTo>
                  <a:pt x="2215255" y="313064"/>
                  <a:pt x="2215801" y="314088"/>
                  <a:pt x="2215801" y="316136"/>
                </a:cubicBezTo>
                <a:cubicBezTo>
                  <a:pt x="2215801" y="318184"/>
                  <a:pt x="2216756" y="319890"/>
                  <a:pt x="2218668" y="321255"/>
                </a:cubicBezTo>
                <a:cubicBezTo>
                  <a:pt x="2220579" y="322621"/>
                  <a:pt x="2221672" y="324668"/>
                  <a:pt x="2221944" y="327399"/>
                </a:cubicBezTo>
                <a:cubicBezTo>
                  <a:pt x="2222217" y="332587"/>
                  <a:pt x="2224129" y="332450"/>
                  <a:pt x="2227678" y="326989"/>
                </a:cubicBezTo>
                <a:cubicBezTo>
                  <a:pt x="2230682" y="322348"/>
                  <a:pt x="2236280" y="312108"/>
                  <a:pt x="2244471" y="296271"/>
                </a:cubicBezTo>
                <a:cubicBezTo>
                  <a:pt x="2252936" y="279615"/>
                  <a:pt x="2257782" y="270605"/>
                  <a:pt x="2259011" y="269239"/>
                </a:cubicBezTo>
                <a:cubicBezTo>
                  <a:pt x="2260240" y="267874"/>
                  <a:pt x="2262356" y="262823"/>
                  <a:pt x="2265359" y="254085"/>
                </a:cubicBezTo>
                <a:cubicBezTo>
                  <a:pt x="2275735" y="226234"/>
                  <a:pt x="2281469" y="206028"/>
                  <a:pt x="2282562" y="193468"/>
                </a:cubicBezTo>
                <a:lnTo>
                  <a:pt x="2283790" y="178723"/>
                </a:lnTo>
                <a:close/>
                <a:moveTo>
                  <a:pt x="898608" y="170941"/>
                </a:moveTo>
                <a:lnTo>
                  <a:pt x="898606" y="170941"/>
                </a:lnTo>
                <a:lnTo>
                  <a:pt x="895740" y="173399"/>
                </a:lnTo>
                <a:lnTo>
                  <a:pt x="888779" y="176265"/>
                </a:lnTo>
                <a:lnTo>
                  <a:pt x="888778" y="176266"/>
                </a:lnTo>
                <a:cubicBezTo>
                  <a:pt x="890143" y="176266"/>
                  <a:pt x="892464" y="175310"/>
                  <a:pt x="895741" y="173399"/>
                </a:cubicBezTo>
                <a:cubicBezTo>
                  <a:pt x="897652" y="172033"/>
                  <a:pt x="898608" y="171214"/>
                  <a:pt x="898608" y="170941"/>
                </a:cubicBezTo>
                <a:close/>
                <a:moveTo>
                  <a:pt x="638936" y="168484"/>
                </a:moveTo>
                <a:cubicBezTo>
                  <a:pt x="640847" y="168484"/>
                  <a:pt x="641803" y="169098"/>
                  <a:pt x="641803" y="170327"/>
                </a:cubicBezTo>
                <a:cubicBezTo>
                  <a:pt x="641803" y="171556"/>
                  <a:pt x="640438" y="172170"/>
                  <a:pt x="637707" y="172170"/>
                </a:cubicBezTo>
                <a:cubicBezTo>
                  <a:pt x="636615" y="172170"/>
                  <a:pt x="635796" y="172033"/>
                  <a:pt x="635250" y="171760"/>
                </a:cubicBezTo>
                <a:cubicBezTo>
                  <a:pt x="634704" y="171487"/>
                  <a:pt x="634567" y="171078"/>
                  <a:pt x="634840" y="170532"/>
                </a:cubicBezTo>
                <a:cubicBezTo>
                  <a:pt x="635659" y="169166"/>
                  <a:pt x="637025" y="168484"/>
                  <a:pt x="638936" y="168484"/>
                </a:cubicBezTo>
                <a:close/>
                <a:moveTo>
                  <a:pt x="2734732" y="146162"/>
                </a:moveTo>
                <a:cubicBezTo>
                  <a:pt x="2736370" y="146026"/>
                  <a:pt x="2740193" y="147527"/>
                  <a:pt x="2746200" y="150667"/>
                </a:cubicBezTo>
                <a:cubicBezTo>
                  <a:pt x="2752207" y="153807"/>
                  <a:pt x="2756440" y="155377"/>
                  <a:pt x="2758897" y="155377"/>
                </a:cubicBezTo>
                <a:cubicBezTo>
                  <a:pt x="2761628" y="155377"/>
                  <a:pt x="2765655" y="156947"/>
                  <a:pt x="2770980" y="160088"/>
                </a:cubicBezTo>
                <a:cubicBezTo>
                  <a:pt x="2776304" y="163228"/>
                  <a:pt x="2778966" y="165617"/>
                  <a:pt x="2778966" y="167255"/>
                </a:cubicBezTo>
                <a:cubicBezTo>
                  <a:pt x="2778966" y="169166"/>
                  <a:pt x="2779376" y="170532"/>
                  <a:pt x="2780195" y="171351"/>
                </a:cubicBezTo>
                <a:cubicBezTo>
                  <a:pt x="2782926" y="174081"/>
                  <a:pt x="2780878" y="176129"/>
                  <a:pt x="2774051" y="177495"/>
                </a:cubicBezTo>
                <a:cubicBezTo>
                  <a:pt x="2769136" y="178587"/>
                  <a:pt x="2761901" y="179269"/>
                  <a:pt x="2752344" y="179542"/>
                </a:cubicBezTo>
                <a:cubicBezTo>
                  <a:pt x="2740603" y="179542"/>
                  <a:pt x="2733504" y="180225"/>
                  <a:pt x="2731046" y="181590"/>
                </a:cubicBezTo>
                <a:cubicBezTo>
                  <a:pt x="2728588" y="182956"/>
                  <a:pt x="2724766" y="183775"/>
                  <a:pt x="2719578" y="184048"/>
                </a:cubicBezTo>
                <a:cubicBezTo>
                  <a:pt x="2713298" y="184594"/>
                  <a:pt x="2706062" y="186642"/>
                  <a:pt x="2697870" y="190191"/>
                </a:cubicBezTo>
                <a:cubicBezTo>
                  <a:pt x="2693775" y="191830"/>
                  <a:pt x="2691112" y="192307"/>
                  <a:pt x="2689884" y="191625"/>
                </a:cubicBezTo>
                <a:cubicBezTo>
                  <a:pt x="2688655" y="190942"/>
                  <a:pt x="2687290" y="191147"/>
                  <a:pt x="2685788" y="192239"/>
                </a:cubicBezTo>
                <a:cubicBezTo>
                  <a:pt x="2684286" y="193331"/>
                  <a:pt x="2680122" y="195243"/>
                  <a:pt x="2673296" y="197973"/>
                </a:cubicBezTo>
                <a:cubicBezTo>
                  <a:pt x="2668381" y="199612"/>
                  <a:pt x="2662169" y="202274"/>
                  <a:pt x="2654660" y="205960"/>
                </a:cubicBezTo>
                <a:cubicBezTo>
                  <a:pt x="2647152" y="209646"/>
                  <a:pt x="2642441" y="212308"/>
                  <a:pt x="2640530" y="213947"/>
                </a:cubicBezTo>
                <a:cubicBezTo>
                  <a:pt x="2639438" y="214766"/>
                  <a:pt x="2635820" y="217223"/>
                  <a:pt x="2629676" y="221319"/>
                </a:cubicBezTo>
                <a:cubicBezTo>
                  <a:pt x="2623532" y="225415"/>
                  <a:pt x="2620051" y="228828"/>
                  <a:pt x="2619232" y="231558"/>
                </a:cubicBezTo>
                <a:lnTo>
                  <a:pt x="2617594" y="235654"/>
                </a:lnTo>
                <a:lnTo>
                  <a:pt x="2625785" y="231558"/>
                </a:lnTo>
                <a:cubicBezTo>
                  <a:pt x="2631246" y="228828"/>
                  <a:pt x="2633976" y="226780"/>
                  <a:pt x="2633976" y="225415"/>
                </a:cubicBezTo>
                <a:cubicBezTo>
                  <a:pt x="2633976" y="224596"/>
                  <a:pt x="2634932" y="223640"/>
                  <a:pt x="2636844" y="222548"/>
                </a:cubicBezTo>
                <a:cubicBezTo>
                  <a:pt x="2638755" y="221456"/>
                  <a:pt x="2640598" y="220773"/>
                  <a:pt x="2642373" y="220500"/>
                </a:cubicBezTo>
                <a:cubicBezTo>
                  <a:pt x="2644148" y="220227"/>
                  <a:pt x="2645308" y="220363"/>
                  <a:pt x="2645854" y="220909"/>
                </a:cubicBezTo>
                <a:cubicBezTo>
                  <a:pt x="2646127" y="222002"/>
                  <a:pt x="2650906" y="221046"/>
                  <a:pt x="2660190" y="218042"/>
                </a:cubicBezTo>
                <a:cubicBezTo>
                  <a:pt x="2674661" y="213128"/>
                  <a:pt x="2684900" y="212172"/>
                  <a:pt x="2690908" y="215175"/>
                </a:cubicBezTo>
                <a:cubicBezTo>
                  <a:pt x="2694184" y="217087"/>
                  <a:pt x="2697392" y="219886"/>
                  <a:pt x="2700533" y="223572"/>
                </a:cubicBezTo>
                <a:cubicBezTo>
                  <a:pt x="2703673" y="227258"/>
                  <a:pt x="2705789" y="231012"/>
                  <a:pt x="2706881" y="234835"/>
                </a:cubicBezTo>
                <a:cubicBezTo>
                  <a:pt x="2708520" y="239204"/>
                  <a:pt x="2710021" y="241388"/>
                  <a:pt x="2711386" y="241388"/>
                </a:cubicBezTo>
                <a:cubicBezTo>
                  <a:pt x="2712206" y="241934"/>
                  <a:pt x="2712547" y="244187"/>
                  <a:pt x="2712410" y="248146"/>
                </a:cubicBezTo>
                <a:cubicBezTo>
                  <a:pt x="2712274" y="252105"/>
                  <a:pt x="2711796" y="256542"/>
                  <a:pt x="2710977" y="261457"/>
                </a:cubicBezTo>
                <a:cubicBezTo>
                  <a:pt x="2710158" y="266372"/>
                  <a:pt x="2709202" y="269376"/>
                  <a:pt x="2708110" y="270468"/>
                </a:cubicBezTo>
                <a:cubicBezTo>
                  <a:pt x="2707291" y="271287"/>
                  <a:pt x="2706881" y="273881"/>
                  <a:pt x="2706881" y="278250"/>
                </a:cubicBezTo>
                <a:cubicBezTo>
                  <a:pt x="2706881" y="282892"/>
                  <a:pt x="2705242" y="288353"/>
                  <a:pt x="2701966" y="294633"/>
                </a:cubicBezTo>
                <a:cubicBezTo>
                  <a:pt x="2698690" y="300913"/>
                  <a:pt x="2695004" y="305828"/>
                  <a:pt x="2690908" y="309378"/>
                </a:cubicBezTo>
                <a:cubicBezTo>
                  <a:pt x="2687904" y="311835"/>
                  <a:pt x="2682853" y="314702"/>
                  <a:pt x="2675754" y="317979"/>
                </a:cubicBezTo>
                <a:cubicBezTo>
                  <a:pt x="2668654" y="321255"/>
                  <a:pt x="2662510" y="323576"/>
                  <a:pt x="2657322" y="324942"/>
                </a:cubicBezTo>
                <a:cubicBezTo>
                  <a:pt x="2655138" y="325488"/>
                  <a:pt x="2653841" y="326307"/>
                  <a:pt x="2653432" y="327399"/>
                </a:cubicBezTo>
                <a:cubicBezTo>
                  <a:pt x="2653022" y="328491"/>
                  <a:pt x="2653226" y="330676"/>
                  <a:pt x="2654046" y="333952"/>
                </a:cubicBezTo>
                <a:cubicBezTo>
                  <a:pt x="2654592" y="336137"/>
                  <a:pt x="2655616" y="337297"/>
                  <a:pt x="2657118" y="337434"/>
                </a:cubicBezTo>
                <a:cubicBezTo>
                  <a:pt x="2658619" y="337570"/>
                  <a:pt x="2663466" y="336956"/>
                  <a:pt x="2671658" y="335590"/>
                </a:cubicBezTo>
                <a:cubicBezTo>
                  <a:pt x="2675480" y="334771"/>
                  <a:pt x="2679986" y="335386"/>
                  <a:pt x="2685174" y="337434"/>
                </a:cubicBezTo>
                <a:cubicBezTo>
                  <a:pt x="2690362" y="339481"/>
                  <a:pt x="2694457" y="342007"/>
                  <a:pt x="2697461" y="345011"/>
                </a:cubicBezTo>
                <a:cubicBezTo>
                  <a:pt x="2700464" y="348014"/>
                  <a:pt x="2701147" y="350472"/>
                  <a:pt x="2699509" y="352383"/>
                </a:cubicBezTo>
                <a:cubicBezTo>
                  <a:pt x="2697870" y="354294"/>
                  <a:pt x="2696778" y="354977"/>
                  <a:pt x="2696232" y="354431"/>
                </a:cubicBezTo>
                <a:cubicBezTo>
                  <a:pt x="2695686" y="353885"/>
                  <a:pt x="2693092" y="355250"/>
                  <a:pt x="2688450" y="358527"/>
                </a:cubicBezTo>
                <a:cubicBezTo>
                  <a:pt x="2682716" y="362895"/>
                  <a:pt x="2671794" y="369176"/>
                  <a:pt x="2655684" y="377367"/>
                </a:cubicBezTo>
                <a:cubicBezTo>
                  <a:pt x="2651861" y="379005"/>
                  <a:pt x="2649746" y="380029"/>
                  <a:pt x="2649336" y="380439"/>
                </a:cubicBezTo>
                <a:cubicBezTo>
                  <a:pt x="2648926" y="380848"/>
                  <a:pt x="2648585" y="384466"/>
                  <a:pt x="2648312" y="391293"/>
                </a:cubicBezTo>
                <a:lnTo>
                  <a:pt x="2647902" y="401942"/>
                </a:lnTo>
                <a:lnTo>
                  <a:pt x="2654046" y="401942"/>
                </a:lnTo>
                <a:cubicBezTo>
                  <a:pt x="2658142" y="401942"/>
                  <a:pt x="2661623" y="402488"/>
                  <a:pt x="2664490" y="403580"/>
                </a:cubicBezTo>
                <a:cubicBezTo>
                  <a:pt x="2667357" y="404672"/>
                  <a:pt x="2673706" y="406310"/>
                  <a:pt x="2683535" y="408495"/>
                </a:cubicBezTo>
                <a:cubicBezTo>
                  <a:pt x="2691727" y="410133"/>
                  <a:pt x="2697392" y="411908"/>
                  <a:pt x="2700533" y="413819"/>
                </a:cubicBezTo>
                <a:cubicBezTo>
                  <a:pt x="2703673" y="415731"/>
                  <a:pt x="2705242" y="418325"/>
                  <a:pt x="2705242" y="421601"/>
                </a:cubicBezTo>
                <a:cubicBezTo>
                  <a:pt x="2705242" y="424059"/>
                  <a:pt x="2704150" y="425629"/>
                  <a:pt x="2701966" y="426311"/>
                </a:cubicBezTo>
                <a:cubicBezTo>
                  <a:pt x="2699782" y="426994"/>
                  <a:pt x="2692410" y="428154"/>
                  <a:pt x="2679849" y="429793"/>
                </a:cubicBezTo>
                <a:cubicBezTo>
                  <a:pt x="2656094" y="432796"/>
                  <a:pt x="2639301" y="434708"/>
                  <a:pt x="2629472" y="435527"/>
                </a:cubicBezTo>
                <a:cubicBezTo>
                  <a:pt x="2619642" y="436346"/>
                  <a:pt x="2605170" y="437029"/>
                  <a:pt x="2586056" y="437575"/>
                </a:cubicBezTo>
                <a:cubicBezTo>
                  <a:pt x="2577592" y="437848"/>
                  <a:pt x="2572268" y="436960"/>
                  <a:pt x="2570083" y="434912"/>
                </a:cubicBezTo>
                <a:cubicBezTo>
                  <a:pt x="2567898" y="432865"/>
                  <a:pt x="2567216" y="428018"/>
                  <a:pt x="2568035" y="420373"/>
                </a:cubicBezTo>
                <a:cubicBezTo>
                  <a:pt x="2568854" y="413546"/>
                  <a:pt x="2569469" y="409382"/>
                  <a:pt x="2569878" y="407880"/>
                </a:cubicBezTo>
                <a:cubicBezTo>
                  <a:pt x="2570288" y="406379"/>
                  <a:pt x="2574725" y="403580"/>
                  <a:pt x="2583189" y="399484"/>
                </a:cubicBezTo>
                <a:cubicBezTo>
                  <a:pt x="2595477" y="393204"/>
                  <a:pt x="2602303" y="389040"/>
                  <a:pt x="2603668" y="386992"/>
                </a:cubicBezTo>
                <a:cubicBezTo>
                  <a:pt x="2605033" y="384944"/>
                  <a:pt x="2602986" y="381326"/>
                  <a:pt x="2597524" y="376138"/>
                </a:cubicBezTo>
                <a:cubicBezTo>
                  <a:pt x="2593429" y="372316"/>
                  <a:pt x="2589060" y="370268"/>
                  <a:pt x="2584418" y="369995"/>
                </a:cubicBezTo>
                <a:cubicBezTo>
                  <a:pt x="2579776" y="369722"/>
                  <a:pt x="2575544" y="371087"/>
                  <a:pt x="2571722" y="374091"/>
                </a:cubicBezTo>
                <a:cubicBezTo>
                  <a:pt x="2569264" y="376002"/>
                  <a:pt x="2567626" y="377026"/>
                  <a:pt x="2566806" y="377162"/>
                </a:cubicBezTo>
                <a:cubicBezTo>
                  <a:pt x="2565987" y="377299"/>
                  <a:pt x="2564895" y="376616"/>
                  <a:pt x="2563530" y="375114"/>
                </a:cubicBezTo>
                <a:cubicBezTo>
                  <a:pt x="2562164" y="373613"/>
                  <a:pt x="2561618" y="372384"/>
                  <a:pt x="2561892" y="371428"/>
                </a:cubicBezTo>
                <a:cubicBezTo>
                  <a:pt x="2562164" y="370473"/>
                  <a:pt x="2563666" y="368630"/>
                  <a:pt x="2566397" y="365899"/>
                </a:cubicBezTo>
                <a:cubicBezTo>
                  <a:pt x="2570493" y="361803"/>
                  <a:pt x="2577592" y="358254"/>
                  <a:pt x="2587695" y="355250"/>
                </a:cubicBezTo>
                <a:cubicBezTo>
                  <a:pt x="2587695" y="355250"/>
                  <a:pt x="2588104" y="355250"/>
                  <a:pt x="2588924" y="355250"/>
                </a:cubicBezTo>
                <a:cubicBezTo>
                  <a:pt x="2606399" y="350335"/>
                  <a:pt x="2616638" y="347195"/>
                  <a:pt x="2619642" y="345830"/>
                </a:cubicBezTo>
                <a:cubicBezTo>
                  <a:pt x="2622645" y="344465"/>
                  <a:pt x="2624284" y="342280"/>
                  <a:pt x="2624556" y="339277"/>
                </a:cubicBezTo>
                <a:cubicBezTo>
                  <a:pt x="2624830" y="336546"/>
                  <a:pt x="2624693" y="335181"/>
                  <a:pt x="2624147" y="335181"/>
                </a:cubicBezTo>
                <a:cubicBezTo>
                  <a:pt x="2623874" y="334908"/>
                  <a:pt x="2623464" y="335044"/>
                  <a:pt x="2622918" y="335590"/>
                </a:cubicBezTo>
                <a:cubicBezTo>
                  <a:pt x="2620734" y="337229"/>
                  <a:pt x="2616980" y="338731"/>
                  <a:pt x="2611655" y="340096"/>
                </a:cubicBezTo>
                <a:cubicBezTo>
                  <a:pt x="2606330" y="341461"/>
                  <a:pt x="2601757" y="342144"/>
                  <a:pt x="2597934" y="342144"/>
                </a:cubicBezTo>
                <a:cubicBezTo>
                  <a:pt x="2594930" y="342144"/>
                  <a:pt x="2592882" y="341734"/>
                  <a:pt x="2591790" y="340915"/>
                </a:cubicBezTo>
                <a:cubicBezTo>
                  <a:pt x="2590698" y="340096"/>
                  <a:pt x="2589606" y="338184"/>
                  <a:pt x="2588514" y="335181"/>
                </a:cubicBezTo>
                <a:cubicBezTo>
                  <a:pt x="2587149" y="332177"/>
                  <a:pt x="2586534" y="329993"/>
                  <a:pt x="2586671" y="328628"/>
                </a:cubicBezTo>
                <a:cubicBezTo>
                  <a:pt x="2586808" y="327262"/>
                  <a:pt x="2587831" y="325078"/>
                  <a:pt x="2589743" y="322075"/>
                </a:cubicBezTo>
                <a:cubicBezTo>
                  <a:pt x="2592200" y="317979"/>
                  <a:pt x="2594248" y="315931"/>
                  <a:pt x="2595886" y="315931"/>
                </a:cubicBezTo>
                <a:cubicBezTo>
                  <a:pt x="2600528" y="315931"/>
                  <a:pt x="2599300" y="313610"/>
                  <a:pt x="2592200" y="308968"/>
                </a:cubicBezTo>
                <a:lnTo>
                  <a:pt x="2585647" y="304872"/>
                </a:lnTo>
                <a:lnTo>
                  <a:pt x="2583599" y="309787"/>
                </a:lnTo>
                <a:cubicBezTo>
                  <a:pt x="2582234" y="313337"/>
                  <a:pt x="2581278" y="318525"/>
                  <a:pt x="2580732" y="325351"/>
                </a:cubicBezTo>
                <a:cubicBezTo>
                  <a:pt x="2579913" y="336273"/>
                  <a:pt x="2575817" y="341871"/>
                  <a:pt x="2568444" y="342144"/>
                </a:cubicBezTo>
                <a:cubicBezTo>
                  <a:pt x="2565168" y="342144"/>
                  <a:pt x="2561618" y="338594"/>
                  <a:pt x="2557796" y="331495"/>
                </a:cubicBezTo>
                <a:cubicBezTo>
                  <a:pt x="2553973" y="324395"/>
                  <a:pt x="2552062" y="317433"/>
                  <a:pt x="2552062" y="310606"/>
                </a:cubicBezTo>
                <a:cubicBezTo>
                  <a:pt x="2551788" y="305965"/>
                  <a:pt x="2550833" y="301323"/>
                  <a:pt x="2549194" y="296681"/>
                </a:cubicBezTo>
                <a:cubicBezTo>
                  <a:pt x="2547829" y="292312"/>
                  <a:pt x="2547625" y="288899"/>
                  <a:pt x="2548580" y="286441"/>
                </a:cubicBezTo>
                <a:cubicBezTo>
                  <a:pt x="2549536" y="283984"/>
                  <a:pt x="2552471" y="280844"/>
                  <a:pt x="2557386" y="277021"/>
                </a:cubicBezTo>
                <a:cubicBezTo>
                  <a:pt x="2562301" y="273199"/>
                  <a:pt x="2567626" y="266372"/>
                  <a:pt x="2573360" y="256542"/>
                </a:cubicBezTo>
                <a:cubicBezTo>
                  <a:pt x="2579094" y="246713"/>
                  <a:pt x="2583258" y="240637"/>
                  <a:pt x="2585852" y="238316"/>
                </a:cubicBezTo>
                <a:cubicBezTo>
                  <a:pt x="2588446" y="235995"/>
                  <a:pt x="2591244" y="231831"/>
                  <a:pt x="2594248" y="225824"/>
                </a:cubicBezTo>
                <a:cubicBezTo>
                  <a:pt x="2597252" y="220090"/>
                  <a:pt x="2597661" y="217223"/>
                  <a:pt x="2595477" y="217223"/>
                </a:cubicBezTo>
                <a:cubicBezTo>
                  <a:pt x="2593566" y="216950"/>
                  <a:pt x="2587149" y="218725"/>
                  <a:pt x="2576227" y="222548"/>
                </a:cubicBezTo>
                <a:cubicBezTo>
                  <a:pt x="2530900" y="238112"/>
                  <a:pt x="2507282" y="245347"/>
                  <a:pt x="2505370" y="244255"/>
                </a:cubicBezTo>
                <a:cubicBezTo>
                  <a:pt x="2504278" y="243436"/>
                  <a:pt x="2503527" y="243709"/>
                  <a:pt x="2503118" y="245074"/>
                </a:cubicBezTo>
                <a:cubicBezTo>
                  <a:pt x="2502708" y="246440"/>
                  <a:pt x="2499841" y="247259"/>
                  <a:pt x="2494516" y="247532"/>
                </a:cubicBezTo>
                <a:cubicBezTo>
                  <a:pt x="2489192" y="247805"/>
                  <a:pt x="2486530" y="248351"/>
                  <a:pt x="2486530" y="249170"/>
                </a:cubicBezTo>
                <a:cubicBezTo>
                  <a:pt x="2486530" y="249989"/>
                  <a:pt x="2485642" y="250058"/>
                  <a:pt x="2483868" y="249375"/>
                </a:cubicBezTo>
                <a:cubicBezTo>
                  <a:pt x="2482092" y="248692"/>
                  <a:pt x="2481205" y="249034"/>
                  <a:pt x="2481205" y="250399"/>
                </a:cubicBezTo>
                <a:cubicBezTo>
                  <a:pt x="2481205" y="251764"/>
                  <a:pt x="2479157" y="252378"/>
                  <a:pt x="2475062" y="252242"/>
                </a:cubicBezTo>
                <a:cubicBezTo>
                  <a:pt x="2470966" y="252105"/>
                  <a:pt x="2464754" y="252515"/>
                  <a:pt x="2456426" y="253471"/>
                </a:cubicBezTo>
                <a:cubicBezTo>
                  <a:pt x="2448098" y="254426"/>
                  <a:pt x="2441067" y="253675"/>
                  <a:pt x="2435333" y="251218"/>
                </a:cubicBezTo>
                <a:cubicBezTo>
                  <a:pt x="2430418" y="249307"/>
                  <a:pt x="2427346" y="246849"/>
                  <a:pt x="2426118" y="243846"/>
                </a:cubicBezTo>
                <a:cubicBezTo>
                  <a:pt x="2424888" y="240842"/>
                  <a:pt x="2425230" y="236746"/>
                  <a:pt x="2427141" y="231558"/>
                </a:cubicBezTo>
                <a:cubicBezTo>
                  <a:pt x="2428233" y="228282"/>
                  <a:pt x="2429531" y="226029"/>
                  <a:pt x="2431032" y="224800"/>
                </a:cubicBezTo>
                <a:cubicBezTo>
                  <a:pt x="2432534" y="223572"/>
                  <a:pt x="2435196" y="222275"/>
                  <a:pt x="2439019" y="220909"/>
                </a:cubicBezTo>
                <a:cubicBezTo>
                  <a:pt x="2445299" y="218725"/>
                  <a:pt x="2449668" y="217087"/>
                  <a:pt x="2452126" y="215995"/>
                </a:cubicBezTo>
                <a:cubicBezTo>
                  <a:pt x="2453491" y="215448"/>
                  <a:pt x="2454310" y="215175"/>
                  <a:pt x="2454583" y="215175"/>
                </a:cubicBezTo>
                <a:cubicBezTo>
                  <a:pt x="2455129" y="215175"/>
                  <a:pt x="2454446" y="215995"/>
                  <a:pt x="2452535" y="217633"/>
                </a:cubicBezTo>
                <a:cubicBezTo>
                  <a:pt x="2450350" y="219271"/>
                  <a:pt x="2449668" y="220500"/>
                  <a:pt x="2450487" y="221319"/>
                </a:cubicBezTo>
                <a:cubicBezTo>
                  <a:pt x="2451306" y="222138"/>
                  <a:pt x="2450350" y="223367"/>
                  <a:pt x="2447620" y="225005"/>
                </a:cubicBezTo>
                <a:cubicBezTo>
                  <a:pt x="2442159" y="228282"/>
                  <a:pt x="2442568" y="229920"/>
                  <a:pt x="2448849" y="229920"/>
                </a:cubicBezTo>
                <a:cubicBezTo>
                  <a:pt x="2453218" y="229920"/>
                  <a:pt x="2459634" y="228964"/>
                  <a:pt x="2468099" y="227053"/>
                </a:cubicBezTo>
                <a:cubicBezTo>
                  <a:pt x="2483662" y="223503"/>
                  <a:pt x="2505097" y="217360"/>
                  <a:pt x="2532402" y="208622"/>
                </a:cubicBezTo>
                <a:cubicBezTo>
                  <a:pt x="2574998" y="194970"/>
                  <a:pt x="2606126" y="185276"/>
                  <a:pt x="2625785" y="179542"/>
                </a:cubicBezTo>
                <a:cubicBezTo>
                  <a:pt x="2642441" y="174354"/>
                  <a:pt x="2653363" y="170941"/>
                  <a:pt x="2658551" y="169303"/>
                </a:cubicBezTo>
                <a:cubicBezTo>
                  <a:pt x="2664012" y="167665"/>
                  <a:pt x="2669268" y="166436"/>
                  <a:pt x="2674320" y="165617"/>
                </a:cubicBezTo>
                <a:cubicBezTo>
                  <a:pt x="2679371" y="164798"/>
                  <a:pt x="2683126" y="163910"/>
                  <a:pt x="2685583" y="162955"/>
                </a:cubicBezTo>
                <a:cubicBezTo>
                  <a:pt x="2688040" y="161999"/>
                  <a:pt x="2692683" y="160770"/>
                  <a:pt x="2699509" y="159268"/>
                </a:cubicBezTo>
                <a:cubicBezTo>
                  <a:pt x="2706335" y="157767"/>
                  <a:pt x="2713502" y="155241"/>
                  <a:pt x="2721012" y="151691"/>
                </a:cubicBezTo>
                <a:cubicBezTo>
                  <a:pt x="2728520" y="148142"/>
                  <a:pt x="2733094" y="146299"/>
                  <a:pt x="2734732" y="146162"/>
                </a:cubicBezTo>
                <a:close/>
                <a:moveTo>
                  <a:pt x="1089264" y="136947"/>
                </a:moveTo>
                <a:cubicBezTo>
                  <a:pt x="1094861" y="137493"/>
                  <a:pt x="1100663" y="139677"/>
                  <a:pt x="1106671" y="143500"/>
                </a:cubicBezTo>
                <a:cubicBezTo>
                  <a:pt x="1113497" y="147869"/>
                  <a:pt x="1118685" y="151145"/>
                  <a:pt x="1122235" y="153330"/>
                </a:cubicBezTo>
                <a:cubicBezTo>
                  <a:pt x="1125784" y="155514"/>
                  <a:pt x="1129334" y="160156"/>
                  <a:pt x="1132883" y="167255"/>
                </a:cubicBezTo>
                <a:cubicBezTo>
                  <a:pt x="1135341" y="172170"/>
                  <a:pt x="1136843" y="176334"/>
                  <a:pt x="1137389" y="179747"/>
                </a:cubicBezTo>
                <a:cubicBezTo>
                  <a:pt x="1137935" y="183160"/>
                  <a:pt x="1138208" y="189509"/>
                  <a:pt x="1138208" y="198792"/>
                </a:cubicBezTo>
                <a:cubicBezTo>
                  <a:pt x="1137935" y="212445"/>
                  <a:pt x="1137116" y="221114"/>
                  <a:pt x="1135751" y="224800"/>
                </a:cubicBezTo>
                <a:cubicBezTo>
                  <a:pt x="1134385" y="228487"/>
                  <a:pt x="1133361" y="235586"/>
                  <a:pt x="1132679" y="246098"/>
                </a:cubicBezTo>
                <a:cubicBezTo>
                  <a:pt x="1131996" y="256611"/>
                  <a:pt x="1131109" y="263096"/>
                  <a:pt x="1130016" y="265553"/>
                </a:cubicBezTo>
                <a:cubicBezTo>
                  <a:pt x="1128378" y="268557"/>
                  <a:pt x="1126671" y="274086"/>
                  <a:pt x="1124897" y="282141"/>
                </a:cubicBezTo>
                <a:cubicBezTo>
                  <a:pt x="1123122" y="290196"/>
                  <a:pt x="1122508" y="294769"/>
                  <a:pt x="1123054" y="295862"/>
                </a:cubicBezTo>
                <a:cubicBezTo>
                  <a:pt x="1123873" y="297227"/>
                  <a:pt x="1123600" y="298660"/>
                  <a:pt x="1122235" y="300162"/>
                </a:cubicBezTo>
                <a:cubicBezTo>
                  <a:pt x="1120869" y="301664"/>
                  <a:pt x="1119367" y="305418"/>
                  <a:pt x="1117729" y="311426"/>
                </a:cubicBezTo>
                <a:cubicBezTo>
                  <a:pt x="1116091" y="317433"/>
                  <a:pt x="1112405" y="327604"/>
                  <a:pt x="1106671" y="341939"/>
                </a:cubicBezTo>
                <a:cubicBezTo>
                  <a:pt x="1100937" y="356274"/>
                  <a:pt x="1098069" y="366309"/>
                  <a:pt x="1098069" y="372043"/>
                </a:cubicBezTo>
                <a:cubicBezTo>
                  <a:pt x="1098069" y="377777"/>
                  <a:pt x="1097046" y="381395"/>
                  <a:pt x="1094998" y="382896"/>
                </a:cubicBezTo>
                <a:cubicBezTo>
                  <a:pt x="1092950" y="384398"/>
                  <a:pt x="1091926" y="386378"/>
                  <a:pt x="1091926" y="388835"/>
                </a:cubicBezTo>
                <a:cubicBezTo>
                  <a:pt x="1091926" y="391293"/>
                  <a:pt x="1090970" y="393545"/>
                  <a:pt x="1089059" y="395593"/>
                </a:cubicBezTo>
                <a:cubicBezTo>
                  <a:pt x="1087147" y="397641"/>
                  <a:pt x="1086192" y="399484"/>
                  <a:pt x="1086192" y="401122"/>
                </a:cubicBezTo>
                <a:cubicBezTo>
                  <a:pt x="1086192" y="403034"/>
                  <a:pt x="1084690" y="404331"/>
                  <a:pt x="1081687" y="405013"/>
                </a:cubicBezTo>
                <a:cubicBezTo>
                  <a:pt x="1078683" y="405696"/>
                  <a:pt x="1075133" y="405764"/>
                  <a:pt x="1071038" y="405218"/>
                </a:cubicBezTo>
                <a:cubicBezTo>
                  <a:pt x="1066396" y="404672"/>
                  <a:pt x="1062368" y="402624"/>
                  <a:pt x="1058955" y="399075"/>
                </a:cubicBezTo>
                <a:cubicBezTo>
                  <a:pt x="1055542" y="395525"/>
                  <a:pt x="1051651" y="389654"/>
                  <a:pt x="1047282" y="381463"/>
                </a:cubicBezTo>
                <a:cubicBezTo>
                  <a:pt x="1045917" y="378459"/>
                  <a:pt x="1044825" y="377299"/>
                  <a:pt x="1044006" y="377981"/>
                </a:cubicBezTo>
                <a:cubicBezTo>
                  <a:pt x="1043187" y="378664"/>
                  <a:pt x="1040593" y="376753"/>
                  <a:pt x="1036224" y="372247"/>
                </a:cubicBezTo>
                <a:cubicBezTo>
                  <a:pt x="1031855" y="367742"/>
                  <a:pt x="1027145" y="365012"/>
                  <a:pt x="1022093" y="364056"/>
                </a:cubicBezTo>
                <a:cubicBezTo>
                  <a:pt x="1017042" y="363100"/>
                  <a:pt x="1014516" y="362076"/>
                  <a:pt x="1014516" y="360984"/>
                </a:cubicBezTo>
                <a:cubicBezTo>
                  <a:pt x="1014516" y="360165"/>
                  <a:pt x="1013288" y="359209"/>
                  <a:pt x="1010830" y="358117"/>
                </a:cubicBezTo>
                <a:cubicBezTo>
                  <a:pt x="1008373" y="357025"/>
                  <a:pt x="1006052" y="356342"/>
                  <a:pt x="1003867" y="356069"/>
                </a:cubicBezTo>
                <a:cubicBezTo>
                  <a:pt x="991307" y="354431"/>
                  <a:pt x="985027" y="352247"/>
                  <a:pt x="985027" y="349516"/>
                </a:cubicBezTo>
                <a:cubicBezTo>
                  <a:pt x="985027" y="346786"/>
                  <a:pt x="983320" y="344123"/>
                  <a:pt x="979907" y="341529"/>
                </a:cubicBezTo>
                <a:cubicBezTo>
                  <a:pt x="976494" y="338935"/>
                  <a:pt x="972740" y="337229"/>
                  <a:pt x="968644" y="336410"/>
                </a:cubicBezTo>
                <a:cubicBezTo>
                  <a:pt x="958814" y="334498"/>
                  <a:pt x="957585" y="333133"/>
                  <a:pt x="964958" y="332314"/>
                </a:cubicBezTo>
                <a:cubicBezTo>
                  <a:pt x="968781" y="332041"/>
                  <a:pt x="974651" y="331904"/>
                  <a:pt x="982569" y="331904"/>
                </a:cubicBezTo>
                <a:cubicBezTo>
                  <a:pt x="998133" y="332177"/>
                  <a:pt x="1008236" y="331836"/>
                  <a:pt x="1012878" y="330880"/>
                </a:cubicBezTo>
                <a:cubicBezTo>
                  <a:pt x="1017520" y="329925"/>
                  <a:pt x="1023459" y="329037"/>
                  <a:pt x="1030695" y="328218"/>
                </a:cubicBezTo>
                <a:cubicBezTo>
                  <a:pt x="1037931" y="327399"/>
                  <a:pt x="1043050" y="326307"/>
                  <a:pt x="1046054" y="324942"/>
                </a:cubicBezTo>
                <a:cubicBezTo>
                  <a:pt x="1049057" y="323576"/>
                  <a:pt x="1050969" y="323303"/>
                  <a:pt x="1051788" y="324122"/>
                </a:cubicBezTo>
                <a:cubicBezTo>
                  <a:pt x="1052607" y="324942"/>
                  <a:pt x="1052402" y="326034"/>
                  <a:pt x="1051173" y="327399"/>
                </a:cubicBezTo>
                <a:cubicBezTo>
                  <a:pt x="1049945" y="328764"/>
                  <a:pt x="1048375" y="329447"/>
                  <a:pt x="1046463" y="329447"/>
                </a:cubicBezTo>
                <a:cubicBezTo>
                  <a:pt x="1044006" y="329447"/>
                  <a:pt x="1042367" y="329993"/>
                  <a:pt x="1041548" y="331085"/>
                </a:cubicBezTo>
                <a:cubicBezTo>
                  <a:pt x="1041002" y="332177"/>
                  <a:pt x="1041548" y="332860"/>
                  <a:pt x="1043187" y="333133"/>
                </a:cubicBezTo>
                <a:cubicBezTo>
                  <a:pt x="1045371" y="333406"/>
                  <a:pt x="1048921" y="333133"/>
                  <a:pt x="1053836" y="332314"/>
                </a:cubicBezTo>
                <a:cubicBezTo>
                  <a:pt x="1056839" y="331495"/>
                  <a:pt x="1059023" y="329993"/>
                  <a:pt x="1060389" y="327809"/>
                </a:cubicBezTo>
                <a:cubicBezTo>
                  <a:pt x="1061754" y="325624"/>
                  <a:pt x="1064484" y="319481"/>
                  <a:pt x="1068580" y="309378"/>
                </a:cubicBezTo>
                <a:cubicBezTo>
                  <a:pt x="1070765" y="303371"/>
                  <a:pt x="1073905" y="295179"/>
                  <a:pt x="1078001" y="284803"/>
                </a:cubicBezTo>
                <a:cubicBezTo>
                  <a:pt x="1082915" y="272789"/>
                  <a:pt x="1088240" y="258181"/>
                  <a:pt x="1093974" y="240979"/>
                </a:cubicBezTo>
                <a:cubicBezTo>
                  <a:pt x="1099708" y="223777"/>
                  <a:pt x="1103394" y="211489"/>
                  <a:pt x="1105033" y="204117"/>
                </a:cubicBezTo>
                <a:cubicBezTo>
                  <a:pt x="1105305" y="202752"/>
                  <a:pt x="1105851" y="200840"/>
                  <a:pt x="1106671" y="198383"/>
                </a:cubicBezTo>
                <a:cubicBezTo>
                  <a:pt x="1109401" y="186369"/>
                  <a:pt x="1110835" y="179201"/>
                  <a:pt x="1110971" y="176880"/>
                </a:cubicBezTo>
                <a:cubicBezTo>
                  <a:pt x="1111108" y="174559"/>
                  <a:pt x="1110084" y="172307"/>
                  <a:pt x="1107899" y="170122"/>
                </a:cubicBezTo>
                <a:cubicBezTo>
                  <a:pt x="1107353" y="169849"/>
                  <a:pt x="1106944" y="169576"/>
                  <a:pt x="1106671" y="169303"/>
                </a:cubicBezTo>
                <a:cubicBezTo>
                  <a:pt x="1104486" y="166846"/>
                  <a:pt x="1102234" y="165344"/>
                  <a:pt x="1099913" y="164798"/>
                </a:cubicBezTo>
                <a:cubicBezTo>
                  <a:pt x="1097592" y="164252"/>
                  <a:pt x="1092745" y="163979"/>
                  <a:pt x="1085373" y="163979"/>
                </a:cubicBezTo>
                <a:cubicBezTo>
                  <a:pt x="1074724" y="163705"/>
                  <a:pt x="1067079" y="164525"/>
                  <a:pt x="1062437" y="166436"/>
                </a:cubicBezTo>
                <a:cubicBezTo>
                  <a:pt x="1047419" y="172443"/>
                  <a:pt x="1037999" y="177085"/>
                  <a:pt x="1034176" y="180362"/>
                </a:cubicBezTo>
                <a:cubicBezTo>
                  <a:pt x="1023800" y="188553"/>
                  <a:pt x="1018612" y="193878"/>
                  <a:pt x="1018612" y="196335"/>
                </a:cubicBezTo>
                <a:cubicBezTo>
                  <a:pt x="1018612" y="197973"/>
                  <a:pt x="1017042" y="199407"/>
                  <a:pt x="1013902" y="200635"/>
                </a:cubicBezTo>
                <a:cubicBezTo>
                  <a:pt x="1010762" y="201864"/>
                  <a:pt x="1006734" y="202479"/>
                  <a:pt x="1001819" y="202479"/>
                </a:cubicBezTo>
                <a:cubicBezTo>
                  <a:pt x="997178" y="202479"/>
                  <a:pt x="994242" y="201864"/>
                  <a:pt x="993014" y="200635"/>
                </a:cubicBezTo>
                <a:cubicBezTo>
                  <a:pt x="991785" y="199407"/>
                  <a:pt x="990897" y="196198"/>
                  <a:pt x="990351" y="191010"/>
                </a:cubicBezTo>
                <a:cubicBezTo>
                  <a:pt x="989805" y="187188"/>
                  <a:pt x="989123" y="184594"/>
                  <a:pt x="988303" y="183229"/>
                </a:cubicBezTo>
                <a:cubicBezTo>
                  <a:pt x="987484" y="181863"/>
                  <a:pt x="988031" y="179542"/>
                  <a:pt x="989942" y="176266"/>
                </a:cubicBezTo>
                <a:cubicBezTo>
                  <a:pt x="991853" y="172989"/>
                  <a:pt x="993218" y="170190"/>
                  <a:pt x="994038" y="167869"/>
                </a:cubicBezTo>
                <a:cubicBezTo>
                  <a:pt x="994857" y="165549"/>
                  <a:pt x="997041" y="164047"/>
                  <a:pt x="1000591" y="163364"/>
                </a:cubicBezTo>
                <a:cubicBezTo>
                  <a:pt x="1004141" y="162682"/>
                  <a:pt x="1007144" y="161658"/>
                  <a:pt x="1009601" y="160292"/>
                </a:cubicBezTo>
                <a:cubicBezTo>
                  <a:pt x="1013424" y="158654"/>
                  <a:pt x="1025302" y="154012"/>
                  <a:pt x="1045235" y="146367"/>
                </a:cubicBezTo>
                <a:cubicBezTo>
                  <a:pt x="1053153" y="143363"/>
                  <a:pt x="1060389" y="141042"/>
                  <a:pt x="1066942" y="139404"/>
                </a:cubicBezTo>
                <a:cubicBezTo>
                  <a:pt x="1076226" y="137220"/>
                  <a:pt x="1083666" y="136400"/>
                  <a:pt x="1089264" y="136947"/>
                </a:cubicBezTo>
                <a:close/>
                <a:moveTo>
                  <a:pt x="275336" y="136358"/>
                </a:moveTo>
                <a:cubicBezTo>
                  <a:pt x="272264" y="135385"/>
                  <a:pt x="267042" y="139404"/>
                  <a:pt x="259670" y="148415"/>
                </a:cubicBezTo>
                <a:cubicBezTo>
                  <a:pt x="252843" y="156606"/>
                  <a:pt x="249430" y="159678"/>
                  <a:pt x="249430" y="157630"/>
                </a:cubicBezTo>
                <a:cubicBezTo>
                  <a:pt x="249430" y="155582"/>
                  <a:pt x="250113" y="154149"/>
                  <a:pt x="251478" y="153330"/>
                </a:cubicBezTo>
                <a:cubicBezTo>
                  <a:pt x="252843" y="152510"/>
                  <a:pt x="253526" y="151350"/>
                  <a:pt x="253526" y="149848"/>
                </a:cubicBezTo>
                <a:cubicBezTo>
                  <a:pt x="253526" y="148346"/>
                  <a:pt x="252570" y="148893"/>
                  <a:pt x="250659" y="151486"/>
                </a:cubicBezTo>
                <a:cubicBezTo>
                  <a:pt x="248748" y="154080"/>
                  <a:pt x="246905" y="155377"/>
                  <a:pt x="245130" y="155377"/>
                </a:cubicBezTo>
                <a:cubicBezTo>
                  <a:pt x="243355" y="155377"/>
                  <a:pt x="242741" y="156606"/>
                  <a:pt x="243287" y="159064"/>
                </a:cubicBezTo>
                <a:cubicBezTo>
                  <a:pt x="243014" y="160975"/>
                  <a:pt x="242467" y="161794"/>
                  <a:pt x="241648" y="161521"/>
                </a:cubicBezTo>
                <a:cubicBezTo>
                  <a:pt x="240556" y="160702"/>
                  <a:pt x="239054" y="162204"/>
                  <a:pt x="237143" y="166026"/>
                </a:cubicBezTo>
                <a:cubicBezTo>
                  <a:pt x="232228" y="176129"/>
                  <a:pt x="229498" y="187734"/>
                  <a:pt x="228951" y="200840"/>
                </a:cubicBezTo>
                <a:cubicBezTo>
                  <a:pt x="228678" y="203844"/>
                  <a:pt x="228951" y="205550"/>
                  <a:pt x="229771" y="205960"/>
                </a:cubicBezTo>
                <a:cubicBezTo>
                  <a:pt x="230590" y="206370"/>
                  <a:pt x="232911" y="206438"/>
                  <a:pt x="236733" y="206165"/>
                </a:cubicBezTo>
                <a:cubicBezTo>
                  <a:pt x="241921" y="205892"/>
                  <a:pt x="245812" y="205004"/>
                  <a:pt x="248406" y="203503"/>
                </a:cubicBezTo>
                <a:cubicBezTo>
                  <a:pt x="251000" y="202001"/>
                  <a:pt x="257076" y="201182"/>
                  <a:pt x="266632" y="201045"/>
                </a:cubicBezTo>
                <a:cubicBezTo>
                  <a:pt x="276189" y="200909"/>
                  <a:pt x="281036" y="200567"/>
                  <a:pt x="281172" y="200021"/>
                </a:cubicBezTo>
                <a:cubicBezTo>
                  <a:pt x="281309" y="199475"/>
                  <a:pt x="281923" y="194628"/>
                  <a:pt x="283015" y="185481"/>
                </a:cubicBezTo>
                <a:cubicBezTo>
                  <a:pt x="284108" y="176334"/>
                  <a:pt x="284381" y="170805"/>
                  <a:pt x="283835" y="168893"/>
                </a:cubicBezTo>
                <a:cubicBezTo>
                  <a:pt x="283288" y="167801"/>
                  <a:pt x="282469" y="167050"/>
                  <a:pt x="281377" y="166641"/>
                </a:cubicBezTo>
                <a:cubicBezTo>
                  <a:pt x="280285" y="166231"/>
                  <a:pt x="279329" y="166163"/>
                  <a:pt x="278510" y="166436"/>
                </a:cubicBezTo>
                <a:cubicBezTo>
                  <a:pt x="277691" y="166709"/>
                  <a:pt x="277281" y="167392"/>
                  <a:pt x="277281" y="168484"/>
                </a:cubicBezTo>
                <a:cubicBezTo>
                  <a:pt x="277008" y="169576"/>
                  <a:pt x="276599" y="170122"/>
                  <a:pt x="276053" y="170122"/>
                </a:cubicBezTo>
                <a:cubicBezTo>
                  <a:pt x="275507" y="169576"/>
                  <a:pt x="275780" y="164661"/>
                  <a:pt x="276872" y="155377"/>
                </a:cubicBezTo>
                <a:cubicBezTo>
                  <a:pt x="277964" y="146094"/>
                  <a:pt x="278237" y="140633"/>
                  <a:pt x="277691" y="138994"/>
                </a:cubicBezTo>
                <a:cubicBezTo>
                  <a:pt x="277145" y="137561"/>
                  <a:pt x="276360" y="136682"/>
                  <a:pt x="275336" y="136358"/>
                </a:cubicBezTo>
                <a:close/>
                <a:moveTo>
                  <a:pt x="561732" y="128857"/>
                </a:moveTo>
                <a:cubicBezTo>
                  <a:pt x="562824" y="128653"/>
                  <a:pt x="563439" y="128755"/>
                  <a:pt x="563575" y="129165"/>
                </a:cubicBezTo>
                <a:cubicBezTo>
                  <a:pt x="563848" y="129438"/>
                  <a:pt x="563302" y="129847"/>
                  <a:pt x="561937" y="130393"/>
                </a:cubicBezTo>
                <a:cubicBezTo>
                  <a:pt x="560026" y="131759"/>
                  <a:pt x="558114" y="132441"/>
                  <a:pt x="556203" y="132441"/>
                </a:cubicBezTo>
                <a:cubicBezTo>
                  <a:pt x="554292" y="132441"/>
                  <a:pt x="554565" y="131759"/>
                  <a:pt x="557022" y="130393"/>
                </a:cubicBezTo>
                <a:cubicBezTo>
                  <a:pt x="559070" y="129574"/>
                  <a:pt x="560640" y="129062"/>
                  <a:pt x="561732" y="128857"/>
                </a:cubicBezTo>
                <a:close/>
                <a:moveTo>
                  <a:pt x="110585" y="126707"/>
                </a:moveTo>
                <a:lnTo>
                  <a:pt x="110584" y="126709"/>
                </a:lnTo>
                <a:lnTo>
                  <a:pt x="111403" y="131622"/>
                </a:lnTo>
                <a:lnTo>
                  <a:pt x="109766" y="136535"/>
                </a:lnTo>
                <a:lnTo>
                  <a:pt x="109766" y="136537"/>
                </a:lnTo>
                <a:cubicBezTo>
                  <a:pt x="110312" y="136537"/>
                  <a:pt x="110858" y="134899"/>
                  <a:pt x="111404" y="131622"/>
                </a:cubicBezTo>
                <a:cubicBezTo>
                  <a:pt x="111951" y="128345"/>
                  <a:pt x="111678" y="126707"/>
                  <a:pt x="110585" y="126707"/>
                </a:cubicBezTo>
                <a:close/>
                <a:moveTo>
                  <a:pt x="274619" y="123533"/>
                </a:moveTo>
                <a:cubicBezTo>
                  <a:pt x="278988" y="124011"/>
                  <a:pt x="283425" y="126025"/>
                  <a:pt x="287930" y="129574"/>
                </a:cubicBezTo>
                <a:cubicBezTo>
                  <a:pt x="297487" y="136947"/>
                  <a:pt x="303289" y="143158"/>
                  <a:pt x="305337" y="148210"/>
                </a:cubicBezTo>
                <a:cubicBezTo>
                  <a:pt x="307385" y="153261"/>
                  <a:pt x="308682" y="164252"/>
                  <a:pt x="309228" y="181181"/>
                </a:cubicBezTo>
                <a:cubicBezTo>
                  <a:pt x="309774" y="201113"/>
                  <a:pt x="309843" y="234084"/>
                  <a:pt x="309433" y="280093"/>
                </a:cubicBezTo>
                <a:cubicBezTo>
                  <a:pt x="309023" y="326102"/>
                  <a:pt x="308546" y="352520"/>
                  <a:pt x="307999" y="359346"/>
                </a:cubicBezTo>
                <a:cubicBezTo>
                  <a:pt x="307999" y="359346"/>
                  <a:pt x="307180" y="367264"/>
                  <a:pt x="305542" y="383101"/>
                </a:cubicBezTo>
                <a:cubicBezTo>
                  <a:pt x="304996" y="391020"/>
                  <a:pt x="303767" y="396481"/>
                  <a:pt x="301856" y="399484"/>
                </a:cubicBezTo>
                <a:cubicBezTo>
                  <a:pt x="299671" y="402761"/>
                  <a:pt x="296122" y="403580"/>
                  <a:pt x="291207" y="401942"/>
                </a:cubicBezTo>
                <a:cubicBezTo>
                  <a:pt x="286292" y="400303"/>
                  <a:pt x="281241" y="396617"/>
                  <a:pt x="276053" y="390883"/>
                </a:cubicBezTo>
                <a:cubicBezTo>
                  <a:pt x="270319" y="384603"/>
                  <a:pt x="267452" y="381122"/>
                  <a:pt x="267452" y="380439"/>
                </a:cubicBezTo>
                <a:cubicBezTo>
                  <a:pt x="267452" y="379756"/>
                  <a:pt x="265745" y="377299"/>
                  <a:pt x="262332" y="373067"/>
                </a:cubicBezTo>
                <a:cubicBezTo>
                  <a:pt x="258919" y="368834"/>
                  <a:pt x="257212" y="365762"/>
                  <a:pt x="257212" y="363851"/>
                </a:cubicBezTo>
                <a:cubicBezTo>
                  <a:pt x="257212" y="358390"/>
                  <a:pt x="252024" y="356342"/>
                  <a:pt x="241648" y="357708"/>
                </a:cubicBezTo>
                <a:cubicBezTo>
                  <a:pt x="237553" y="358254"/>
                  <a:pt x="234617" y="359004"/>
                  <a:pt x="232842" y="359960"/>
                </a:cubicBezTo>
                <a:cubicBezTo>
                  <a:pt x="231068" y="360916"/>
                  <a:pt x="229225" y="362759"/>
                  <a:pt x="227313" y="365489"/>
                </a:cubicBezTo>
                <a:cubicBezTo>
                  <a:pt x="224037" y="370131"/>
                  <a:pt x="220692" y="372384"/>
                  <a:pt x="217279" y="372247"/>
                </a:cubicBezTo>
                <a:cubicBezTo>
                  <a:pt x="213865" y="372111"/>
                  <a:pt x="209838" y="369722"/>
                  <a:pt x="205196" y="365080"/>
                </a:cubicBezTo>
                <a:cubicBezTo>
                  <a:pt x="200281" y="359892"/>
                  <a:pt x="197414" y="355728"/>
                  <a:pt x="196595" y="352588"/>
                </a:cubicBezTo>
                <a:cubicBezTo>
                  <a:pt x="195776" y="349448"/>
                  <a:pt x="194479" y="346171"/>
                  <a:pt x="192704" y="342758"/>
                </a:cubicBezTo>
                <a:cubicBezTo>
                  <a:pt x="190929" y="339345"/>
                  <a:pt x="190042" y="336614"/>
                  <a:pt x="190042" y="334567"/>
                </a:cubicBezTo>
                <a:cubicBezTo>
                  <a:pt x="190042" y="332519"/>
                  <a:pt x="188062" y="329379"/>
                  <a:pt x="184103" y="325146"/>
                </a:cubicBezTo>
                <a:cubicBezTo>
                  <a:pt x="180144" y="320914"/>
                  <a:pt x="178164" y="318252"/>
                  <a:pt x="178164" y="317160"/>
                </a:cubicBezTo>
                <a:cubicBezTo>
                  <a:pt x="178164" y="316067"/>
                  <a:pt x="176799" y="314361"/>
                  <a:pt x="174068" y="312040"/>
                </a:cubicBezTo>
                <a:cubicBezTo>
                  <a:pt x="171338" y="309719"/>
                  <a:pt x="170451" y="307466"/>
                  <a:pt x="171406" y="305282"/>
                </a:cubicBezTo>
                <a:cubicBezTo>
                  <a:pt x="172362" y="303098"/>
                  <a:pt x="174956" y="295862"/>
                  <a:pt x="179188" y="283574"/>
                </a:cubicBezTo>
                <a:cubicBezTo>
                  <a:pt x="183420" y="271287"/>
                  <a:pt x="186083" y="264051"/>
                  <a:pt x="187175" y="261867"/>
                </a:cubicBezTo>
                <a:cubicBezTo>
                  <a:pt x="188267" y="259683"/>
                  <a:pt x="188950" y="258249"/>
                  <a:pt x="189223" y="257566"/>
                </a:cubicBezTo>
                <a:cubicBezTo>
                  <a:pt x="189496" y="256884"/>
                  <a:pt x="190451" y="254563"/>
                  <a:pt x="192090" y="250604"/>
                </a:cubicBezTo>
                <a:cubicBezTo>
                  <a:pt x="193728" y="246644"/>
                  <a:pt x="194684" y="241388"/>
                  <a:pt x="194957" y="234835"/>
                </a:cubicBezTo>
                <a:cubicBezTo>
                  <a:pt x="196049" y="218725"/>
                  <a:pt x="199052" y="202069"/>
                  <a:pt x="203967" y="184867"/>
                </a:cubicBezTo>
                <a:cubicBezTo>
                  <a:pt x="207790" y="171214"/>
                  <a:pt x="208200" y="164934"/>
                  <a:pt x="205196" y="166026"/>
                </a:cubicBezTo>
                <a:cubicBezTo>
                  <a:pt x="204104" y="166299"/>
                  <a:pt x="202875" y="167528"/>
                  <a:pt x="201510" y="169713"/>
                </a:cubicBezTo>
                <a:lnTo>
                  <a:pt x="198643" y="172580"/>
                </a:lnTo>
                <a:cubicBezTo>
                  <a:pt x="198643" y="172580"/>
                  <a:pt x="198779" y="172170"/>
                  <a:pt x="199052" y="171351"/>
                </a:cubicBezTo>
                <a:cubicBezTo>
                  <a:pt x="199872" y="168620"/>
                  <a:pt x="201237" y="164525"/>
                  <a:pt x="203148" y="159064"/>
                </a:cubicBezTo>
                <a:cubicBezTo>
                  <a:pt x="205333" y="153057"/>
                  <a:pt x="210930" y="145275"/>
                  <a:pt x="219941" y="135718"/>
                </a:cubicBezTo>
                <a:cubicBezTo>
                  <a:pt x="223763" y="131895"/>
                  <a:pt x="225675" y="130666"/>
                  <a:pt x="225675" y="132032"/>
                </a:cubicBezTo>
                <a:cubicBezTo>
                  <a:pt x="225675" y="133670"/>
                  <a:pt x="227996" y="134899"/>
                  <a:pt x="232638" y="135718"/>
                </a:cubicBezTo>
                <a:cubicBezTo>
                  <a:pt x="237279" y="136537"/>
                  <a:pt x="240078" y="137834"/>
                  <a:pt x="241034" y="139609"/>
                </a:cubicBezTo>
                <a:cubicBezTo>
                  <a:pt x="241990" y="141384"/>
                  <a:pt x="244584" y="140360"/>
                  <a:pt x="248816" y="136537"/>
                </a:cubicBezTo>
                <a:cubicBezTo>
                  <a:pt x="253048" y="132714"/>
                  <a:pt x="257349" y="129438"/>
                  <a:pt x="261717" y="126707"/>
                </a:cubicBezTo>
                <a:cubicBezTo>
                  <a:pt x="265950" y="124113"/>
                  <a:pt x="270250" y="123055"/>
                  <a:pt x="274619" y="123533"/>
                </a:cubicBezTo>
                <a:close/>
                <a:moveTo>
                  <a:pt x="600949" y="114932"/>
                </a:moveTo>
                <a:cubicBezTo>
                  <a:pt x="601563" y="114727"/>
                  <a:pt x="601802" y="114830"/>
                  <a:pt x="601666" y="115239"/>
                </a:cubicBezTo>
                <a:cubicBezTo>
                  <a:pt x="601666" y="115512"/>
                  <a:pt x="601393" y="115922"/>
                  <a:pt x="600846" y="116468"/>
                </a:cubicBezTo>
                <a:cubicBezTo>
                  <a:pt x="600027" y="117833"/>
                  <a:pt x="598867" y="118516"/>
                  <a:pt x="597365" y="118516"/>
                </a:cubicBezTo>
                <a:cubicBezTo>
                  <a:pt x="595863" y="118516"/>
                  <a:pt x="596068" y="117833"/>
                  <a:pt x="597980" y="116468"/>
                </a:cubicBezTo>
                <a:cubicBezTo>
                  <a:pt x="599345" y="115649"/>
                  <a:pt x="600335" y="115137"/>
                  <a:pt x="600949" y="114932"/>
                </a:cubicBezTo>
                <a:close/>
                <a:moveTo>
                  <a:pt x="2956516" y="113191"/>
                </a:moveTo>
                <a:cubicBezTo>
                  <a:pt x="2957472" y="113191"/>
                  <a:pt x="2958359" y="113874"/>
                  <a:pt x="2959178" y="115239"/>
                </a:cubicBezTo>
                <a:cubicBezTo>
                  <a:pt x="2959997" y="116604"/>
                  <a:pt x="2962591" y="117150"/>
                  <a:pt x="2966960" y="116877"/>
                </a:cubicBezTo>
                <a:cubicBezTo>
                  <a:pt x="2972694" y="116604"/>
                  <a:pt x="2976449" y="116673"/>
                  <a:pt x="2978223" y="117082"/>
                </a:cubicBezTo>
                <a:cubicBezTo>
                  <a:pt x="2979999" y="117492"/>
                  <a:pt x="2980886" y="118516"/>
                  <a:pt x="2980886" y="120154"/>
                </a:cubicBezTo>
                <a:cubicBezTo>
                  <a:pt x="2980886" y="122065"/>
                  <a:pt x="2982251" y="123294"/>
                  <a:pt x="2984981" y="123840"/>
                </a:cubicBezTo>
                <a:cubicBezTo>
                  <a:pt x="2991262" y="125478"/>
                  <a:pt x="2995221" y="134762"/>
                  <a:pt x="2996859" y="151691"/>
                </a:cubicBezTo>
                <a:cubicBezTo>
                  <a:pt x="2997679" y="160702"/>
                  <a:pt x="2997132" y="165207"/>
                  <a:pt x="2995221" y="165207"/>
                </a:cubicBezTo>
                <a:cubicBezTo>
                  <a:pt x="2993309" y="165207"/>
                  <a:pt x="2990169" y="167119"/>
                  <a:pt x="2985801" y="170941"/>
                </a:cubicBezTo>
                <a:cubicBezTo>
                  <a:pt x="2982797" y="173672"/>
                  <a:pt x="2980886" y="176675"/>
                  <a:pt x="2980067" y="179952"/>
                </a:cubicBezTo>
                <a:cubicBezTo>
                  <a:pt x="2979247" y="183229"/>
                  <a:pt x="2978155" y="192103"/>
                  <a:pt x="2976790" y="206574"/>
                </a:cubicBezTo>
                <a:cubicBezTo>
                  <a:pt x="2974879" y="226780"/>
                  <a:pt x="2973923" y="244392"/>
                  <a:pt x="2973923" y="259410"/>
                </a:cubicBezTo>
                <a:cubicBezTo>
                  <a:pt x="2973650" y="269239"/>
                  <a:pt x="2973309" y="275656"/>
                  <a:pt x="2972899" y="278660"/>
                </a:cubicBezTo>
                <a:cubicBezTo>
                  <a:pt x="2972489" y="281663"/>
                  <a:pt x="2971329" y="284121"/>
                  <a:pt x="2969418" y="286032"/>
                </a:cubicBezTo>
                <a:cubicBezTo>
                  <a:pt x="2966414" y="289035"/>
                  <a:pt x="2963274" y="289855"/>
                  <a:pt x="2959997" y="288489"/>
                </a:cubicBezTo>
                <a:cubicBezTo>
                  <a:pt x="2951533" y="284940"/>
                  <a:pt x="2945799" y="283301"/>
                  <a:pt x="2942795" y="283574"/>
                </a:cubicBezTo>
                <a:cubicBezTo>
                  <a:pt x="2941430" y="283847"/>
                  <a:pt x="2940611" y="283370"/>
                  <a:pt x="2940338" y="282141"/>
                </a:cubicBezTo>
                <a:cubicBezTo>
                  <a:pt x="2940065" y="280912"/>
                  <a:pt x="2940201" y="277840"/>
                  <a:pt x="2940747" y="272926"/>
                </a:cubicBezTo>
                <a:cubicBezTo>
                  <a:pt x="2941293" y="265553"/>
                  <a:pt x="2942181" y="259546"/>
                  <a:pt x="2943410" y="254904"/>
                </a:cubicBezTo>
                <a:cubicBezTo>
                  <a:pt x="2944638" y="250262"/>
                  <a:pt x="2944638" y="246781"/>
                  <a:pt x="2943410" y="244460"/>
                </a:cubicBezTo>
                <a:cubicBezTo>
                  <a:pt x="2942181" y="242139"/>
                  <a:pt x="2942181" y="237497"/>
                  <a:pt x="2943410" y="230534"/>
                </a:cubicBezTo>
                <a:cubicBezTo>
                  <a:pt x="2944638" y="223572"/>
                  <a:pt x="2945594" y="208690"/>
                  <a:pt x="2946277" y="185891"/>
                </a:cubicBezTo>
                <a:cubicBezTo>
                  <a:pt x="2946959" y="163091"/>
                  <a:pt x="2947778" y="150121"/>
                  <a:pt x="2948734" y="146981"/>
                </a:cubicBezTo>
                <a:cubicBezTo>
                  <a:pt x="2949690" y="143841"/>
                  <a:pt x="2949349" y="142271"/>
                  <a:pt x="2947710" y="142271"/>
                </a:cubicBezTo>
                <a:cubicBezTo>
                  <a:pt x="2945253" y="142271"/>
                  <a:pt x="2942659" y="136947"/>
                  <a:pt x="2939928" y="126298"/>
                </a:cubicBezTo>
                <a:cubicBezTo>
                  <a:pt x="2939109" y="123021"/>
                  <a:pt x="2939860" y="121383"/>
                  <a:pt x="2942181" y="121383"/>
                </a:cubicBezTo>
                <a:cubicBezTo>
                  <a:pt x="2944502" y="121383"/>
                  <a:pt x="2945662" y="120632"/>
                  <a:pt x="2945662" y="119130"/>
                </a:cubicBezTo>
                <a:cubicBezTo>
                  <a:pt x="2945662" y="117628"/>
                  <a:pt x="2947164" y="116331"/>
                  <a:pt x="2950168" y="115239"/>
                </a:cubicBezTo>
                <a:cubicBezTo>
                  <a:pt x="2953444" y="113874"/>
                  <a:pt x="2955560" y="113191"/>
                  <a:pt x="2956516" y="113191"/>
                </a:cubicBezTo>
                <a:close/>
                <a:moveTo>
                  <a:pt x="1713048" y="110939"/>
                </a:moveTo>
                <a:cubicBezTo>
                  <a:pt x="1714822" y="111075"/>
                  <a:pt x="1720215" y="112509"/>
                  <a:pt x="1729226" y="115239"/>
                </a:cubicBezTo>
                <a:cubicBezTo>
                  <a:pt x="1741786" y="119062"/>
                  <a:pt x="1749158" y="121588"/>
                  <a:pt x="1751343" y="122816"/>
                </a:cubicBezTo>
                <a:cubicBezTo>
                  <a:pt x="1753527" y="124045"/>
                  <a:pt x="1755575" y="124659"/>
                  <a:pt x="1757486" y="124659"/>
                </a:cubicBezTo>
                <a:cubicBezTo>
                  <a:pt x="1759398" y="124659"/>
                  <a:pt x="1760695" y="126093"/>
                  <a:pt x="1761377" y="128960"/>
                </a:cubicBezTo>
                <a:cubicBezTo>
                  <a:pt x="1762060" y="131827"/>
                  <a:pt x="1761719" y="134626"/>
                  <a:pt x="1760353" y="137356"/>
                </a:cubicBezTo>
                <a:cubicBezTo>
                  <a:pt x="1759261" y="139814"/>
                  <a:pt x="1756121" y="142203"/>
                  <a:pt x="1750933" y="144524"/>
                </a:cubicBezTo>
                <a:cubicBezTo>
                  <a:pt x="1745745" y="146845"/>
                  <a:pt x="1740148" y="148415"/>
                  <a:pt x="1734140" y="149234"/>
                </a:cubicBezTo>
                <a:cubicBezTo>
                  <a:pt x="1730318" y="149780"/>
                  <a:pt x="1727724" y="150736"/>
                  <a:pt x="1726359" y="152101"/>
                </a:cubicBezTo>
                <a:cubicBezTo>
                  <a:pt x="1724993" y="153466"/>
                  <a:pt x="1722672" y="154149"/>
                  <a:pt x="1719396" y="154149"/>
                </a:cubicBezTo>
                <a:cubicBezTo>
                  <a:pt x="1716119" y="154149"/>
                  <a:pt x="1711750" y="155514"/>
                  <a:pt x="1706290" y="158244"/>
                </a:cubicBezTo>
                <a:cubicBezTo>
                  <a:pt x="1685811" y="168074"/>
                  <a:pt x="1674479" y="192103"/>
                  <a:pt x="1672295" y="230330"/>
                </a:cubicBezTo>
                <a:cubicBezTo>
                  <a:pt x="1671476" y="242071"/>
                  <a:pt x="1670656" y="249034"/>
                  <a:pt x="1669837" y="251218"/>
                </a:cubicBezTo>
                <a:cubicBezTo>
                  <a:pt x="1668472" y="253675"/>
                  <a:pt x="1667516" y="263027"/>
                  <a:pt x="1666970" y="279274"/>
                </a:cubicBezTo>
                <a:cubicBezTo>
                  <a:pt x="1666424" y="295520"/>
                  <a:pt x="1666697" y="305965"/>
                  <a:pt x="1667789" y="310606"/>
                </a:cubicBezTo>
                <a:cubicBezTo>
                  <a:pt x="1674070" y="337911"/>
                  <a:pt x="1672977" y="351427"/>
                  <a:pt x="1664513" y="351154"/>
                </a:cubicBezTo>
                <a:cubicBezTo>
                  <a:pt x="1662328" y="350881"/>
                  <a:pt x="1659734" y="349653"/>
                  <a:pt x="1656731" y="347468"/>
                </a:cubicBezTo>
                <a:cubicBezTo>
                  <a:pt x="1652635" y="344192"/>
                  <a:pt x="1648949" y="337775"/>
                  <a:pt x="1645672" y="328218"/>
                </a:cubicBezTo>
                <a:cubicBezTo>
                  <a:pt x="1640211" y="312381"/>
                  <a:pt x="1637140" y="302415"/>
                  <a:pt x="1636457" y="298319"/>
                </a:cubicBezTo>
                <a:cubicBezTo>
                  <a:pt x="1635774" y="294223"/>
                  <a:pt x="1636525" y="291083"/>
                  <a:pt x="1638710" y="288899"/>
                </a:cubicBezTo>
                <a:cubicBezTo>
                  <a:pt x="1640621" y="287534"/>
                  <a:pt x="1641986" y="283438"/>
                  <a:pt x="1642805" y="276612"/>
                </a:cubicBezTo>
                <a:cubicBezTo>
                  <a:pt x="1647174" y="241661"/>
                  <a:pt x="1652226" y="213128"/>
                  <a:pt x="1657960" y="191010"/>
                </a:cubicBezTo>
                <a:cubicBezTo>
                  <a:pt x="1659871" y="183911"/>
                  <a:pt x="1662738" y="175993"/>
                  <a:pt x="1666561" y="167255"/>
                </a:cubicBezTo>
                <a:cubicBezTo>
                  <a:pt x="1668745" y="162067"/>
                  <a:pt x="1669291" y="158995"/>
                  <a:pt x="1668199" y="158040"/>
                </a:cubicBezTo>
                <a:cubicBezTo>
                  <a:pt x="1667107" y="157084"/>
                  <a:pt x="1661373" y="155924"/>
                  <a:pt x="1650997" y="154558"/>
                </a:cubicBezTo>
                <a:cubicBezTo>
                  <a:pt x="1634341" y="152101"/>
                  <a:pt x="1626013" y="148415"/>
                  <a:pt x="1626013" y="143500"/>
                </a:cubicBezTo>
                <a:cubicBezTo>
                  <a:pt x="1626013" y="141315"/>
                  <a:pt x="1627310" y="139882"/>
                  <a:pt x="1629904" y="139199"/>
                </a:cubicBezTo>
                <a:cubicBezTo>
                  <a:pt x="1632498" y="138517"/>
                  <a:pt x="1638982" y="137766"/>
                  <a:pt x="1649358" y="136947"/>
                </a:cubicBezTo>
                <a:cubicBezTo>
                  <a:pt x="1662192" y="136400"/>
                  <a:pt x="1671271" y="134967"/>
                  <a:pt x="1676595" y="132646"/>
                </a:cubicBezTo>
                <a:cubicBezTo>
                  <a:pt x="1681920" y="130325"/>
                  <a:pt x="1687176" y="128345"/>
                  <a:pt x="1692364" y="126707"/>
                </a:cubicBezTo>
                <a:cubicBezTo>
                  <a:pt x="1701374" y="123704"/>
                  <a:pt x="1706972" y="119335"/>
                  <a:pt x="1709156" y="113601"/>
                </a:cubicBezTo>
                <a:cubicBezTo>
                  <a:pt x="1709976" y="111689"/>
                  <a:pt x="1711273" y="110802"/>
                  <a:pt x="1713048" y="110939"/>
                </a:cubicBezTo>
                <a:close/>
                <a:moveTo>
                  <a:pt x="2649949" y="110734"/>
                </a:moveTo>
                <a:cubicBezTo>
                  <a:pt x="2647219" y="110734"/>
                  <a:pt x="2643669" y="111416"/>
                  <a:pt x="2639300" y="112782"/>
                </a:cubicBezTo>
                <a:cubicBezTo>
                  <a:pt x="2634931" y="114147"/>
                  <a:pt x="2631928" y="115512"/>
                  <a:pt x="2630289" y="116877"/>
                </a:cubicBezTo>
                <a:cubicBezTo>
                  <a:pt x="2628651" y="118516"/>
                  <a:pt x="2625716" y="120017"/>
                  <a:pt x="2621484" y="121383"/>
                </a:cubicBezTo>
                <a:cubicBezTo>
                  <a:pt x="2617251" y="122748"/>
                  <a:pt x="2614589" y="123158"/>
                  <a:pt x="2613497" y="122611"/>
                </a:cubicBezTo>
                <a:cubicBezTo>
                  <a:pt x="2612678" y="122065"/>
                  <a:pt x="2610767" y="122338"/>
                  <a:pt x="2607763" y="123431"/>
                </a:cubicBezTo>
                <a:cubicBezTo>
                  <a:pt x="2605851" y="124250"/>
                  <a:pt x="2604623" y="125274"/>
                  <a:pt x="2604077" y="126502"/>
                </a:cubicBezTo>
                <a:cubicBezTo>
                  <a:pt x="2603531" y="127731"/>
                  <a:pt x="2603121" y="130257"/>
                  <a:pt x="2602848" y="134080"/>
                </a:cubicBezTo>
                <a:cubicBezTo>
                  <a:pt x="2602575" y="140087"/>
                  <a:pt x="2603394" y="144319"/>
                  <a:pt x="2605305" y="146776"/>
                </a:cubicBezTo>
                <a:cubicBezTo>
                  <a:pt x="2606671" y="148415"/>
                  <a:pt x="2608173" y="149166"/>
                  <a:pt x="2609811" y="149029"/>
                </a:cubicBezTo>
                <a:cubicBezTo>
                  <a:pt x="2611449" y="148893"/>
                  <a:pt x="2616364" y="147596"/>
                  <a:pt x="2624555" y="145138"/>
                </a:cubicBezTo>
                <a:cubicBezTo>
                  <a:pt x="2626194" y="144592"/>
                  <a:pt x="2626194" y="143363"/>
                  <a:pt x="2624555" y="141452"/>
                </a:cubicBezTo>
                <a:cubicBezTo>
                  <a:pt x="2623737" y="140360"/>
                  <a:pt x="2623395" y="139677"/>
                  <a:pt x="2623531" y="139404"/>
                </a:cubicBezTo>
                <a:cubicBezTo>
                  <a:pt x="2623668" y="139131"/>
                  <a:pt x="2624283" y="139268"/>
                  <a:pt x="2625375" y="139814"/>
                </a:cubicBezTo>
                <a:cubicBezTo>
                  <a:pt x="2628651" y="140906"/>
                  <a:pt x="2633020" y="140701"/>
                  <a:pt x="2638481" y="139199"/>
                </a:cubicBezTo>
                <a:cubicBezTo>
                  <a:pt x="2643942" y="137697"/>
                  <a:pt x="2648038" y="135718"/>
                  <a:pt x="2650768" y="133260"/>
                </a:cubicBezTo>
                <a:cubicBezTo>
                  <a:pt x="2654045" y="129984"/>
                  <a:pt x="2656844" y="126639"/>
                  <a:pt x="2659165" y="123226"/>
                </a:cubicBezTo>
                <a:cubicBezTo>
                  <a:pt x="2661485" y="119813"/>
                  <a:pt x="2662373" y="117765"/>
                  <a:pt x="2661827" y="117082"/>
                </a:cubicBezTo>
                <a:cubicBezTo>
                  <a:pt x="2661281" y="116400"/>
                  <a:pt x="2657185" y="117970"/>
                  <a:pt x="2649539" y="121792"/>
                </a:cubicBezTo>
                <a:cubicBezTo>
                  <a:pt x="2641894" y="125615"/>
                  <a:pt x="2637730" y="127526"/>
                  <a:pt x="2637047" y="127526"/>
                </a:cubicBezTo>
                <a:cubicBezTo>
                  <a:pt x="2636365" y="127526"/>
                  <a:pt x="2639027" y="124659"/>
                  <a:pt x="2645034" y="118925"/>
                </a:cubicBezTo>
                <a:cubicBezTo>
                  <a:pt x="2650495" y="113464"/>
                  <a:pt x="2652133" y="110734"/>
                  <a:pt x="2649949" y="110734"/>
                </a:cubicBezTo>
                <a:close/>
                <a:moveTo>
                  <a:pt x="1331527" y="108276"/>
                </a:moveTo>
                <a:cubicBezTo>
                  <a:pt x="1337261" y="108276"/>
                  <a:pt x="1341016" y="112236"/>
                  <a:pt x="1342791" y="120154"/>
                </a:cubicBezTo>
                <a:cubicBezTo>
                  <a:pt x="1344565" y="128072"/>
                  <a:pt x="1344088" y="138585"/>
                  <a:pt x="1341357" y="151691"/>
                </a:cubicBezTo>
                <a:cubicBezTo>
                  <a:pt x="1338900" y="164252"/>
                  <a:pt x="1337261" y="176129"/>
                  <a:pt x="1336442" y="187324"/>
                </a:cubicBezTo>
                <a:lnTo>
                  <a:pt x="1335213" y="198383"/>
                </a:lnTo>
                <a:lnTo>
                  <a:pt x="1341357" y="191830"/>
                </a:lnTo>
                <a:cubicBezTo>
                  <a:pt x="1345453" y="187461"/>
                  <a:pt x="1348047" y="185276"/>
                  <a:pt x="1349139" y="185276"/>
                </a:cubicBezTo>
                <a:cubicBezTo>
                  <a:pt x="1350231" y="185276"/>
                  <a:pt x="1351597" y="183229"/>
                  <a:pt x="1353235" y="179133"/>
                </a:cubicBezTo>
                <a:cubicBezTo>
                  <a:pt x="1358696" y="164115"/>
                  <a:pt x="1363474" y="156060"/>
                  <a:pt x="1367570" y="154968"/>
                </a:cubicBezTo>
                <a:cubicBezTo>
                  <a:pt x="1370300" y="154422"/>
                  <a:pt x="1374533" y="154831"/>
                  <a:pt x="1380267" y="156197"/>
                </a:cubicBezTo>
                <a:cubicBezTo>
                  <a:pt x="1384089" y="157016"/>
                  <a:pt x="1386547" y="157903"/>
                  <a:pt x="1387639" y="158859"/>
                </a:cubicBezTo>
                <a:cubicBezTo>
                  <a:pt x="1388731" y="159815"/>
                  <a:pt x="1389551" y="161794"/>
                  <a:pt x="1390097" y="164798"/>
                </a:cubicBezTo>
                <a:cubicBezTo>
                  <a:pt x="1390916" y="169440"/>
                  <a:pt x="1389482" y="174354"/>
                  <a:pt x="1385796" y="179542"/>
                </a:cubicBezTo>
                <a:cubicBezTo>
                  <a:pt x="1382110" y="184730"/>
                  <a:pt x="1373577" y="194151"/>
                  <a:pt x="1360197" y="207803"/>
                </a:cubicBezTo>
                <a:lnTo>
                  <a:pt x="1339309" y="228691"/>
                </a:lnTo>
                <a:lnTo>
                  <a:pt x="1345043" y="235245"/>
                </a:lnTo>
                <a:lnTo>
                  <a:pt x="1350777" y="241388"/>
                </a:lnTo>
                <a:lnTo>
                  <a:pt x="1358969" y="231558"/>
                </a:lnTo>
                <a:cubicBezTo>
                  <a:pt x="1364703" y="225278"/>
                  <a:pt x="1369140" y="219749"/>
                  <a:pt x="1372280" y="214971"/>
                </a:cubicBezTo>
                <a:cubicBezTo>
                  <a:pt x="1375420" y="210192"/>
                  <a:pt x="1377673" y="207257"/>
                  <a:pt x="1379038" y="206165"/>
                </a:cubicBezTo>
                <a:cubicBezTo>
                  <a:pt x="1379584" y="205892"/>
                  <a:pt x="1379857" y="206028"/>
                  <a:pt x="1379857" y="206574"/>
                </a:cubicBezTo>
                <a:cubicBezTo>
                  <a:pt x="1379584" y="207667"/>
                  <a:pt x="1378355" y="209987"/>
                  <a:pt x="1376171" y="213537"/>
                </a:cubicBezTo>
                <a:cubicBezTo>
                  <a:pt x="1372621" y="219271"/>
                  <a:pt x="1369891" y="224459"/>
                  <a:pt x="1367979" y="229101"/>
                </a:cubicBezTo>
                <a:cubicBezTo>
                  <a:pt x="1366068" y="233743"/>
                  <a:pt x="1364430" y="237156"/>
                  <a:pt x="1363065" y="239340"/>
                </a:cubicBezTo>
                <a:cubicBezTo>
                  <a:pt x="1360607" y="243982"/>
                  <a:pt x="1362245" y="253266"/>
                  <a:pt x="1367979" y="267191"/>
                </a:cubicBezTo>
                <a:cubicBezTo>
                  <a:pt x="1370164" y="272379"/>
                  <a:pt x="1371120" y="275929"/>
                  <a:pt x="1370847" y="277840"/>
                </a:cubicBezTo>
                <a:cubicBezTo>
                  <a:pt x="1370573" y="279752"/>
                  <a:pt x="1369072" y="280707"/>
                  <a:pt x="1366341" y="280707"/>
                </a:cubicBezTo>
                <a:cubicBezTo>
                  <a:pt x="1362519" y="280707"/>
                  <a:pt x="1359037" y="278933"/>
                  <a:pt x="1355897" y="275383"/>
                </a:cubicBezTo>
                <a:cubicBezTo>
                  <a:pt x="1352757" y="271833"/>
                  <a:pt x="1348593" y="265280"/>
                  <a:pt x="1343405" y="255723"/>
                </a:cubicBezTo>
                <a:cubicBezTo>
                  <a:pt x="1337125" y="243982"/>
                  <a:pt x="1333302" y="237907"/>
                  <a:pt x="1331937" y="237497"/>
                </a:cubicBezTo>
                <a:cubicBezTo>
                  <a:pt x="1330572" y="237088"/>
                  <a:pt x="1329070" y="240364"/>
                  <a:pt x="1327431" y="247327"/>
                </a:cubicBezTo>
                <a:cubicBezTo>
                  <a:pt x="1325793" y="254290"/>
                  <a:pt x="1324496" y="258454"/>
                  <a:pt x="1323541" y="259819"/>
                </a:cubicBezTo>
                <a:cubicBezTo>
                  <a:pt x="1322585" y="261184"/>
                  <a:pt x="1320947" y="267055"/>
                  <a:pt x="1318626" y="277431"/>
                </a:cubicBezTo>
                <a:cubicBezTo>
                  <a:pt x="1316305" y="287807"/>
                  <a:pt x="1314257" y="293268"/>
                  <a:pt x="1312482" y="293814"/>
                </a:cubicBezTo>
                <a:cubicBezTo>
                  <a:pt x="1310707" y="294360"/>
                  <a:pt x="1309820" y="296271"/>
                  <a:pt x="1309820" y="299548"/>
                </a:cubicBezTo>
                <a:cubicBezTo>
                  <a:pt x="1309820" y="302824"/>
                  <a:pt x="1308864" y="306374"/>
                  <a:pt x="1306953" y="310197"/>
                </a:cubicBezTo>
                <a:cubicBezTo>
                  <a:pt x="1304495" y="314566"/>
                  <a:pt x="1300127" y="319617"/>
                  <a:pt x="1293846" y="325351"/>
                </a:cubicBezTo>
                <a:cubicBezTo>
                  <a:pt x="1287566" y="331085"/>
                  <a:pt x="1283197" y="333952"/>
                  <a:pt x="1280740" y="333952"/>
                </a:cubicBezTo>
                <a:cubicBezTo>
                  <a:pt x="1277737" y="333952"/>
                  <a:pt x="1275825" y="334635"/>
                  <a:pt x="1275006" y="336000"/>
                </a:cubicBezTo>
                <a:cubicBezTo>
                  <a:pt x="1274187" y="337365"/>
                  <a:pt x="1272549" y="338048"/>
                  <a:pt x="1270091" y="338048"/>
                </a:cubicBezTo>
                <a:cubicBezTo>
                  <a:pt x="1267634" y="338048"/>
                  <a:pt x="1263743" y="336887"/>
                  <a:pt x="1258418" y="334567"/>
                </a:cubicBezTo>
                <a:cubicBezTo>
                  <a:pt x="1253094" y="332246"/>
                  <a:pt x="1250431" y="330539"/>
                  <a:pt x="1250431" y="329447"/>
                </a:cubicBezTo>
                <a:cubicBezTo>
                  <a:pt x="1250431" y="328628"/>
                  <a:pt x="1249407" y="328218"/>
                  <a:pt x="1247360" y="328218"/>
                </a:cubicBezTo>
                <a:cubicBezTo>
                  <a:pt x="1245312" y="328218"/>
                  <a:pt x="1244288" y="327331"/>
                  <a:pt x="1244288" y="325556"/>
                </a:cubicBezTo>
                <a:cubicBezTo>
                  <a:pt x="1244288" y="323781"/>
                  <a:pt x="1242991" y="322075"/>
                  <a:pt x="1240397" y="320436"/>
                </a:cubicBezTo>
                <a:cubicBezTo>
                  <a:pt x="1237803" y="318798"/>
                  <a:pt x="1236915" y="317023"/>
                  <a:pt x="1237735" y="315112"/>
                </a:cubicBezTo>
                <a:cubicBezTo>
                  <a:pt x="1238554" y="313200"/>
                  <a:pt x="1238213" y="312245"/>
                  <a:pt x="1236711" y="312245"/>
                </a:cubicBezTo>
                <a:cubicBezTo>
                  <a:pt x="1235209" y="312245"/>
                  <a:pt x="1234458" y="311494"/>
                  <a:pt x="1234458" y="309992"/>
                </a:cubicBezTo>
                <a:cubicBezTo>
                  <a:pt x="1234458" y="308490"/>
                  <a:pt x="1236165" y="306169"/>
                  <a:pt x="1239578" y="303029"/>
                </a:cubicBezTo>
                <a:cubicBezTo>
                  <a:pt x="1242991" y="299889"/>
                  <a:pt x="1245448" y="298319"/>
                  <a:pt x="1246950" y="298319"/>
                </a:cubicBezTo>
                <a:cubicBezTo>
                  <a:pt x="1248452" y="298319"/>
                  <a:pt x="1252479" y="295520"/>
                  <a:pt x="1259033" y="289923"/>
                </a:cubicBezTo>
                <a:cubicBezTo>
                  <a:pt x="1265586" y="284325"/>
                  <a:pt x="1271320" y="276339"/>
                  <a:pt x="1276235" y="265963"/>
                </a:cubicBezTo>
                <a:cubicBezTo>
                  <a:pt x="1287976" y="240296"/>
                  <a:pt x="1296713" y="214220"/>
                  <a:pt x="1302447" y="187734"/>
                </a:cubicBezTo>
                <a:cubicBezTo>
                  <a:pt x="1304359" y="178996"/>
                  <a:pt x="1304495" y="175037"/>
                  <a:pt x="1302857" y="175856"/>
                </a:cubicBezTo>
                <a:cubicBezTo>
                  <a:pt x="1302038" y="176129"/>
                  <a:pt x="1300946" y="177495"/>
                  <a:pt x="1299581" y="179952"/>
                </a:cubicBezTo>
                <a:cubicBezTo>
                  <a:pt x="1297942" y="182956"/>
                  <a:pt x="1296304" y="185276"/>
                  <a:pt x="1294665" y="186915"/>
                </a:cubicBezTo>
                <a:cubicBezTo>
                  <a:pt x="1292208" y="189372"/>
                  <a:pt x="1289819" y="192922"/>
                  <a:pt x="1287498" y="197564"/>
                </a:cubicBezTo>
                <a:cubicBezTo>
                  <a:pt x="1285177" y="202206"/>
                  <a:pt x="1283607" y="206438"/>
                  <a:pt x="1282788" y="210261"/>
                </a:cubicBezTo>
                <a:cubicBezTo>
                  <a:pt x="1281969" y="215448"/>
                  <a:pt x="1280877" y="218862"/>
                  <a:pt x="1279511" y="220500"/>
                </a:cubicBezTo>
                <a:cubicBezTo>
                  <a:pt x="1278146" y="222138"/>
                  <a:pt x="1278146" y="222957"/>
                  <a:pt x="1279511" y="222957"/>
                </a:cubicBezTo>
                <a:cubicBezTo>
                  <a:pt x="1280057" y="223503"/>
                  <a:pt x="1280331" y="225551"/>
                  <a:pt x="1280331" y="229101"/>
                </a:cubicBezTo>
                <a:cubicBezTo>
                  <a:pt x="1280331" y="232651"/>
                  <a:pt x="1279989" y="236815"/>
                  <a:pt x="1279307" y="241593"/>
                </a:cubicBezTo>
                <a:cubicBezTo>
                  <a:pt x="1278624" y="246371"/>
                  <a:pt x="1277873" y="249580"/>
                  <a:pt x="1277054" y="251218"/>
                </a:cubicBezTo>
                <a:cubicBezTo>
                  <a:pt x="1274869" y="254495"/>
                  <a:pt x="1271661" y="255655"/>
                  <a:pt x="1267429" y="254699"/>
                </a:cubicBezTo>
                <a:cubicBezTo>
                  <a:pt x="1263197" y="253744"/>
                  <a:pt x="1258691" y="250877"/>
                  <a:pt x="1253913" y="246098"/>
                </a:cubicBezTo>
                <a:cubicBezTo>
                  <a:pt x="1249134" y="241320"/>
                  <a:pt x="1246336" y="236473"/>
                  <a:pt x="1245517" y="231558"/>
                </a:cubicBezTo>
                <a:cubicBezTo>
                  <a:pt x="1244697" y="226917"/>
                  <a:pt x="1242991" y="221797"/>
                  <a:pt x="1240397" y="216199"/>
                </a:cubicBezTo>
                <a:cubicBezTo>
                  <a:pt x="1237803" y="210602"/>
                  <a:pt x="1235414" y="206438"/>
                  <a:pt x="1233229" y="203707"/>
                </a:cubicBezTo>
                <a:cubicBezTo>
                  <a:pt x="1231318" y="201796"/>
                  <a:pt x="1230294" y="200021"/>
                  <a:pt x="1230157" y="198383"/>
                </a:cubicBezTo>
                <a:cubicBezTo>
                  <a:pt x="1230021" y="196745"/>
                  <a:pt x="1230499" y="193604"/>
                  <a:pt x="1231591" y="188963"/>
                </a:cubicBezTo>
                <a:cubicBezTo>
                  <a:pt x="1233229" y="182136"/>
                  <a:pt x="1235073" y="175788"/>
                  <a:pt x="1237120" y="169917"/>
                </a:cubicBezTo>
                <a:cubicBezTo>
                  <a:pt x="1239168" y="164047"/>
                  <a:pt x="1239919" y="160770"/>
                  <a:pt x="1239373" y="160088"/>
                </a:cubicBezTo>
                <a:cubicBezTo>
                  <a:pt x="1238827" y="159405"/>
                  <a:pt x="1239509" y="157698"/>
                  <a:pt x="1241421" y="154968"/>
                </a:cubicBezTo>
                <a:cubicBezTo>
                  <a:pt x="1243332" y="152237"/>
                  <a:pt x="1244288" y="149507"/>
                  <a:pt x="1244288" y="146776"/>
                </a:cubicBezTo>
                <a:cubicBezTo>
                  <a:pt x="1244288" y="142954"/>
                  <a:pt x="1246950" y="140906"/>
                  <a:pt x="1252275" y="140633"/>
                </a:cubicBezTo>
                <a:cubicBezTo>
                  <a:pt x="1257599" y="140360"/>
                  <a:pt x="1262309" y="141998"/>
                  <a:pt x="1266405" y="145548"/>
                </a:cubicBezTo>
                <a:cubicBezTo>
                  <a:pt x="1268589" y="147459"/>
                  <a:pt x="1270501" y="150804"/>
                  <a:pt x="1272139" y="155582"/>
                </a:cubicBezTo>
                <a:cubicBezTo>
                  <a:pt x="1273777" y="160361"/>
                  <a:pt x="1274460" y="164525"/>
                  <a:pt x="1274187" y="168074"/>
                </a:cubicBezTo>
                <a:cubicBezTo>
                  <a:pt x="1273914" y="171624"/>
                  <a:pt x="1274323" y="173672"/>
                  <a:pt x="1275415" y="174218"/>
                </a:cubicBezTo>
                <a:cubicBezTo>
                  <a:pt x="1277054" y="175310"/>
                  <a:pt x="1287293" y="168484"/>
                  <a:pt x="1306134" y="153739"/>
                </a:cubicBezTo>
                <a:cubicBezTo>
                  <a:pt x="1309956" y="150736"/>
                  <a:pt x="1311868" y="148142"/>
                  <a:pt x="1311868" y="145957"/>
                </a:cubicBezTo>
                <a:cubicBezTo>
                  <a:pt x="1311868" y="143227"/>
                  <a:pt x="1313643" y="136674"/>
                  <a:pt x="1317192" y="126298"/>
                </a:cubicBezTo>
                <a:cubicBezTo>
                  <a:pt x="1320742" y="115922"/>
                  <a:pt x="1323063" y="110324"/>
                  <a:pt x="1324155" y="109505"/>
                </a:cubicBezTo>
                <a:cubicBezTo>
                  <a:pt x="1325793" y="108686"/>
                  <a:pt x="1328251" y="108276"/>
                  <a:pt x="1331527" y="108276"/>
                </a:cubicBezTo>
                <a:close/>
                <a:moveTo>
                  <a:pt x="636888" y="100904"/>
                </a:moveTo>
                <a:cubicBezTo>
                  <a:pt x="637161" y="101450"/>
                  <a:pt x="636342" y="102269"/>
                  <a:pt x="634431" y="103361"/>
                </a:cubicBezTo>
                <a:cubicBezTo>
                  <a:pt x="631973" y="105273"/>
                  <a:pt x="629789" y="106228"/>
                  <a:pt x="627878" y="106228"/>
                </a:cubicBezTo>
                <a:cubicBezTo>
                  <a:pt x="625966" y="106228"/>
                  <a:pt x="626649" y="105409"/>
                  <a:pt x="629925" y="103771"/>
                </a:cubicBezTo>
                <a:cubicBezTo>
                  <a:pt x="634567" y="101040"/>
                  <a:pt x="636888" y="100085"/>
                  <a:pt x="636888" y="100904"/>
                </a:cubicBezTo>
                <a:close/>
                <a:moveTo>
                  <a:pt x="1814008" y="98037"/>
                </a:moveTo>
                <a:cubicBezTo>
                  <a:pt x="1815646" y="97764"/>
                  <a:pt x="1819196" y="97764"/>
                  <a:pt x="1824657" y="98037"/>
                </a:cubicBezTo>
                <a:cubicBezTo>
                  <a:pt x="1832848" y="98856"/>
                  <a:pt x="1838787" y="99948"/>
                  <a:pt x="1842473" y="101314"/>
                </a:cubicBezTo>
                <a:cubicBezTo>
                  <a:pt x="1846159" y="102679"/>
                  <a:pt x="1849026" y="105341"/>
                  <a:pt x="1851074" y="109300"/>
                </a:cubicBezTo>
                <a:cubicBezTo>
                  <a:pt x="1853122" y="113259"/>
                  <a:pt x="1853464" y="116604"/>
                  <a:pt x="1852098" y="119335"/>
                </a:cubicBezTo>
                <a:cubicBezTo>
                  <a:pt x="1849914" y="123977"/>
                  <a:pt x="1848276" y="134626"/>
                  <a:pt x="1847183" y="151282"/>
                </a:cubicBezTo>
                <a:cubicBezTo>
                  <a:pt x="1846910" y="154012"/>
                  <a:pt x="1846091" y="155924"/>
                  <a:pt x="1844726" y="157016"/>
                </a:cubicBezTo>
                <a:cubicBezTo>
                  <a:pt x="1844180" y="157562"/>
                  <a:pt x="1844862" y="157835"/>
                  <a:pt x="1846774" y="157835"/>
                </a:cubicBezTo>
                <a:cubicBezTo>
                  <a:pt x="1850050" y="157562"/>
                  <a:pt x="1859061" y="156333"/>
                  <a:pt x="1873806" y="154149"/>
                </a:cubicBezTo>
                <a:lnTo>
                  <a:pt x="1886502" y="152510"/>
                </a:lnTo>
                <a:lnTo>
                  <a:pt x="1907391" y="162750"/>
                </a:lnTo>
                <a:cubicBezTo>
                  <a:pt x="1921316" y="169576"/>
                  <a:pt x="1930464" y="175310"/>
                  <a:pt x="1934832" y="179952"/>
                </a:cubicBezTo>
                <a:cubicBezTo>
                  <a:pt x="1938655" y="183775"/>
                  <a:pt x="1942819" y="189918"/>
                  <a:pt x="1947324" y="198383"/>
                </a:cubicBezTo>
                <a:cubicBezTo>
                  <a:pt x="1951830" y="206847"/>
                  <a:pt x="1954628" y="213810"/>
                  <a:pt x="1955721" y="219271"/>
                </a:cubicBezTo>
                <a:cubicBezTo>
                  <a:pt x="1956813" y="224459"/>
                  <a:pt x="1955721" y="235654"/>
                  <a:pt x="1952444" y="252856"/>
                </a:cubicBezTo>
                <a:cubicBezTo>
                  <a:pt x="1949167" y="270058"/>
                  <a:pt x="1945891" y="281936"/>
                  <a:pt x="1942614" y="288489"/>
                </a:cubicBezTo>
                <a:cubicBezTo>
                  <a:pt x="1940157" y="293131"/>
                  <a:pt x="1938928" y="296408"/>
                  <a:pt x="1938928" y="298319"/>
                </a:cubicBezTo>
                <a:cubicBezTo>
                  <a:pt x="1938928" y="300230"/>
                  <a:pt x="1936812" y="305282"/>
                  <a:pt x="1932580" y="313473"/>
                </a:cubicBezTo>
                <a:cubicBezTo>
                  <a:pt x="1928347" y="321665"/>
                  <a:pt x="1925002" y="327399"/>
                  <a:pt x="1922545" y="330676"/>
                </a:cubicBezTo>
                <a:cubicBezTo>
                  <a:pt x="1918995" y="334498"/>
                  <a:pt x="1916879" y="337707"/>
                  <a:pt x="1916197" y="340301"/>
                </a:cubicBezTo>
                <a:cubicBezTo>
                  <a:pt x="1915514" y="342895"/>
                  <a:pt x="1914217" y="344192"/>
                  <a:pt x="1912306" y="344192"/>
                </a:cubicBezTo>
                <a:cubicBezTo>
                  <a:pt x="1910394" y="344192"/>
                  <a:pt x="1909439" y="345079"/>
                  <a:pt x="1909439" y="346854"/>
                </a:cubicBezTo>
                <a:cubicBezTo>
                  <a:pt x="1909439" y="348629"/>
                  <a:pt x="1907732" y="351496"/>
                  <a:pt x="1904319" y="355455"/>
                </a:cubicBezTo>
                <a:cubicBezTo>
                  <a:pt x="1900906" y="359414"/>
                  <a:pt x="1899199" y="361803"/>
                  <a:pt x="1899199" y="362622"/>
                </a:cubicBezTo>
                <a:cubicBezTo>
                  <a:pt x="1899199" y="363715"/>
                  <a:pt x="1894626" y="368425"/>
                  <a:pt x="1885478" y="376753"/>
                </a:cubicBezTo>
                <a:cubicBezTo>
                  <a:pt x="1876331" y="385081"/>
                  <a:pt x="1869983" y="390337"/>
                  <a:pt x="1866433" y="392521"/>
                </a:cubicBezTo>
                <a:cubicBezTo>
                  <a:pt x="1864249" y="393614"/>
                  <a:pt x="1861314" y="393341"/>
                  <a:pt x="1857627" y="391702"/>
                </a:cubicBezTo>
                <a:cubicBezTo>
                  <a:pt x="1853941" y="390064"/>
                  <a:pt x="1850870" y="387606"/>
                  <a:pt x="1848412" y="384330"/>
                </a:cubicBezTo>
                <a:cubicBezTo>
                  <a:pt x="1845682" y="380780"/>
                  <a:pt x="1844316" y="376480"/>
                  <a:pt x="1844316" y="371428"/>
                </a:cubicBezTo>
                <a:cubicBezTo>
                  <a:pt x="1844316" y="366377"/>
                  <a:pt x="1843634" y="363032"/>
                  <a:pt x="1842268" y="361394"/>
                </a:cubicBezTo>
                <a:cubicBezTo>
                  <a:pt x="1841176" y="360028"/>
                  <a:pt x="1839060" y="354704"/>
                  <a:pt x="1835920" y="345420"/>
                </a:cubicBezTo>
                <a:cubicBezTo>
                  <a:pt x="1832780" y="336137"/>
                  <a:pt x="1831346" y="330539"/>
                  <a:pt x="1831619" y="328628"/>
                </a:cubicBezTo>
                <a:cubicBezTo>
                  <a:pt x="1831892" y="323986"/>
                  <a:pt x="1828206" y="315248"/>
                  <a:pt x="1820561" y="302415"/>
                </a:cubicBezTo>
                <a:cubicBezTo>
                  <a:pt x="1816465" y="295043"/>
                  <a:pt x="1814417" y="290605"/>
                  <a:pt x="1814417" y="289104"/>
                </a:cubicBezTo>
                <a:cubicBezTo>
                  <a:pt x="1814417" y="287602"/>
                  <a:pt x="1812642" y="284598"/>
                  <a:pt x="1809093" y="280093"/>
                </a:cubicBezTo>
                <a:cubicBezTo>
                  <a:pt x="1805543" y="275588"/>
                  <a:pt x="1803495" y="269512"/>
                  <a:pt x="1802949" y="261867"/>
                </a:cubicBezTo>
                <a:cubicBezTo>
                  <a:pt x="1802403" y="254768"/>
                  <a:pt x="1803017" y="250194"/>
                  <a:pt x="1804792" y="248146"/>
                </a:cubicBezTo>
                <a:cubicBezTo>
                  <a:pt x="1806567" y="246098"/>
                  <a:pt x="1811823" y="244119"/>
                  <a:pt x="1820561" y="242207"/>
                </a:cubicBezTo>
                <a:cubicBezTo>
                  <a:pt x="1834759" y="239204"/>
                  <a:pt x="1844999" y="239204"/>
                  <a:pt x="1851279" y="242207"/>
                </a:cubicBezTo>
                <a:cubicBezTo>
                  <a:pt x="1855102" y="244119"/>
                  <a:pt x="1859607" y="246167"/>
                  <a:pt x="1864795" y="248351"/>
                </a:cubicBezTo>
                <a:cubicBezTo>
                  <a:pt x="1869983" y="250535"/>
                  <a:pt x="1874488" y="253129"/>
                  <a:pt x="1878311" y="256133"/>
                </a:cubicBezTo>
                <a:cubicBezTo>
                  <a:pt x="1880768" y="258317"/>
                  <a:pt x="1882202" y="259956"/>
                  <a:pt x="1882612" y="261048"/>
                </a:cubicBezTo>
                <a:cubicBezTo>
                  <a:pt x="1883021" y="262140"/>
                  <a:pt x="1882816" y="263915"/>
                  <a:pt x="1881997" y="266372"/>
                </a:cubicBezTo>
                <a:cubicBezTo>
                  <a:pt x="1880905" y="269649"/>
                  <a:pt x="1878720" y="271287"/>
                  <a:pt x="1875444" y="271287"/>
                </a:cubicBezTo>
                <a:cubicBezTo>
                  <a:pt x="1872167" y="271287"/>
                  <a:pt x="1866297" y="269785"/>
                  <a:pt x="1857832" y="266782"/>
                </a:cubicBezTo>
                <a:cubicBezTo>
                  <a:pt x="1850460" y="264051"/>
                  <a:pt x="1844658" y="262345"/>
                  <a:pt x="1840425" y="261662"/>
                </a:cubicBezTo>
                <a:cubicBezTo>
                  <a:pt x="1836193" y="260980"/>
                  <a:pt x="1833736" y="260092"/>
                  <a:pt x="1833053" y="259000"/>
                </a:cubicBezTo>
                <a:cubicBezTo>
                  <a:pt x="1832370" y="257908"/>
                  <a:pt x="1829094" y="257362"/>
                  <a:pt x="1823223" y="257362"/>
                </a:cubicBezTo>
                <a:cubicBezTo>
                  <a:pt x="1817352" y="257362"/>
                  <a:pt x="1814417" y="256679"/>
                  <a:pt x="1814417" y="255314"/>
                </a:cubicBezTo>
                <a:cubicBezTo>
                  <a:pt x="1814417" y="253949"/>
                  <a:pt x="1813735" y="253266"/>
                  <a:pt x="1812369" y="253266"/>
                </a:cubicBezTo>
                <a:cubicBezTo>
                  <a:pt x="1811004" y="253266"/>
                  <a:pt x="1810322" y="256133"/>
                  <a:pt x="1810322" y="261867"/>
                </a:cubicBezTo>
                <a:cubicBezTo>
                  <a:pt x="1810322" y="265690"/>
                  <a:pt x="1811072" y="268761"/>
                  <a:pt x="1812574" y="271082"/>
                </a:cubicBezTo>
                <a:cubicBezTo>
                  <a:pt x="1814076" y="273403"/>
                  <a:pt x="1818240" y="277840"/>
                  <a:pt x="1825066" y="284394"/>
                </a:cubicBezTo>
                <a:cubicBezTo>
                  <a:pt x="1834896" y="293950"/>
                  <a:pt x="1840562" y="298729"/>
                  <a:pt x="1842064" y="298729"/>
                </a:cubicBezTo>
                <a:cubicBezTo>
                  <a:pt x="1843565" y="298729"/>
                  <a:pt x="1845818" y="300299"/>
                  <a:pt x="1848822" y="303439"/>
                </a:cubicBezTo>
                <a:cubicBezTo>
                  <a:pt x="1851825" y="306579"/>
                  <a:pt x="1854828" y="308968"/>
                  <a:pt x="1857832" y="310606"/>
                </a:cubicBezTo>
                <a:cubicBezTo>
                  <a:pt x="1860836" y="312245"/>
                  <a:pt x="1861791" y="314156"/>
                  <a:pt x="1860699" y="316340"/>
                </a:cubicBezTo>
                <a:cubicBezTo>
                  <a:pt x="1859607" y="319071"/>
                  <a:pt x="1859061" y="320914"/>
                  <a:pt x="1859061" y="321870"/>
                </a:cubicBezTo>
                <a:cubicBezTo>
                  <a:pt x="1859061" y="322825"/>
                  <a:pt x="1859744" y="323440"/>
                  <a:pt x="1861109" y="323713"/>
                </a:cubicBezTo>
                <a:cubicBezTo>
                  <a:pt x="1862201" y="324259"/>
                  <a:pt x="1865409" y="321528"/>
                  <a:pt x="1870734" y="315521"/>
                </a:cubicBezTo>
                <a:cubicBezTo>
                  <a:pt x="1876058" y="309514"/>
                  <a:pt x="1881997" y="301869"/>
                  <a:pt x="1888550" y="292585"/>
                </a:cubicBezTo>
                <a:cubicBezTo>
                  <a:pt x="1892373" y="287397"/>
                  <a:pt x="1897493" y="278113"/>
                  <a:pt x="1903909" y="264734"/>
                </a:cubicBezTo>
                <a:cubicBezTo>
                  <a:pt x="1910326" y="251355"/>
                  <a:pt x="1913807" y="242890"/>
                  <a:pt x="1914354" y="239340"/>
                </a:cubicBezTo>
                <a:cubicBezTo>
                  <a:pt x="1914900" y="236064"/>
                  <a:pt x="1915924" y="231490"/>
                  <a:pt x="1917425" y="225620"/>
                </a:cubicBezTo>
                <a:cubicBezTo>
                  <a:pt x="1918927" y="219749"/>
                  <a:pt x="1919951" y="212991"/>
                  <a:pt x="1920497" y="205346"/>
                </a:cubicBezTo>
                <a:cubicBezTo>
                  <a:pt x="1921043" y="199885"/>
                  <a:pt x="1921043" y="196335"/>
                  <a:pt x="1920497" y="194697"/>
                </a:cubicBezTo>
                <a:cubicBezTo>
                  <a:pt x="1919951" y="193058"/>
                  <a:pt x="1918176" y="190874"/>
                  <a:pt x="1915173" y="188143"/>
                </a:cubicBezTo>
                <a:cubicBezTo>
                  <a:pt x="1911623" y="184594"/>
                  <a:pt x="1908073" y="182614"/>
                  <a:pt x="1904524" y="182205"/>
                </a:cubicBezTo>
                <a:cubicBezTo>
                  <a:pt x="1900974" y="181795"/>
                  <a:pt x="1894694" y="182682"/>
                  <a:pt x="1885683" y="184867"/>
                </a:cubicBezTo>
                <a:cubicBezTo>
                  <a:pt x="1877219" y="186778"/>
                  <a:pt x="1866775" y="188417"/>
                  <a:pt x="1854351" y="189782"/>
                </a:cubicBezTo>
                <a:cubicBezTo>
                  <a:pt x="1841927" y="191147"/>
                  <a:pt x="1834486" y="192512"/>
                  <a:pt x="1832029" y="193878"/>
                </a:cubicBezTo>
                <a:cubicBezTo>
                  <a:pt x="1828479" y="195789"/>
                  <a:pt x="1825476" y="196267"/>
                  <a:pt x="1823018" y="195311"/>
                </a:cubicBezTo>
                <a:cubicBezTo>
                  <a:pt x="1820561" y="194355"/>
                  <a:pt x="1817967" y="191693"/>
                  <a:pt x="1815236" y="187324"/>
                </a:cubicBezTo>
                <a:cubicBezTo>
                  <a:pt x="1811960" y="181590"/>
                  <a:pt x="1809366" y="175447"/>
                  <a:pt x="1807454" y="168893"/>
                </a:cubicBezTo>
                <a:cubicBezTo>
                  <a:pt x="1805816" y="163979"/>
                  <a:pt x="1805134" y="160565"/>
                  <a:pt x="1805406" y="158654"/>
                </a:cubicBezTo>
                <a:cubicBezTo>
                  <a:pt x="1805680" y="156743"/>
                  <a:pt x="1806908" y="153057"/>
                  <a:pt x="1809093" y="147596"/>
                </a:cubicBezTo>
                <a:cubicBezTo>
                  <a:pt x="1812642" y="140223"/>
                  <a:pt x="1814827" y="133807"/>
                  <a:pt x="1815646" y="128345"/>
                </a:cubicBezTo>
                <a:cubicBezTo>
                  <a:pt x="1815919" y="126434"/>
                  <a:pt x="1816056" y="125001"/>
                  <a:pt x="1816056" y="124045"/>
                </a:cubicBezTo>
                <a:cubicBezTo>
                  <a:pt x="1816056" y="123089"/>
                  <a:pt x="1815987" y="122270"/>
                  <a:pt x="1815851" y="121588"/>
                </a:cubicBezTo>
                <a:cubicBezTo>
                  <a:pt x="1815714" y="120905"/>
                  <a:pt x="1815509" y="120564"/>
                  <a:pt x="1815236" y="120564"/>
                </a:cubicBezTo>
                <a:lnTo>
                  <a:pt x="1813188" y="121383"/>
                </a:lnTo>
                <a:cubicBezTo>
                  <a:pt x="1811004" y="122202"/>
                  <a:pt x="1808137" y="123021"/>
                  <a:pt x="1804587" y="123840"/>
                </a:cubicBezTo>
                <a:cubicBezTo>
                  <a:pt x="1801038" y="124659"/>
                  <a:pt x="1797079" y="126707"/>
                  <a:pt x="1792710" y="129984"/>
                </a:cubicBezTo>
                <a:cubicBezTo>
                  <a:pt x="1789433" y="132441"/>
                  <a:pt x="1785679" y="135445"/>
                  <a:pt x="1781446" y="138994"/>
                </a:cubicBezTo>
                <a:cubicBezTo>
                  <a:pt x="1777214" y="142544"/>
                  <a:pt x="1773801" y="145684"/>
                  <a:pt x="1771207" y="148415"/>
                </a:cubicBezTo>
                <a:cubicBezTo>
                  <a:pt x="1768613" y="151145"/>
                  <a:pt x="1767589" y="152510"/>
                  <a:pt x="1768135" y="152510"/>
                </a:cubicBezTo>
                <a:cubicBezTo>
                  <a:pt x="1769227" y="152510"/>
                  <a:pt x="1768408" y="153603"/>
                  <a:pt x="1765678" y="155787"/>
                </a:cubicBezTo>
                <a:cubicBezTo>
                  <a:pt x="1762947" y="157971"/>
                  <a:pt x="1759125" y="162886"/>
                  <a:pt x="1754210" y="170532"/>
                </a:cubicBezTo>
                <a:cubicBezTo>
                  <a:pt x="1749295" y="178177"/>
                  <a:pt x="1746496" y="182000"/>
                  <a:pt x="1745813" y="182000"/>
                </a:cubicBezTo>
                <a:cubicBezTo>
                  <a:pt x="1745131" y="182000"/>
                  <a:pt x="1745199" y="181181"/>
                  <a:pt x="1746018" y="179542"/>
                </a:cubicBezTo>
                <a:cubicBezTo>
                  <a:pt x="1746564" y="178996"/>
                  <a:pt x="1746769" y="178655"/>
                  <a:pt x="1746632" y="178518"/>
                </a:cubicBezTo>
                <a:cubicBezTo>
                  <a:pt x="1746496" y="178382"/>
                  <a:pt x="1746018" y="178450"/>
                  <a:pt x="1745199" y="178723"/>
                </a:cubicBezTo>
                <a:cubicBezTo>
                  <a:pt x="1743561" y="179815"/>
                  <a:pt x="1742742" y="181522"/>
                  <a:pt x="1742742" y="183843"/>
                </a:cubicBezTo>
                <a:cubicBezTo>
                  <a:pt x="1742742" y="186164"/>
                  <a:pt x="1741922" y="188553"/>
                  <a:pt x="1740284" y="191010"/>
                </a:cubicBezTo>
                <a:cubicBezTo>
                  <a:pt x="1737281" y="195379"/>
                  <a:pt x="1734482" y="200294"/>
                  <a:pt x="1731888" y="205755"/>
                </a:cubicBezTo>
                <a:cubicBezTo>
                  <a:pt x="1729294" y="211216"/>
                  <a:pt x="1728406" y="214220"/>
                  <a:pt x="1729226" y="214766"/>
                </a:cubicBezTo>
                <a:cubicBezTo>
                  <a:pt x="1731956" y="216404"/>
                  <a:pt x="1735369" y="221387"/>
                  <a:pt x="1739465" y="229715"/>
                </a:cubicBezTo>
                <a:cubicBezTo>
                  <a:pt x="1743561" y="238043"/>
                  <a:pt x="1746564" y="246167"/>
                  <a:pt x="1748476" y="254085"/>
                </a:cubicBezTo>
                <a:cubicBezTo>
                  <a:pt x="1752298" y="270468"/>
                  <a:pt x="1753664" y="287465"/>
                  <a:pt x="1752571" y="305077"/>
                </a:cubicBezTo>
                <a:cubicBezTo>
                  <a:pt x="1751479" y="322689"/>
                  <a:pt x="1748476" y="333679"/>
                  <a:pt x="1743561" y="338048"/>
                </a:cubicBezTo>
                <a:cubicBezTo>
                  <a:pt x="1739192" y="341871"/>
                  <a:pt x="1734277" y="342826"/>
                  <a:pt x="1728816" y="340915"/>
                </a:cubicBezTo>
                <a:cubicBezTo>
                  <a:pt x="1723355" y="339004"/>
                  <a:pt x="1715846" y="333679"/>
                  <a:pt x="1706290" y="324942"/>
                </a:cubicBezTo>
                <a:cubicBezTo>
                  <a:pt x="1704651" y="323576"/>
                  <a:pt x="1702603" y="322143"/>
                  <a:pt x="1700146" y="320641"/>
                </a:cubicBezTo>
                <a:cubicBezTo>
                  <a:pt x="1697688" y="319139"/>
                  <a:pt x="1695436" y="318047"/>
                  <a:pt x="1693388" y="317364"/>
                </a:cubicBezTo>
                <a:cubicBezTo>
                  <a:pt x="1691340" y="316682"/>
                  <a:pt x="1690316" y="316614"/>
                  <a:pt x="1690316" y="317160"/>
                </a:cubicBezTo>
                <a:cubicBezTo>
                  <a:pt x="1690316" y="317433"/>
                  <a:pt x="1687995" y="314975"/>
                  <a:pt x="1683353" y="309787"/>
                </a:cubicBezTo>
                <a:cubicBezTo>
                  <a:pt x="1680077" y="306238"/>
                  <a:pt x="1678165" y="303644"/>
                  <a:pt x="1677619" y="302005"/>
                </a:cubicBezTo>
                <a:cubicBezTo>
                  <a:pt x="1677073" y="300367"/>
                  <a:pt x="1677073" y="298183"/>
                  <a:pt x="1677619" y="295452"/>
                </a:cubicBezTo>
                <a:cubicBezTo>
                  <a:pt x="1678711" y="290810"/>
                  <a:pt x="1680282" y="287738"/>
                  <a:pt x="1682329" y="286237"/>
                </a:cubicBezTo>
                <a:cubicBezTo>
                  <a:pt x="1684377" y="284735"/>
                  <a:pt x="1688678" y="275724"/>
                  <a:pt x="1695231" y="259205"/>
                </a:cubicBezTo>
                <a:cubicBezTo>
                  <a:pt x="1701784" y="242685"/>
                  <a:pt x="1706426" y="231558"/>
                  <a:pt x="1709156" y="225824"/>
                </a:cubicBezTo>
                <a:cubicBezTo>
                  <a:pt x="1711887" y="220636"/>
                  <a:pt x="1712911" y="217019"/>
                  <a:pt x="1712228" y="214971"/>
                </a:cubicBezTo>
                <a:cubicBezTo>
                  <a:pt x="1711546" y="212923"/>
                  <a:pt x="1709020" y="211080"/>
                  <a:pt x="1704651" y="209441"/>
                </a:cubicBezTo>
                <a:cubicBezTo>
                  <a:pt x="1699736" y="207803"/>
                  <a:pt x="1697279" y="206506"/>
                  <a:pt x="1697279" y="205550"/>
                </a:cubicBezTo>
                <a:cubicBezTo>
                  <a:pt x="1697279" y="204595"/>
                  <a:pt x="1696323" y="204390"/>
                  <a:pt x="1694412" y="204936"/>
                </a:cubicBezTo>
                <a:cubicBezTo>
                  <a:pt x="1692500" y="205755"/>
                  <a:pt x="1691545" y="205073"/>
                  <a:pt x="1691545" y="202888"/>
                </a:cubicBezTo>
                <a:cubicBezTo>
                  <a:pt x="1691545" y="200977"/>
                  <a:pt x="1692227" y="199612"/>
                  <a:pt x="1693593" y="198792"/>
                </a:cubicBezTo>
                <a:cubicBezTo>
                  <a:pt x="1694412" y="198246"/>
                  <a:pt x="1694890" y="198042"/>
                  <a:pt x="1695026" y="198178"/>
                </a:cubicBezTo>
                <a:cubicBezTo>
                  <a:pt x="1695163" y="198315"/>
                  <a:pt x="1694958" y="198792"/>
                  <a:pt x="1694412" y="199612"/>
                </a:cubicBezTo>
                <a:cubicBezTo>
                  <a:pt x="1693593" y="201250"/>
                  <a:pt x="1694139" y="201932"/>
                  <a:pt x="1696050" y="201659"/>
                </a:cubicBezTo>
                <a:cubicBezTo>
                  <a:pt x="1696596" y="201386"/>
                  <a:pt x="1697279" y="201250"/>
                  <a:pt x="1698098" y="201250"/>
                </a:cubicBezTo>
                <a:cubicBezTo>
                  <a:pt x="1701648" y="200158"/>
                  <a:pt x="1705880" y="200635"/>
                  <a:pt x="1710795" y="202683"/>
                </a:cubicBezTo>
                <a:cubicBezTo>
                  <a:pt x="1715710" y="204731"/>
                  <a:pt x="1718577" y="205209"/>
                  <a:pt x="1719396" y="204117"/>
                </a:cubicBezTo>
                <a:cubicBezTo>
                  <a:pt x="1720215" y="203298"/>
                  <a:pt x="1725198" y="196062"/>
                  <a:pt x="1734345" y="182409"/>
                </a:cubicBezTo>
                <a:cubicBezTo>
                  <a:pt x="1743493" y="168757"/>
                  <a:pt x="1748612" y="160838"/>
                  <a:pt x="1749704" y="158654"/>
                </a:cubicBezTo>
                <a:cubicBezTo>
                  <a:pt x="1751889" y="155104"/>
                  <a:pt x="1758988" y="147459"/>
                  <a:pt x="1771002" y="135718"/>
                </a:cubicBezTo>
                <a:cubicBezTo>
                  <a:pt x="1783017" y="123977"/>
                  <a:pt x="1790389" y="117287"/>
                  <a:pt x="1793119" y="115649"/>
                </a:cubicBezTo>
                <a:cubicBezTo>
                  <a:pt x="1801311" y="111553"/>
                  <a:pt x="1806908" y="106775"/>
                  <a:pt x="1809912" y="101314"/>
                </a:cubicBezTo>
                <a:cubicBezTo>
                  <a:pt x="1811004" y="99402"/>
                  <a:pt x="1812369" y="98310"/>
                  <a:pt x="1814008" y="98037"/>
                </a:cubicBezTo>
                <a:close/>
                <a:moveTo>
                  <a:pt x="647743" y="96808"/>
                </a:moveTo>
                <a:cubicBezTo>
                  <a:pt x="649791" y="96808"/>
                  <a:pt x="649450" y="97354"/>
                  <a:pt x="646719" y="98447"/>
                </a:cubicBezTo>
                <a:cubicBezTo>
                  <a:pt x="642623" y="100358"/>
                  <a:pt x="640439" y="100904"/>
                  <a:pt x="640166" y="100085"/>
                </a:cubicBezTo>
                <a:cubicBezTo>
                  <a:pt x="640166" y="99812"/>
                  <a:pt x="640712" y="99266"/>
                  <a:pt x="641804" y="98447"/>
                </a:cubicBezTo>
                <a:cubicBezTo>
                  <a:pt x="643716" y="97354"/>
                  <a:pt x="645695" y="96808"/>
                  <a:pt x="647743" y="96808"/>
                </a:cubicBezTo>
                <a:close/>
                <a:moveTo>
                  <a:pt x="661873" y="93122"/>
                </a:moveTo>
                <a:cubicBezTo>
                  <a:pt x="663238" y="93395"/>
                  <a:pt x="664058" y="93668"/>
                  <a:pt x="664331" y="93941"/>
                </a:cubicBezTo>
                <a:cubicBezTo>
                  <a:pt x="662692" y="94760"/>
                  <a:pt x="661054" y="94760"/>
                  <a:pt x="659416" y="93941"/>
                </a:cubicBezTo>
                <a:cubicBezTo>
                  <a:pt x="659689" y="93668"/>
                  <a:pt x="660508" y="93395"/>
                  <a:pt x="661873" y="93122"/>
                </a:cubicBezTo>
                <a:close/>
                <a:moveTo>
                  <a:pt x="450123" y="92303"/>
                </a:moveTo>
                <a:cubicBezTo>
                  <a:pt x="453946" y="92576"/>
                  <a:pt x="457290" y="93463"/>
                  <a:pt x="460158" y="94965"/>
                </a:cubicBezTo>
                <a:cubicBezTo>
                  <a:pt x="463025" y="96467"/>
                  <a:pt x="467189" y="99402"/>
                  <a:pt x="472650" y="103771"/>
                </a:cubicBezTo>
                <a:cubicBezTo>
                  <a:pt x="494494" y="121246"/>
                  <a:pt x="506098" y="136810"/>
                  <a:pt x="507464" y="150463"/>
                </a:cubicBezTo>
                <a:cubicBezTo>
                  <a:pt x="508010" y="156197"/>
                  <a:pt x="508897" y="159473"/>
                  <a:pt x="510126" y="160292"/>
                </a:cubicBezTo>
                <a:cubicBezTo>
                  <a:pt x="511354" y="161112"/>
                  <a:pt x="511013" y="165139"/>
                  <a:pt x="509102" y="172375"/>
                </a:cubicBezTo>
                <a:cubicBezTo>
                  <a:pt x="507190" y="179611"/>
                  <a:pt x="506235" y="185413"/>
                  <a:pt x="506235" y="189782"/>
                </a:cubicBezTo>
                <a:cubicBezTo>
                  <a:pt x="506235" y="192785"/>
                  <a:pt x="504392" y="198588"/>
                  <a:pt x="500706" y="207189"/>
                </a:cubicBezTo>
                <a:cubicBezTo>
                  <a:pt x="497019" y="215790"/>
                  <a:pt x="494221" y="220773"/>
                  <a:pt x="492309" y="222138"/>
                </a:cubicBezTo>
                <a:cubicBezTo>
                  <a:pt x="491490" y="222957"/>
                  <a:pt x="490534" y="225005"/>
                  <a:pt x="489442" y="228282"/>
                </a:cubicBezTo>
                <a:cubicBezTo>
                  <a:pt x="488350" y="232378"/>
                  <a:pt x="486097" y="238043"/>
                  <a:pt x="482684" y="245279"/>
                </a:cubicBezTo>
                <a:cubicBezTo>
                  <a:pt x="479271" y="252515"/>
                  <a:pt x="477155" y="256133"/>
                  <a:pt x="476336" y="256133"/>
                </a:cubicBezTo>
                <a:cubicBezTo>
                  <a:pt x="475244" y="256133"/>
                  <a:pt x="472786" y="259000"/>
                  <a:pt x="468963" y="264734"/>
                </a:cubicBezTo>
                <a:cubicBezTo>
                  <a:pt x="463502" y="272926"/>
                  <a:pt x="461045" y="277021"/>
                  <a:pt x="461591" y="277021"/>
                </a:cubicBezTo>
                <a:cubicBezTo>
                  <a:pt x="462137" y="277021"/>
                  <a:pt x="463366" y="275929"/>
                  <a:pt x="465277" y="273745"/>
                </a:cubicBezTo>
                <a:lnTo>
                  <a:pt x="471011" y="268830"/>
                </a:lnTo>
                <a:lnTo>
                  <a:pt x="467735" y="276612"/>
                </a:lnTo>
                <a:cubicBezTo>
                  <a:pt x="465823" y="280980"/>
                  <a:pt x="464731" y="285144"/>
                  <a:pt x="464458" y="289104"/>
                </a:cubicBezTo>
                <a:cubicBezTo>
                  <a:pt x="464185" y="293063"/>
                  <a:pt x="464185" y="304599"/>
                  <a:pt x="464458" y="323713"/>
                </a:cubicBezTo>
                <a:cubicBezTo>
                  <a:pt x="464458" y="341461"/>
                  <a:pt x="465209" y="351223"/>
                  <a:pt x="466711" y="352997"/>
                </a:cubicBezTo>
                <a:cubicBezTo>
                  <a:pt x="468212" y="354772"/>
                  <a:pt x="468622" y="356479"/>
                  <a:pt x="467940" y="358117"/>
                </a:cubicBezTo>
                <a:cubicBezTo>
                  <a:pt x="467257" y="359755"/>
                  <a:pt x="467462" y="365626"/>
                  <a:pt x="468554" y="375729"/>
                </a:cubicBezTo>
                <a:cubicBezTo>
                  <a:pt x="470465" y="392112"/>
                  <a:pt x="471421" y="401873"/>
                  <a:pt x="471421" y="405013"/>
                </a:cubicBezTo>
                <a:cubicBezTo>
                  <a:pt x="471421" y="408154"/>
                  <a:pt x="470329" y="410952"/>
                  <a:pt x="468144" y="413410"/>
                </a:cubicBezTo>
                <a:cubicBezTo>
                  <a:pt x="461045" y="420782"/>
                  <a:pt x="453400" y="416823"/>
                  <a:pt x="445208" y="401532"/>
                </a:cubicBezTo>
                <a:cubicBezTo>
                  <a:pt x="442751" y="396890"/>
                  <a:pt x="441249" y="394160"/>
                  <a:pt x="440703" y="393341"/>
                </a:cubicBezTo>
                <a:cubicBezTo>
                  <a:pt x="439611" y="392248"/>
                  <a:pt x="437972" y="389177"/>
                  <a:pt x="435788" y="384125"/>
                </a:cubicBezTo>
                <a:cubicBezTo>
                  <a:pt x="433604" y="379074"/>
                  <a:pt x="432511" y="375729"/>
                  <a:pt x="432511" y="374091"/>
                </a:cubicBezTo>
                <a:cubicBezTo>
                  <a:pt x="432511" y="371906"/>
                  <a:pt x="431487" y="367879"/>
                  <a:pt x="429439" y="362008"/>
                </a:cubicBezTo>
                <a:cubicBezTo>
                  <a:pt x="427392" y="356137"/>
                  <a:pt x="427323" y="351837"/>
                  <a:pt x="429235" y="349106"/>
                </a:cubicBezTo>
                <a:cubicBezTo>
                  <a:pt x="431419" y="345557"/>
                  <a:pt x="432511" y="336273"/>
                  <a:pt x="432511" y="321255"/>
                </a:cubicBezTo>
                <a:cubicBezTo>
                  <a:pt x="432511" y="315794"/>
                  <a:pt x="431965" y="313610"/>
                  <a:pt x="430873" y="314702"/>
                </a:cubicBezTo>
                <a:cubicBezTo>
                  <a:pt x="430054" y="316067"/>
                  <a:pt x="427460" y="318388"/>
                  <a:pt x="423091" y="321665"/>
                </a:cubicBezTo>
                <a:cubicBezTo>
                  <a:pt x="420087" y="323576"/>
                  <a:pt x="417835" y="324668"/>
                  <a:pt x="416333" y="324942"/>
                </a:cubicBezTo>
                <a:cubicBezTo>
                  <a:pt x="414831" y="325215"/>
                  <a:pt x="412852" y="324805"/>
                  <a:pt x="410394" y="323713"/>
                </a:cubicBezTo>
                <a:cubicBezTo>
                  <a:pt x="407664" y="322621"/>
                  <a:pt x="405002" y="320573"/>
                  <a:pt x="402408" y="317569"/>
                </a:cubicBezTo>
                <a:cubicBezTo>
                  <a:pt x="399814" y="314566"/>
                  <a:pt x="398516" y="311972"/>
                  <a:pt x="398516" y="309787"/>
                </a:cubicBezTo>
                <a:cubicBezTo>
                  <a:pt x="398516" y="308149"/>
                  <a:pt x="397561" y="306238"/>
                  <a:pt x="395650" y="304053"/>
                </a:cubicBezTo>
                <a:cubicBezTo>
                  <a:pt x="393738" y="301869"/>
                  <a:pt x="392509" y="296135"/>
                  <a:pt x="391963" y="286851"/>
                </a:cubicBezTo>
                <a:cubicBezTo>
                  <a:pt x="391417" y="277567"/>
                  <a:pt x="391076" y="272926"/>
                  <a:pt x="390939" y="272926"/>
                </a:cubicBezTo>
                <a:cubicBezTo>
                  <a:pt x="390803" y="272926"/>
                  <a:pt x="390462" y="270263"/>
                  <a:pt x="389915" y="264939"/>
                </a:cubicBezTo>
                <a:cubicBezTo>
                  <a:pt x="389369" y="259614"/>
                  <a:pt x="388687" y="254768"/>
                  <a:pt x="387868" y="250399"/>
                </a:cubicBezTo>
                <a:cubicBezTo>
                  <a:pt x="387048" y="247395"/>
                  <a:pt x="387048" y="245143"/>
                  <a:pt x="387868" y="243641"/>
                </a:cubicBezTo>
                <a:cubicBezTo>
                  <a:pt x="388687" y="242139"/>
                  <a:pt x="391008" y="239613"/>
                  <a:pt x="394830" y="236064"/>
                </a:cubicBezTo>
                <a:cubicBezTo>
                  <a:pt x="400564" y="230876"/>
                  <a:pt x="403909" y="228282"/>
                  <a:pt x="404865" y="228282"/>
                </a:cubicBezTo>
                <a:cubicBezTo>
                  <a:pt x="405821" y="228282"/>
                  <a:pt x="406572" y="227463"/>
                  <a:pt x="407118" y="225824"/>
                </a:cubicBezTo>
                <a:cubicBezTo>
                  <a:pt x="407664" y="224186"/>
                  <a:pt x="408483" y="223777"/>
                  <a:pt x="409575" y="224596"/>
                </a:cubicBezTo>
                <a:cubicBezTo>
                  <a:pt x="410121" y="225142"/>
                  <a:pt x="408756" y="228009"/>
                  <a:pt x="405479" y="233197"/>
                </a:cubicBezTo>
                <a:cubicBezTo>
                  <a:pt x="402203" y="238385"/>
                  <a:pt x="399745" y="241252"/>
                  <a:pt x="398107" y="241798"/>
                </a:cubicBezTo>
                <a:cubicBezTo>
                  <a:pt x="397288" y="242344"/>
                  <a:pt x="396878" y="243573"/>
                  <a:pt x="396878" y="245484"/>
                </a:cubicBezTo>
                <a:cubicBezTo>
                  <a:pt x="396878" y="248214"/>
                  <a:pt x="399472" y="247259"/>
                  <a:pt x="404660" y="242617"/>
                </a:cubicBezTo>
                <a:cubicBezTo>
                  <a:pt x="407664" y="239886"/>
                  <a:pt x="409712" y="237429"/>
                  <a:pt x="410804" y="235245"/>
                </a:cubicBezTo>
                <a:cubicBezTo>
                  <a:pt x="411896" y="232241"/>
                  <a:pt x="413739" y="229784"/>
                  <a:pt x="416333" y="227872"/>
                </a:cubicBezTo>
                <a:cubicBezTo>
                  <a:pt x="418927" y="225961"/>
                  <a:pt x="421589" y="222480"/>
                  <a:pt x="424320" y="217428"/>
                </a:cubicBezTo>
                <a:cubicBezTo>
                  <a:pt x="427050" y="212377"/>
                  <a:pt x="429371" y="209032"/>
                  <a:pt x="431282" y="207393"/>
                </a:cubicBezTo>
                <a:cubicBezTo>
                  <a:pt x="432921" y="206028"/>
                  <a:pt x="434559" y="203161"/>
                  <a:pt x="436197" y="198792"/>
                </a:cubicBezTo>
                <a:cubicBezTo>
                  <a:pt x="437836" y="194424"/>
                  <a:pt x="438245" y="191557"/>
                  <a:pt x="437426" y="190191"/>
                </a:cubicBezTo>
                <a:cubicBezTo>
                  <a:pt x="436607" y="188826"/>
                  <a:pt x="435378" y="188417"/>
                  <a:pt x="433740" y="188963"/>
                </a:cubicBezTo>
                <a:cubicBezTo>
                  <a:pt x="432102" y="189509"/>
                  <a:pt x="434491" y="184048"/>
                  <a:pt x="440908" y="172580"/>
                </a:cubicBezTo>
                <a:cubicBezTo>
                  <a:pt x="447324" y="161112"/>
                  <a:pt x="451898" y="151009"/>
                  <a:pt x="454628" y="142271"/>
                </a:cubicBezTo>
                <a:lnTo>
                  <a:pt x="458314" y="129574"/>
                </a:lnTo>
                <a:lnTo>
                  <a:pt x="454219" y="125888"/>
                </a:lnTo>
                <a:cubicBezTo>
                  <a:pt x="451488" y="123704"/>
                  <a:pt x="448894" y="122611"/>
                  <a:pt x="446437" y="122611"/>
                </a:cubicBezTo>
                <a:cubicBezTo>
                  <a:pt x="443979" y="122611"/>
                  <a:pt x="441044" y="120495"/>
                  <a:pt x="437631" y="116263"/>
                </a:cubicBezTo>
                <a:cubicBezTo>
                  <a:pt x="434218" y="112031"/>
                  <a:pt x="432511" y="108276"/>
                  <a:pt x="432511" y="105000"/>
                </a:cubicBezTo>
                <a:cubicBezTo>
                  <a:pt x="432511" y="101450"/>
                  <a:pt x="433808" y="98310"/>
                  <a:pt x="436402" y="95579"/>
                </a:cubicBezTo>
                <a:cubicBezTo>
                  <a:pt x="438996" y="92849"/>
                  <a:pt x="443570" y="91757"/>
                  <a:pt x="450123" y="92303"/>
                </a:cubicBezTo>
                <a:close/>
                <a:moveTo>
                  <a:pt x="1504778" y="87798"/>
                </a:moveTo>
                <a:cubicBezTo>
                  <a:pt x="1510240" y="88344"/>
                  <a:pt x="1515905" y="90187"/>
                  <a:pt x="1521776" y="93327"/>
                </a:cubicBezTo>
                <a:cubicBezTo>
                  <a:pt x="1527646" y="96467"/>
                  <a:pt x="1532220" y="99675"/>
                  <a:pt x="1535497" y="102952"/>
                </a:cubicBezTo>
                <a:cubicBezTo>
                  <a:pt x="1538773" y="106228"/>
                  <a:pt x="1539592" y="108822"/>
                  <a:pt x="1537954" y="110734"/>
                </a:cubicBezTo>
                <a:cubicBezTo>
                  <a:pt x="1536589" y="111826"/>
                  <a:pt x="1531401" y="112645"/>
                  <a:pt x="1522390" y="113191"/>
                </a:cubicBezTo>
                <a:cubicBezTo>
                  <a:pt x="1500819" y="114830"/>
                  <a:pt x="1488805" y="119062"/>
                  <a:pt x="1486348" y="125888"/>
                </a:cubicBezTo>
                <a:cubicBezTo>
                  <a:pt x="1485256" y="128892"/>
                  <a:pt x="1484846" y="136264"/>
                  <a:pt x="1485119" y="148005"/>
                </a:cubicBezTo>
                <a:cubicBezTo>
                  <a:pt x="1485392" y="159746"/>
                  <a:pt x="1486211" y="168893"/>
                  <a:pt x="1487576" y="175447"/>
                </a:cubicBezTo>
                <a:cubicBezTo>
                  <a:pt x="1488396" y="181181"/>
                  <a:pt x="1488669" y="199885"/>
                  <a:pt x="1488396" y="231558"/>
                </a:cubicBezTo>
                <a:cubicBezTo>
                  <a:pt x="1488122" y="263232"/>
                  <a:pt x="1487303" y="282755"/>
                  <a:pt x="1485938" y="290128"/>
                </a:cubicBezTo>
                <a:cubicBezTo>
                  <a:pt x="1484846" y="297500"/>
                  <a:pt x="1484778" y="305828"/>
                  <a:pt x="1485733" y="315112"/>
                </a:cubicBezTo>
                <a:cubicBezTo>
                  <a:pt x="1486689" y="324395"/>
                  <a:pt x="1486689" y="330812"/>
                  <a:pt x="1485733" y="334362"/>
                </a:cubicBezTo>
                <a:cubicBezTo>
                  <a:pt x="1484778" y="337911"/>
                  <a:pt x="1485187" y="340915"/>
                  <a:pt x="1486962" y="343372"/>
                </a:cubicBezTo>
                <a:cubicBezTo>
                  <a:pt x="1488737" y="345830"/>
                  <a:pt x="1489283" y="348356"/>
                  <a:pt x="1488600" y="350950"/>
                </a:cubicBezTo>
                <a:cubicBezTo>
                  <a:pt x="1487918" y="353544"/>
                  <a:pt x="1488532" y="359346"/>
                  <a:pt x="1490443" y="368356"/>
                </a:cubicBezTo>
                <a:cubicBezTo>
                  <a:pt x="1494539" y="388289"/>
                  <a:pt x="1493584" y="400849"/>
                  <a:pt x="1487576" y="406037"/>
                </a:cubicBezTo>
                <a:cubicBezTo>
                  <a:pt x="1484846" y="407949"/>
                  <a:pt x="1481706" y="408700"/>
                  <a:pt x="1478156" y="408290"/>
                </a:cubicBezTo>
                <a:cubicBezTo>
                  <a:pt x="1474606" y="407880"/>
                  <a:pt x="1469146" y="406037"/>
                  <a:pt x="1461773" y="402761"/>
                </a:cubicBezTo>
                <a:cubicBezTo>
                  <a:pt x="1454401" y="399484"/>
                  <a:pt x="1448189" y="397095"/>
                  <a:pt x="1443138" y="395593"/>
                </a:cubicBezTo>
                <a:cubicBezTo>
                  <a:pt x="1438086" y="394091"/>
                  <a:pt x="1433990" y="392317"/>
                  <a:pt x="1430850" y="390269"/>
                </a:cubicBezTo>
                <a:cubicBezTo>
                  <a:pt x="1427710" y="388221"/>
                  <a:pt x="1424570" y="387538"/>
                  <a:pt x="1421430" y="388221"/>
                </a:cubicBezTo>
                <a:cubicBezTo>
                  <a:pt x="1418290" y="388903"/>
                  <a:pt x="1416379" y="388699"/>
                  <a:pt x="1415696" y="387606"/>
                </a:cubicBezTo>
                <a:cubicBezTo>
                  <a:pt x="1415013" y="386514"/>
                  <a:pt x="1409074" y="385490"/>
                  <a:pt x="1397880" y="384535"/>
                </a:cubicBezTo>
                <a:cubicBezTo>
                  <a:pt x="1386684" y="383579"/>
                  <a:pt x="1381087" y="382692"/>
                  <a:pt x="1381087" y="381872"/>
                </a:cubicBezTo>
                <a:cubicBezTo>
                  <a:pt x="1381087" y="381053"/>
                  <a:pt x="1378083" y="380712"/>
                  <a:pt x="1372076" y="380848"/>
                </a:cubicBezTo>
                <a:cubicBezTo>
                  <a:pt x="1366069" y="380985"/>
                  <a:pt x="1362724" y="380439"/>
                  <a:pt x="1362042" y="379210"/>
                </a:cubicBezTo>
                <a:cubicBezTo>
                  <a:pt x="1361359" y="377981"/>
                  <a:pt x="1358902" y="377367"/>
                  <a:pt x="1354669" y="377367"/>
                </a:cubicBezTo>
                <a:cubicBezTo>
                  <a:pt x="1350437" y="377367"/>
                  <a:pt x="1346819" y="376548"/>
                  <a:pt x="1343816" y="374910"/>
                </a:cubicBezTo>
                <a:cubicBezTo>
                  <a:pt x="1341085" y="373271"/>
                  <a:pt x="1340402" y="372316"/>
                  <a:pt x="1341768" y="372043"/>
                </a:cubicBezTo>
                <a:cubicBezTo>
                  <a:pt x="1342314" y="371770"/>
                  <a:pt x="1344362" y="371360"/>
                  <a:pt x="1347911" y="370814"/>
                </a:cubicBezTo>
                <a:cubicBezTo>
                  <a:pt x="1353918" y="369995"/>
                  <a:pt x="1362793" y="367537"/>
                  <a:pt x="1374534" y="363442"/>
                </a:cubicBezTo>
                <a:cubicBezTo>
                  <a:pt x="1394739" y="356342"/>
                  <a:pt x="1415764" y="349379"/>
                  <a:pt x="1437608" y="342553"/>
                </a:cubicBezTo>
                <a:cubicBezTo>
                  <a:pt x="1444981" y="340096"/>
                  <a:pt x="1449827" y="338253"/>
                  <a:pt x="1452148" y="337024"/>
                </a:cubicBezTo>
                <a:cubicBezTo>
                  <a:pt x="1454469" y="335795"/>
                  <a:pt x="1455903" y="334089"/>
                  <a:pt x="1456449" y="331904"/>
                </a:cubicBezTo>
                <a:cubicBezTo>
                  <a:pt x="1457268" y="328628"/>
                  <a:pt x="1458155" y="309514"/>
                  <a:pt x="1459111" y="274564"/>
                </a:cubicBezTo>
                <a:cubicBezTo>
                  <a:pt x="1460067" y="239613"/>
                  <a:pt x="1461090" y="219135"/>
                  <a:pt x="1462183" y="213128"/>
                </a:cubicBezTo>
                <a:cubicBezTo>
                  <a:pt x="1463002" y="209305"/>
                  <a:pt x="1464162" y="194765"/>
                  <a:pt x="1465664" y="169508"/>
                </a:cubicBezTo>
                <a:cubicBezTo>
                  <a:pt x="1467166" y="144251"/>
                  <a:pt x="1467644" y="131213"/>
                  <a:pt x="1467098" y="130393"/>
                </a:cubicBezTo>
                <a:cubicBezTo>
                  <a:pt x="1466825" y="130120"/>
                  <a:pt x="1463958" y="131213"/>
                  <a:pt x="1458497" y="133670"/>
                </a:cubicBezTo>
                <a:cubicBezTo>
                  <a:pt x="1448121" y="139131"/>
                  <a:pt x="1437199" y="139131"/>
                  <a:pt x="1425731" y="133670"/>
                </a:cubicBezTo>
                <a:cubicBezTo>
                  <a:pt x="1416447" y="129028"/>
                  <a:pt x="1410986" y="129847"/>
                  <a:pt x="1409348" y="136127"/>
                </a:cubicBezTo>
                <a:cubicBezTo>
                  <a:pt x="1408255" y="140223"/>
                  <a:pt x="1407027" y="141179"/>
                  <a:pt x="1405661" y="138994"/>
                </a:cubicBezTo>
                <a:cubicBezTo>
                  <a:pt x="1405115" y="137902"/>
                  <a:pt x="1404842" y="135991"/>
                  <a:pt x="1404842" y="133260"/>
                </a:cubicBezTo>
                <a:cubicBezTo>
                  <a:pt x="1404842" y="128619"/>
                  <a:pt x="1406003" y="125274"/>
                  <a:pt x="1408324" y="123226"/>
                </a:cubicBezTo>
                <a:cubicBezTo>
                  <a:pt x="1410645" y="121178"/>
                  <a:pt x="1415082" y="119471"/>
                  <a:pt x="1421635" y="118106"/>
                </a:cubicBezTo>
                <a:cubicBezTo>
                  <a:pt x="1429553" y="116468"/>
                  <a:pt x="1434946" y="114761"/>
                  <a:pt x="1437813" y="112986"/>
                </a:cubicBezTo>
                <a:cubicBezTo>
                  <a:pt x="1440680" y="111212"/>
                  <a:pt x="1447302" y="108413"/>
                  <a:pt x="1457678" y="104590"/>
                </a:cubicBezTo>
                <a:cubicBezTo>
                  <a:pt x="1468053" y="100767"/>
                  <a:pt x="1477201" y="96808"/>
                  <a:pt x="1485119" y="92712"/>
                </a:cubicBezTo>
                <a:cubicBezTo>
                  <a:pt x="1493037" y="88617"/>
                  <a:pt x="1499591" y="86978"/>
                  <a:pt x="1504778" y="87798"/>
                </a:cubicBezTo>
                <a:close/>
                <a:moveTo>
                  <a:pt x="676004" y="86774"/>
                </a:moveTo>
                <a:cubicBezTo>
                  <a:pt x="678325" y="86910"/>
                  <a:pt x="679485" y="87525"/>
                  <a:pt x="679485" y="88617"/>
                </a:cubicBezTo>
                <a:cubicBezTo>
                  <a:pt x="679485" y="89982"/>
                  <a:pt x="680509" y="90665"/>
                  <a:pt x="682557" y="90665"/>
                </a:cubicBezTo>
                <a:cubicBezTo>
                  <a:pt x="684605" y="90665"/>
                  <a:pt x="686448" y="91484"/>
                  <a:pt x="688086" y="93122"/>
                </a:cubicBezTo>
                <a:cubicBezTo>
                  <a:pt x="690544" y="95853"/>
                  <a:pt x="696278" y="98037"/>
                  <a:pt x="705288" y="99675"/>
                </a:cubicBezTo>
                <a:cubicBezTo>
                  <a:pt x="707473" y="100221"/>
                  <a:pt x="710340" y="102133"/>
                  <a:pt x="713889" y="105409"/>
                </a:cubicBezTo>
                <a:cubicBezTo>
                  <a:pt x="717439" y="108686"/>
                  <a:pt x="719350" y="111143"/>
                  <a:pt x="719623" y="112782"/>
                </a:cubicBezTo>
                <a:cubicBezTo>
                  <a:pt x="719623" y="114966"/>
                  <a:pt x="717780" y="117150"/>
                  <a:pt x="714094" y="119335"/>
                </a:cubicBezTo>
                <a:cubicBezTo>
                  <a:pt x="710408" y="121519"/>
                  <a:pt x="706790" y="122611"/>
                  <a:pt x="703240" y="122611"/>
                </a:cubicBezTo>
                <a:cubicBezTo>
                  <a:pt x="700237" y="122885"/>
                  <a:pt x="694708" y="125274"/>
                  <a:pt x="686653" y="129779"/>
                </a:cubicBezTo>
                <a:cubicBezTo>
                  <a:pt x="678598" y="134284"/>
                  <a:pt x="670474" y="138585"/>
                  <a:pt x="662283" y="142681"/>
                </a:cubicBezTo>
                <a:cubicBezTo>
                  <a:pt x="649722" y="148415"/>
                  <a:pt x="637981" y="156197"/>
                  <a:pt x="627059" y="166026"/>
                </a:cubicBezTo>
                <a:cubicBezTo>
                  <a:pt x="624329" y="168484"/>
                  <a:pt x="620097" y="171897"/>
                  <a:pt x="614363" y="176266"/>
                </a:cubicBezTo>
                <a:cubicBezTo>
                  <a:pt x="608628" y="180635"/>
                  <a:pt x="606171" y="183365"/>
                  <a:pt x="606990" y="184457"/>
                </a:cubicBezTo>
                <a:cubicBezTo>
                  <a:pt x="607263" y="184730"/>
                  <a:pt x="606922" y="185276"/>
                  <a:pt x="605966" y="186096"/>
                </a:cubicBezTo>
                <a:cubicBezTo>
                  <a:pt x="605011" y="186915"/>
                  <a:pt x="603645" y="187597"/>
                  <a:pt x="601871" y="188143"/>
                </a:cubicBezTo>
                <a:cubicBezTo>
                  <a:pt x="600096" y="188690"/>
                  <a:pt x="598389" y="188963"/>
                  <a:pt x="596751" y="188963"/>
                </a:cubicBezTo>
                <a:cubicBezTo>
                  <a:pt x="595113" y="189236"/>
                  <a:pt x="590607" y="191693"/>
                  <a:pt x="583235" y="196335"/>
                </a:cubicBezTo>
                <a:cubicBezTo>
                  <a:pt x="575862" y="200977"/>
                  <a:pt x="572176" y="203707"/>
                  <a:pt x="572176" y="204526"/>
                </a:cubicBezTo>
                <a:cubicBezTo>
                  <a:pt x="572449" y="204800"/>
                  <a:pt x="572859" y="204936"/>
                  <a:pt x="573405" y="204936"/>
                </a:cubicBezTo>
                <a:cubicBezTo>
                  <a:pt x="573951" y="204936"/>
                  <a:pt x="575590" y="204322"/>
                  <a:pt x="578320" y="203093"/>
                </a:cubicBezTo>
                <a:cubicBezTo>
                  <a:pt x="581051" y="201864"/>
                  <a:pt x="584464" y="200362"/>
                  <a:pt x="588559" y="198588"/>
                </a:cubicBezTo>
                <a:cubicBezTo>
                  <a:pt x="592655" y="196813"/>
                  <a:pt x="598389" y="194287"/>
                  <a:pt x="605762" y="191010"/>
                </a:cubicBezTo>
                <a:cubicBezTo>
                  <a:pt x="610403" y="188826"/>
                  <a:pt x="617093" y="185823"/>
                  <a:pt x="625831" y="182000"/>
                </a:cubicBezTo>
                <a:cubicBezTo>
                  <a:pt x="634568" y="178177"/>
                  <a:pt x="640098" y="175583"/>
                  <a:pt x="642418" y="174218"/>
                </a:cubicBezTo>
                <a:cubicBezTo>
                  <a:pt x="644739" y="172853"/>
                  <a:pt x="650405" y="174081"/>
                  <a:pt x="659416" y="177904"/>
                </a:cubicBezTo>
                <a:cubicBezTo>
                  <a:pt x="668973" y="182273"/>
                  <a:pt x="674365" y="186437"/>
                  <a:pt x="675594" y="190396"/>
                </a:cubicBezTo>
                <a:cubicBezTo>
                  <a:pt x="676823" y="194355"/>
                  <a:pt x="673751" y="197564"/>
                  <a:pt x="666379" y="200021"/>
                </a:cubicBezTo>
                <a:cubicBezTo>
                  <a:pt x="660918" y="201932"/>
                  <a:pt x="653955" y="204936"/>
                  <a:pt x="645490" y="209032"/>
                </a:cubicBezTo>
                <a:cubicBezTo>
                  <a:pt x="637026" y="213128"/>
                  <a:pt x="632520" y="215585"/>
                  <a:pt x="631974" y="216404"/>
                </a:cubicBezTo>
                <a:cubicBezTo>
                  <a:pt x="631701" y="217496"/>
                  <a:pt x="630472" y="218042"/>
                  <a:pt x="628288" y="218042"/>
                </a:cubicBezTo>
                <a:cubicBezTo>
                  <a:pt x="626650" y="218042"/>
                  <a:pt x="623441" y="219817"/>
                  <a:pt x="618663" y="223367"/>
                </a:cubicBezTo>
                <a:cubicBezTo>
                  <a:pt x="613885" y="226917"/>
                  <a:pt x="610403" y="229920"/>
                  <a:pt x="608219" y="232378"/>
                </a:cubicBezTo>
                <a:cubicBezTo>
                  <a:pt x="606581" y="234835"/>
                  <a:pt x="605079" y="235654"/>
                  <a:pt x="603714" y="234835"/>
                </a:cubicBezTo>
                <a:cubicBezTo>
                  <a:pt x="603168" y="234562"/>
                  <a:pt x="602758" y="234767"/>
                  <a:pt x="602485" y="235449"/>
                </a:cubicBezTo>
                <a:cubicBezTo>
                  <a:pt x="602212" y="236132"/>
                  <a:pt x="602075" y="237019"/>
                  <a:pt x="602075" y="238112"/>
                </a:cubicBezTo>
                <a:cubicBezTo>
                  <a:pt x="602075" y="240842"/>
                  <a:pt x="600915" y="242685"/>
                  <a:pt x="598594" y="243641"/>
                </a:cubicBezTo>
                <a:cubicBezTo>
                  <a:pt x="596273" y="244597"/>
                  <a:pt x="594020" y="246030"/>
                  <a:pt x="591836" y="247941"/>
                </a:cubicBezTo>
                <a:cubicBezTo>
                  <a:pt x="590471" y="249307"/>
                  <a:pt x="590198" y="249989"/>
                  <a:pt x="591017" y="249989"/>
                </a:cubicBezTo>
                <a:cubicBezTo>
                  <a:pt x="591563" y="249989"/>
                  <a:pt x="592928" y="249716"/>
                  <a:pt x="595113" y="249170"/>
                </a:cubicBezTo>
                <a:cubicBezTo>
                  <a:pt x="602485" y="247259"/>
                  <a:pt x="610813" y="242890"/>
                  <a:pt x="620097" y="236064"/>
                </a:cubicBezTo>
                <a:cubicBezTo>
                  <a:pt x="623373" y="233606"/>
                  <a:pt x="624124" y="232309"/>
                  <a:pt x="622349" y="232173"/>
                </a:cubicBezTo>
                <a:cubicBezTo>
                  <a:pt x="620574" y="232036"/>
                  <a:pt x="620370" y="230739"/>
                  <a:pt x="621735" y="228282"/>
                </a:cubicBezTo>
                <a:cubicBezTo>
                  <a:pt x="623646" y="224732"/>
                  <a:pt x="625285" y="223503"/>
                  <a:pt x="626650" y="224596"/>
                </a:cubicBezTo>
                <a:cubicBezTo>
                  <a:pt x="627469" y="224869"/>
                  <a:pt x="627469" y="226097"/>
                  <a:pt x="626650" y="228282"/>
                </a:cubicBezTo>
                <a:cubicBezTo>
                  <a:pt x="626104" y="230193"/>
                  <a:pt x="625967" y="231285"/>
                  <a:pt x="626240" y="231558"/>
                </a:cubicBezTo>
                <a:cubicBezTo>
                  <a:pt x="626513" y="231831"/>
                  <a:pt x="627469" y="231695"/>
                  <a:pt x="629107" y="231149"/>
                </a:cubicBezTo>
                <a:cubicBezTo>
                  <a:pt x="635660" y="228418"/>
                  <a:pt x="643033" y="229237"/>
                  <a:pt x="651224" y="233606"/>
                </a:cubicBezTo>
                <a:cubicBezTo>
                  <a:pt x="654228" y="235245"/>
                  <a:pt x="657300" y="236064"/>
                  <a:pt x="660440" y="236064"/>
                </a:cubicBezTo>
                <a:cubicBezTo>
                  <a:pt x="663580" y="236064"/>
                  <a:pt x="667744" y="238248"/>
                  <a:pt x="672932" y="242617"/>
                </a:cubicBezTo>
                <a:cubicBezTo>
                  <a:pt x="676208" y="245620"/>
                  <a:pt x="678120" y="247668"/>
                  <a:pt x="678666" y="248761"/>
                </a:cubicBezTo>
                <a:cubicBezTo>
                  <a:pt x="679212" y="249853"/>
                  <a:pt x="678802" y="251081"/>
                  <a:pt x="677437" y="252447"/>
                </a:cubicBezTo>
                <a:cubicBezTo>
                  <a:pt x="675526" y="254358"/>
                  <a:pt x="672454" y="256474"/>
                  <a:pt x="668222" y="258795"/>
                </a:cubicBezTo>
                <a:cubicBezTo>
                  <a:pt x="663989" y="261116"/>
                  <a:pt x="661873" y="262823"/>
                  <a:pt x="661873" y="263915"/>
                </a:cubicBezTo>
                <a:cubicBezTo>
                  <a:pt x="661873" y="265007"/>
                  <a:pt x="660371" y="266031"/>
                  <a:pt x="657368" y="266987"/>
                </a:cubicBezTo>
                <a:cubicBezTo>
                  <a:pt x="654364" y="267942"/>
                  <a:pt x="652521" y="268557"/>
                  <a:pt x="651839" y="268830"/>
                </a:cubicBezTo>
                <a:cubicBezTo>
                  <a:pt x="651156" y="269103"/>
                  <a:pt x="648835" y="269785"/>
                  <a:pt x="644876" y="270878"/>
                </a:cubicBezTo>
                <a:cubicBezTo>
                  <a:pt x="640917" y="271970"/>
                  <a:pt x="638596" y="272994"/>
                  <a:pt x="637913" y="273949"/>
                </a:cubicBezTo>
                <a:cubicBezTo>
                  <a:pt x="637230" y="274905"/>
                  <a:pt x="633476" y="277089"/>
                  <a:pt x="626650" y="280503"/>
                </a:cubicBezTo>
                <a:cubicBezTo>
                  <a:pt x="619824" y="283916"/>
                  <a:pt x="614909" y="287534"/>
                  <a:pt x="611905" y="291356"/>
                </a:cubicBezTo>
                <a:cubicBezTo>
                  <a:pt x="604806" y="300913"/>
                  <a:pt x="600437" y="306920"/>
                  <a:pt x="598799" y="309378"/>
                </a:cubicBezTo>
                <a:cubicBezTo>
                  <a:pt x="597160" y="311835"/>
                  <a:pt x="596887" y="313610"/>
                  <a:pt x="597980" y="314702"/>
                </a:cubicBezTo>
                <a:cubicBezTo>
                  <a:pt x="599345" y="315794"/>
                  <a:pt x="601666" y="315521"/>
                  <a:pt x="604942" y="313883"/>
                </a:cubicBezTo>
                <a:cubicBezTo>
                  <a:pt x="608219" y="312245"/>
                  <a:pt x="609857" y="310470"/>
                  <a:pt x="609857" y="308559"/>
                </a:cubicBezTo>
                <a:cubicBezTo>
                  <a:pt x="609857" y="306647"/>
                  <a:pt x="610540" y="305691"/>
                  <a:pt x="611905" y="305691"/>
                </a:cubicBezTo>
                <a:cubicBezTo>
                  <a:pt x="613270" y="305691"/>
                  <a:pt x="613612" y="306374"/>
                  <a:pt x="612929" y="307739"/>
                </a:cubicBezTo>
                <a:cubicBezTo>
                  <a:pt x="612246" y="309105"/>
                  <a:pt x="612178" y="309787"/>
                  <a:pt x="612724" y="309787"/>
                </a:cubicBezTo>
                <a:cubicBezTo>
                  <a:pt x="615182" y="309787"/>
                  <a:pt x="624875" y="306647"/>
                  <a:pt x="641804" y="300367"/>
                </a:cubicBezTo>
                <a:cubicBezTo>
                  <a:pt x="643716" y="299548"/>
                  <a:pt x="646036" y="299002"/>
                  <a:pt x="648767" y="298729"/>
                </a:cubicBezTo>
                <a:cubicBezTo>
                  <a:pt x="651497" y="298456"/>
                  <a:pt x="656412" y="297636"/>
                  <a:pt x="663512" y="296271"/>
                </a:cubicBezTo>
                <a:cubicBezTo>
                  <a:pt x="668700" y="295179"/>
                  <a:pt x="672454" y="294838"/>
                  <a:pt x="674775" y="295247"/>
                </a:cubicBezTo>
                <a:cubicBezTo>
                  <a:pt x="677096" y="295657"/>
                  <a:pt x="681123" y="297363"/>
                  <a:pt x="686857" y="300367"/>
                </a:cubicBezTo>
                <a:cubicBezTo>
                  <a:pt x="694230" y="303917"/>
                  <a:pt x="699144" y="307262"/>
                  <a:pt x="701602" y="310402"/>
                </a:cubicBezTo>
                <a:cubicBezTo>
                  <a:pt x="704060" y="313542"/>
                  <a:pt x="705288" y="317979"/>
                  <a:pt x="705288" y="323713"/>
                </a:cubicBezTo>
                <a:cubicBezTo>
                  <a:pt x="705015" y="331358"/>
                  <a:pt x="700646" y="339550"/>
                  <a:pt x="692182" y="348287"/>
                </a:cubicBezTo>
                <a:cubicBezTo>
                  <a:pt x="689178" y="351291"/>
                  <a:pt x="684946" y="354567"/>
                  <a:pt x="679485" y="358117"/>
                </a:cubicBezTo>
                <a:cubicBezTo>
                  <a:pt x="674024" y="361667"/>
                  <a:pt x="670611" y="363442"/>
                  <a:pt x="669246" y="363442"/>
                </a:cubicBezTo>
                <a:cubicBezTo>
                  <a:pt x="666788" y="363442"/>
                  <a:pt x="664604" y="364397"/>
                  <a:pt x="662692" y="366309"/>
                </a:cubicBezTo>
                <a:cubicBezTo>
                  <a:pt x="660781" y="368220"/>
                  <a:pt x="658870" y="369449"/>
                  <a:pt x="656958" y="369995"/>
                </a:cubicBezTo>
                <a:cubicBezTo>
                  <a:pt x="654501" y="371087"/>
                  <a:pt x="654910" y="372589"/>
                  <a:pt x="658187" y="374500"/>
                </a:cubicBezTo>
                <a:cubicBezTo>
                  <a:pt x="659825" y="375592"/>
                  <a:pt x="661737" y="376138"/>
                  <a:pt x="663921" y="376138"/>
                </a:cubicBezTo>
                <a:cubicBezTo>
                  <a:pt x="669655" y="376958"/>
                  <a:pt x="676345" y="380098"/>
                  <a:pt x="683990" y="385559"/>
                </a:cubicBezTo>
                <a:cubicBezTo>
                  <a:pt x="691636" y="391020"/>
                  <a:pt x="695458" y="395525"/>
                  <a:pt x="695458" y="399075"/>
                </a:cubicBezTo>
                <a:cubicBezTo>
                  <a:pt x="695458" y="401805"/>
                  <a:pt x="690680" y="404331"/>
                  <a:pt x="681123" y="406652"/>
                </a:cubicBezTo>
                <a:cubicBezTo>
                  <a:pt x="671567" y="408973"/>
                  <a:pt x="659416" y="410270"/>
                  <a:pt x="644671" y="410543"/>
                </a:cubicBezTo>
                <a:cubicBezTo>
                  <a:pt x="631565" y="411089"/>
                  <a:pt x="619824" y="411635"/>
                  <a:pt x="609448" y="412181"/>
                </a:cubicBezTo>
                <a:lnTo>
                  <a:pt x="594293" y="413410"/>
                </a:lnTo>
                <a:lnTo>
                  <a:pt x="590198" y="406857"/>
                </a:lnTo>
                <a:cubicBezTo>
                  <a:pt x="587740" y="402761"/>
                  <a:pt x="586443" y="398051"/>
                  <a:pt x="586307" y="392726"/>
                </a:cubicBezTo>
                <a:cubicBezTo>
                  <a:pt x="586170" y="387402"/>
                  <a:pt x="587194" y="383101"/>
                  <a:pt x="589379" y="379825"/>
                </a:cubicBezTo>
                <a:cubicBezTo>
                  <a:pt x="591563" y="376821"/>
                  <a:pt x="591836" y="374773"/>
                  <a:pt x="590198" y="373681"/>
                </a:cubicBezTo>
                <a:cubicBezTo>
                  <a:pt x="588832" y="372589"/>
                  <a:pt x="588286" y="371360"/>
                  <a:pt x="588559" y="369995"/>
                </a:cubicBezTo>
                <a:cubicBezTo>
                  <a:pt x="588832" y="368630"/>
                  <a:pt x="589788" y="367469"/>
                  <a:pt x="591426" y="366513"/>
                </a:cubicBezTo>
                <a:cubicBezTo>
                  <a:pt x="593065" y="365558"/>
                  <a:pt x="594839" y="365216"/>
                  <a:pt x="596751" y="365489"/>
                </a:cubicBezTo>
                <a:cubicBezTo>
                  <a:pt x="597843" y="365762"/>
                  <a:pt x="603168" y="363442"/>
                  <a:pt x="612724" y="358527"/>
                </a:cubicBezTo>
                <a:cubicBezTo>
                  <a:pt x="620097" y="354977"/>
                  <a:pt x="623510" y="353612"/>
                  <a:pt x="622964" y="354431"/>
                </a:cubicBezTo>
                <a:cubicBezTo>
                  <a:pt x="622964" y="354431"/>
                  <a:pt x="622554" y="354840"/>
                  <a:pt x="621735" y="355660"/>
                </a:cubicBezTo>
                <a:cubicBezTo>
                  <a:pt x="618458" y="358390"/>
                  <a:pt x="617639" y="359755"/>
                  <a:pt x="619277" y="359755"/>
                </a:cubicBezTo>
                <a:cubicBezTo>
                  <a:pt x="620370" y="359755"/>
                  <a:pt x="622418" y="358731"/>
                  <a:pt x="625421" y="356684"/>
                </a:cubicBezTo>
                <a:cubicBezTo>
                  <a:pt x="628425" y="354636"/>
                  <a:pt x="629517" y="352997"/>
                  <a:pt x="628698" y="351769"/>
                </a:cubicBezTo>
                <a:cubicBezTo>
                  <a:pt x="627879" y="350540"/>
                  <a:pt x="629380" y="348970"/>
                  <a:pt x="633203" y="347059"/>
                </a:cubicBezTo>
                <a:cubicBezTo>
                  <a:pt x="637026" y="345147"/>
                  <a:pt x="644262" y="339140"/>
                  <a:pt x="654910" y="329037"/>
                </a:cubicBezTo>
                <a:cubicBezTo>
                  <a:pt x="664467" y="319481"/>
                  <a:pt x="668563" y="314566"/>
                  <a:pt x="667198" y="314293"/>
                </a:cubicBezTo>
                <a:cubicBezTo>
                  <a:pt x="666652" y="314293"/>
                  <a:pt x="665832" y="314429"/>
                  <a:pt x="664740" y="314702"/>
                </a:cubicBezTo>
                <a:cubicBezTo>
                  <a:pt x="651634" y="316887"/>
                  <a:pt x="643033" y="319071"/>
                  <a:pt x="638937" y="321255"/>
                </a:cubicBezTo>
                <a:cubicBezTo>
                  <a:pt x="636207" y="322621"/>
                  <a:pt x="632111" y="324122"/>
                  <a:pt x="626650" y="325761"/>
                </a:cubicBezTo>
                <a:cubicBezTo>
                  <a:pt x="621735" y="326853"/>
                  <a:pt x="615113" y="329583"/>
                  <a:pt x="606785" y="333952"/>
                </a:cubicBezTo>
                <a:cubicBezTo>
                  <a:pt x="598458" y="338321"/>
                  <a:pt x="591222" y="342690"/>
                  <a:pt x="585078" y="347059"/>
                </a:cubicBezTo>
                <a:cubicBezTo>
                  <a:pt x="578934" y="351427"/>
                  <a:pt x="576272" y="354294"/>
                  <a:pt x="577091" y="355660"/>
                </a:cubicBezTo>
                <a:cubicBezTo>
                  <a:pt x="577364" y="356206"/>
                  <a:pt x="576955" y="360165"/>
                  <a:pt x="575862" y="367537"/>
                </a:cubicBezTo>
                <a:cubicBezTo>
                  <a:pt x="574497" y="374364"/>
                  <a:pt x="573883" y="381190"/>
                  <a:pt x="574019" y="388016"/>
                </a:cubicBezTo>
                <a:cubicBezTo>
                  <a:pt x="574156" y="394842"/>
                  <a:pt x="574907" y="399143"/>
                  <a:pt x="576272" y="400918"/>
                </a:cubicBezTo>
                <a:cubicBezTo>
                  <a:pt x="577637" y="402693"/>
                  <a:pt x="577842" y="403580"/>
                  <a:pt x="576886" y="403580"/>
                </a:cubicBezTo>
                <a:cubicBezTo>
                  <a:pt x="575931" y="403580"/>
                  <a:pt x="576136" y="404399"/>
                  <a:pt x="577501" y="406037"/>
                </a:cubicBezTo>
                <a:cubicBezTo>
                  <a:pt x="579139" y="408222"/>
                  <a:pt x="579822" y="411089"/>
                  <a:pt x="579549" y="414638"/>
                </a:cubicBezTo>
                <a:cubicBezTo>
                  <a:pt x="579276" y="418188"/>
                  <a:pt x="578252" y="421601"/>
                  <a:pt x="576477" y="424878"/>
                </a:cubicBezTo>
                <a:cubicBezTo>
                  <a:pt x="574702" y="428154"/>
                  <a:pt x="572791" y="429383"/>
                  <a:pt x="570743" y="428564"/>
                </a:cubicBezTo>
                <a:cubicBezTo>
                  <a:pt x="568695" y="427745"/>
                  <a:pt x="566442" y="427335"/>
                  <a:pt x="563985" y="427335"/>
                </a:cubicBezTo>
                <a:cubicBezTo>
                  <a:pt x="561254" y="427335"/>
                  <a:pt x="558251" y="425629"/>
                  <a:pt x="554974" y="422216"/>
                </a:cubicBezTo>
                <a:cubicBezTo>
                  <a:pt x="551698" y="418802"/>
                  <a:pt x="549240" y="414911"/>
                  <a:pt x="547602" y="410543"/>
                </a:cubicBezTo>
                <a:cubicBezTo>
                  <a:pt x="545690" y="405901"/>
                  <a:pt x="543916" y="399825"/>
                  <a:pt x="542277" y="392317"/>
                </a:cubicBezTo>
                <a:cubicBezTo>
                  <a:pt x="540639" y="384808"/>
                  <a:pt x="539820" y="379278"/>
                  <a:pt x="539820" y="375729"/>
                </a:cubicBezTo>
                <a:cubicBezTo>
                  <a:pt x="539820" y="372452"/>
                  <a:pt x="539069" y="369449"/>
                  <a:pt x="537567" y="366718"/>
                </a:cubicBezTo>
                <a:cubicBezTo>
                  <a:pt x="536065" y="363988"/>
                  <a:pt x="535178" y="361530"/>
                  <a:pt x="534905" y="359346"/>
                </a:cubicBezTo>
                <a:cubicBezTo>
                  <a:pt x="534632" y="357434"/>
                  <a:pt x="535451" y="355591"/>
                  <a:pt x="537362" y="353817"/>
                </a:cubicBezTo>
                <a:cubicBezTo>
                  <a:pt x="539274" y="352042"/>
                  <a:pt x="540776" y="351700"/>
                  <a:pt x="541868" y="352793"/>
                </a:cubicBezTo>
                <a:cubicBezTo>
                  <a:pt x="542687" y="353612"/>
                  <a:pt x="541936" y="354909"/>
                  <a:pt x="539615" y="356684"/>
                </a:cubicBezTo>
                <a:cubicBezTo>
                  <a:pt x="537294" y="358458"/>
                  <a:pt x="536816" y="359755"/>
                  <a:pt x="538182" y="360575"/>
                </a:cubicBezTo>
                <a:cubicBezTo>
                  <a:pt x="539274" y="361121"/>
                  <a:pt x="540639" y="360097"/>
                  <a:pt x="542277" y="357503"/>
                </a:cubicBezTo>
                <a:cubicBezTo>
                  <a:pt x="543916" y="354909"/>
                  <a:pt x="544325" y="353202"/>
                  <a:pt x="543506" y="352383"/>
                </a:cubicBezTo>
                <a:cubicBezTo>
                  <a:pt x="542687" y="351564"/>
                  <a:pt x="543233" y="350062"/>
                  <a:pt x="545144" y="347878"/>
                </a:cubicBezTo>
                <a:cubicBezTo>
                  <a:pt x="547056" y="345693"/>
                  <a:pt x="549718" y="340028"/>
                  <a:pt x="553131" y="330880"/>
                </a:cubicBezTo>
                <a:cubicBezTo>
                  <a:pt x="556544" y="321733"/>
                  <a:pt x="559206" y="315794"/>
                  <a:pt x="561118" y="313064"/>
                </a:cubicBezTo>
                <a:cubicBezTo>
                  <a:pt x="564941" y="307603"/>
                  <a:pt x="564531" y="304190"/>
                  <a:pt x="559889" y="302824"/>
                </a:cubicBezTo>
                <a:cubicBezTo>
                  <a:pt x="556612" y="301732"/>
                  <a:pt x="553199" y="299821"/>
                  <a:pt x="549650" y="297090"/>
                </a:cubicBezTo>
                <a:cubicBezTo>
                  <a:pt x="546919" y="295452"/>
                  <a:pt x="545349" y="293882"/>
                  <a:pt x="544940" y="292380"/>
                </a:cubicBezTo>
                <a:cubicBezTo>
                  <a:pt x="544530" y="290879"/>
                  <a:pt x="544598" y="287807"/>
                  <a:pt x="545144" y="283165"/>
                </a:cubicBezTo>
                <a:cubicBezTo>
                  <a:pt x="545964" y="276339"/>
                  <a:pt x="546373" y="271151"/>
                  <a:pt x="546373" y="267601"/>
                </a:cubicBezTo>
                <a:cubicBezTo>
                  <a:pt x="546373" y="265690"/>
                  <a:pt x="546919" y="264120"/>
                  <a:pt x="548011" y="262891"/>
                </a:cubicBezTo>
                <a:cubicBezTo>
                  <a:pt x="549104" y="261662"/>
                  <a:pt x="551288" y="260365"/>
                  <a:pt x="554565" y="259000"/>
                </a:cubicBezTo>
                <a:cubicBezTo>
                  <a:pt x="559206" y="256816"/>
                  <a:pt x="565145" y="252993"/>
                  <a:pt x="572381" y="247532"/>
                </a:cubicBezTo>
                <a:cubicBezTo>
                  <a:pt x="579617" y="242071"/>
                  <a:pt x="585761" y="236883"/>
                  <a:pt x="590812" y="231968"/>
                </a:cubicBezTo>
                <a:cubicBezTo>
                  <a:pt x="595863" y="227053"/>
                  <a:pt x="597706" y="224186"/>
                  <a:pt x="596341" y="223367"/>
                </a:cubicBezTo>
                <a:cubicBezTo>
                  <a:pt x="594976" y="222548"/>
                  <a:pt x="593542" y="223162"/>
                  <a:pt x="592041" y="225210"/>
                </a:cubicBezTo>
                <a:cubicBezTo>
                  <a:pt x="590539" y="227258"/>
                  <a:pt x="588491" y="228282"/>
                  <a:pt x="585897" y="228282"/>
                </a:cubicBezTo>
                <a:cubicBezTo>
                  <a:pt x="583303" y="228282"/>
                  <a:pt x="580914" y="228828"/>
                  <a:pt x="578730" y="229920"/>
                </a:cubicBezTo>
                <a:cubicBezTo>
                  <a:pt x="572996" y="232924"/>
                  <a:pt x="565418" y="235108"/>
                  <a:pt x="555998" y="236473"/>
                </a:cubicBezTo>
                <a:cubicBezTo>
                  <a:pt x="546578" y="237839"/>
                  <a:pt x="540366" y="237702"/>
                  <a:pt x="537362" y="236064"/>
                </a:cubicBezTo>
                <a:cubicBezTo>
                  <a:pt x="534086" y="234425"/>
                  <a:pt x="531833" y="232105"/>
                  <a:pt x="530604" y="229101"/>
                </a:cubicBezTo>
                <a:cubicBezTo>
                  <a:pt x="529376" y="226097"/>
                  <a:pt x="529580" y="223367"/>
                  <a:pt x="531219" y="220909"/>
                </a:cubicBezTo>
                <a:cubicBezTo>
                  <a:pt x="532857" y="218452"/>
                  <a:pt x="533130" y="216541"/>
                  <a:pt x="532038" y="215175"/>
                </a:cubicBezTo>
                <a:cubicBezTo>
                  <a:pt x="530946" y="213537"/>
                  <a:pt x="531151" y="211831"/>
                  <a:pt x="532652" y="210056"/>
                </a:cubicBezTo>
                <a:cubicBezTo>
                  <a:pt x="534154" y="208281"/>
                  <a:pt x="538045" y="205346"/>
                  <a:pt x="544325" y="201250"/>
                </a:cubicBezTo>
                <a:cubicBezTo>
                  <a:pt x="559616" y="191420"/>
                  <a:pt x="572176" y="182819"/>
                  <a:pt x="582006" y="175447"/>
                </a:cubicBezTo>
                <a:cubicBezTo>
                  <a:pt x="603850" y="159337"/>
                  <a:pt x="614772" y="150736"/>
                  <a:pt x="614772" y="149643"/>
                </a:cubicBezTo>
                <a:cubicBezTo>
                  <a:pt x="615045" y="148824"/>
                  <a:pt x="611905" y="149507"/>
                  <a:pt x="605352" y="151691"/>
                </a:cubicBezTo>
                <a:cubicBezTo>
                  <a:pt x="598799" y="153603"/>
                  <a:pt x="594908" y="154149"/>
                  <a:pt x="593679" y="153330"/>
                </a:cubicBezTo>
                <a:cubicBezTo>
                  <a:pt x="592450" y="152510"/>
                  <a:pt x="590676" y="153125"/>
                  <a:pt x="588355" y="155173"/>
                </a:cubicBezTo>
                <a:cubicBezTo>
                  <a:pt x="586034" y="157221"/>
                  <a:pt x="580231" y="159200"/>
                  <a:pt x="570948" y="161112"/>
                </a:cubicBezTo>
                <a:cubicBezTo>
                  <a:pt x="561664" y="163023"/>
                  <a:pt x="556408" y="164183"/>
                  <a:pt x="555179" y="164593"/>
                </a:cubicBezTo>
                <a:cubicBezTo>
                  <a:pt x="553950" y="165002"/>
                  <a:pt x="549786" y="164661"/>
                  <a:pt x="542687" y="163569"/>
                </a:cubicBezTo>
                <a:cubicBezTo>
                  <a:pt x="538318" y="163023"/>
                  <a:pt x="535110" y="162135"/>
                  <a:pt x="533062" y="160907"/>
                </a:cubicBezTo>
                <a:cubicBezTo>
                  <a:pt x="531014" y="159678"/>
                  <a:pt x="528761" y="157562"/>
                  <a:pt x="526304" y="154558"/>
                </a:cubicBezTo>
                <a:cubicBezTo>
                  <a:pt x="522208" y="149916"/>
                  <a:pt x="520502" y="145479"/>
                  <a:pt x="521184" y="141247"/>
                </a:cubicBezTo>
                <a:cubicBezTo>
                  <a:pt x="521867" y="137015"/>
                  <a:pt x="521389" y="134626"/>
                  <a:pt x="519751" y="134080"/>
                </a:cubicBezTo>
                <a:cubicBezTo>
                  <a:pt x="518385" y="132987"/>
                  <a:pt x="518249" y="130871"/>
                  <a:pt x="519341" y="127731"/>
                </a:cubicBezTo>
                <a:cubicBezTo>
                  <a:pt x="520433" y="124591"/>
                  <a:pt x="522413" y="121314"/>
                  <a:pt x="525280" y="117901"/>
                </a:cubicBezTo>
                <a:cubicBezTo>
                  <a:pt x="528147" y="114488"/>
                  <a:pt x="530536" y="112782"/>
                  <a:pt x="532448" y="112782"/>
                </a:cubicBezTo>
                <a:cubicBezTo>
                  <a:pt x="534359" y="112782"/>
                  <a:pt x="534086" y="113601"/>
                  <a:pt x="531628" y="115239"/>
                </a:cubicBezTo>
                <a:cubicBezTo>
                  <a:pt x="528352" y="117970"/>
                  <a:pt x="528079" y="123431"/>
                  <a:pt x="530809" y="131622"/>
                </a:cubicBezTo>
                <a:cubicBezTo>
                  <a:pt x="531355" y="132987"/>
                  <a:pt x="533403" y="134080"/>
                  <a:pt x="536953" y="134899"/>
                </a:cubicBezTo>
                <a:cubicBezTo>
                  <a:pt x="540502" y="135718"/>
                  <a:pt x="542619" y="135513"/>
                  <a:pt x="543301" y="134284"/>
                </a:cubicBezTo>
                <a:cubicBezTo>
                  <a:pt x="543984" y="133056"/>
                  <a:pt x="545827" y="132441"/>
                  <a:pt x="548830" y="132441"/>
                </a:cubicBezTo>
                <a:cubicBezTo>
                  <a:pt x="550742" y="132441"/>
                  <a:pt x="551766" y="132578"/>
                  <a:pt x="551902" y="132851"/>
                </a:cubicBezTo>
                <a:cubicBezTo>
                  <a:pt x="552039" y="133124"/>
                  <a:pt x="551151" y="134080"/>
                  <a:pt x="549240" y="135718"/>
                </a:cubicBezTo>
                <a:lnTo>
                  <a:pt x="546373" y="138175"/>
                </a:lnTo>
                <a:cubicBezTo>
                  <a:pt x="546373" y="138448"/>
                  <a:pt x="547329" y="138175"/>
                  <a:pt x="549240" y="137356"/>
                </a:cubicBezTo>
                <a:cubicBezTo>
                  <a:pt x="551698" y="136537"/>
                  <a:pt x="557295" y="134762"/>
                  <a:pt x="566033" y="132032"/>
                </a:cubicBezTo>
                <a:cubicBezTo>
                  <a:pt x="576409" y="129028"/>
                  <a:pt x="581596" y="126980"/>
                  <a:pt x="581596" y="125888"/>
                </a:cubicBezTo>
                <a:cubicBezTo>
                  <a:pt x="581596" y="125615"/>
                  <a:pt x="581187" y="125205"/>
                  <a:pt x="580368" y="124659"/>
                </a:cubicBezTo>
                <a:cubicBezTo>
                  <a:pt x="579276" y="123840"/>
                  <a:pt x="580231" y="122748"/>
                  <a:pt x="583235" y="121383"/>
                </a:cubicBezTo>
                <a:cubicBezTo>
                  <a:pt x="583508" y="121383"/>
                  <a:pt x="583918" y="121246"/>
                  <a:pt x="584464" y="120973"/>
                </a:cubicBezTo>
                <a:cubicBezTo>
                  <a:pt x="587467" y="119881"/>
                  <a:pt x="589037" y="119403"/>
                  <a:pt x="589174" y="119540"/>
                </a:cubicBezTo>
                <a:cubicBezTo>
                  <a:pt x="589310" y="119676"/>
                  <a:pt x="588559" y="120700"/>
                  <a:pt x="586921" y="122611"/>
                </a:cubicBezTo>
                <a:cubicBezTo>
                  <a:pt x="585556" y="124250"/>
                  <a:pt x="585556" y="124932"/>
                  <a:pt x="586921" y="124659"/>
                </a:cubicBezTo>
                <a:cubicBezTo>
                  <a:pt x="588559" y="124659"/>
                  <a:pt x="594703" y="122748"/>
                  <a:pt x="605352" y="118925"/>
                </a:cubicBezTo>
                <a:cubicBezTo>
                  <a:pt x="619824" y="113737"/>
                  <a:pt x="629039" y="110188"/>
                  <a:pt x="632998" y="108276"/>
                </a:cubicBezTo>
                <a:cubicBezTo>
                  <a:pt x="636957" y="106365"/>
                  <a:pt x="644739" y="103430"/>
                  <a:pt x="656344" y="99470"/>
                </a:cubicBezTo>
                <a:cubicBezTo>
                  <a:pt x="667949" y="95511"/>
                  <a:pt x="673751" y="93054"/>
                  <a:pt x="673751" y="92098"/>
                </a:cubicBezTo>
                <a:cubicBezTo>
                  <a:pt x="673751" y="91142"/>
                  <a:pt x="673068" y="91006"/>
                  <a:pt x="671703" y="91689"/>
                </a:cubicBezTo>
                <a:cubicBezTo>
                  <a:pt x="670338" y="92371"/>
                  <a:pt x="669655" y="92030"/>
                  <a:pt x="669655" y="90665"/>
                </a:cubicBezTo>
                <a:cubicBezTo>
                  <a:pt x="669655" y="89572"/>
                  <a:pt x="670201" y="88617"/>
                  <a:pt x="671294" y="87798"/>
                </a:cubicBezTo>
                <a:cubicBezTo>
                  <a:pt x="672113" y="86978"/>
                  <a:pt x="673683" y="86637"/>
                  <a:pt x="676004" y="86774"/>
                </a:cubicBezTo>
                <a:close/>
                <a:moveTo>
                  <a:pt x="898761" y="75254"/>
                </a:moveTo>
                <a:cubicBezTo>
                  <a:pt x="900980" y="75288"/>
                  <a:pt x="903250" y="75783"/>
                  <a:pt x="905570" y="76739"/>
                </a:cubicBezTo>
                <a:cubicBezTo>
                  <a:pt x="910212" y="78650"/>
                  <a:pt x="912738" y="80220"/>
                  <a:pt x="913148" y="81449"/>
                </a:cubicBezTo>
                <a:cubicBezTo>
                  <a:pt x="913557" y="82678"/>
                  <a:pt x="914718" y="83292"/>
                  <a:pt x="916629" y="83292"/>
                </a:cubicBezTo>
                <a:cubicBezTo>
                  <a:pt x="919086" y="83292"/>
                  <a:pt x="921544" y="85886"/>
                  <a:pt x="924001" y="91074"/>
                </a:cubicBezTo>
                <a:cubicBezTo>
                  <a:pt x="926459" y="96262"/>
                  <a:pt x="927414" y="100904"/>
                  <a:pt x="926868" y="105000"/>
                </a:cubicBezTo>
                <a:cubicBezTo>
                  <a:pt x="926322" y="108822"/>
                  <a:pt x="923592" y="115307"/>
                  <a:pt x="918677" y="124455"/>
                </a:cubicBezTo>
                <a:cubicBezTo>
                  <a:pt x="913762" y="133602"/>
                  <a:pt x="908710" y="141725"/>
                  <a:pt x="903522" y="148824"/>
                </a:cubicBezTo>
                <a:cubicBezTo>
                  <a:pt x="897242" y="157016"/>
                  <a:pt x="894239" y="162477"/>
                  <a:pt x="894512" y="165207"/>
                </a:cubicBezTo>
                <a:cubicBezTo>
                  <a:pt x="894785" y="165753"/>
                  <a:pt x="895194" y="165890"/>
                  <a:pt x="895741" y="165617"/>
                </a:cubicBezTo>
                <a:cubicBezTo>
                  <a:pt x="896833" y="164798"/>
                  <a:pt x="902021" y="166573"/>
                  <a:pt x="911304" y="170941"/>
                </a:cubicBezTo>
                <a:cubicBezTo>
                  <a:pt x="920588" y="175310"/>
                  <a:pt x="927278" y="179133"/>
                  <a:pt x="931374" y="182409"/>
                </a:cubicBezTo>
                <a:cubicBezTo>
                  <a:pt x="933558" y="184048"/>
                  <a:pt x="934718" y="185208"/>
                  <a:pt x="934855" y="185891"/>
                </a:cubicBezTo>
                <a:cubicBezTo>
                  <a:pt x="934992" y="186573"/>
                  <a:pt x="934377" y="187597"/>
                  <a:pt x="933012" y="188963"/>
                </a:cubicBezTo>
                <a:cubicBezTo>
                  <a:pt x="931100" y="190601"/>
                  <a:pt x="929257" y="193741"/>
                  <a:pt x="927483" y="198383"/>
                </a:cubicBezTo>
                <a:cubicBezTo>
                  <a:pt x="925708" y="203025"/>
                  <a:pt x="923933" y="206370"/>
                  <a:pt x="922158" y="208417"/>
                </a:cubicBezTo>
                <a:cubicBezTo>
                  <a:pt x="920383" y="210465"/>
                  <a:pt x="919496" y="211899"/>
                  <a:pt x="919496" y="212718"/>
                </a:cubicBezTo>
                <a:cubicBezTo>
                  <a:pt x="919496" y="213537"/>
                  <a:pt x="917584" y="217223"/>
                  <a:pt x="913762" y="223777"/>
                </a:cubicBezTo>
                <a:cubicBezTo>
                  <a:pt x="909939" y="230330"/>
                  <a:pt x="908301" y="233948"/>
                  <a:pt x="908847" y="234630"/>
                </a:cubicBezTo>
                <a:cubicBezTo>
                  <a:pt x="909393" y="235313"/>
                  <a:pt x="907482" y="239204"/>
                  <a:pt x="903113" y="246303"/>
                </a:cubicBezTo>
                <a:cubicBezTo>
                  <a:pt x="896287" y="256679"/>
                  <a:pt x="893556" y="262140"/>
                  <a:pt x="894921" y="262686"/>
                </a:cubicBezTo>
                <a:cubicBezTo>
                  <a:pt x="895741" y="262959"/>
                  <a:pt x="899427" y="260638"/>
                  <a:pt x="905980" y="255723"/>
                </a:cubicBezTo>
                <a:cubicBezTo>
                  <a:pt x="910622" y="251901"/>
                  <a:pt x="914172" y="249989"/>
                  <a:pt x="916629" y="249989"/>
                </a:cubicBezTo>
                <a:cubicBezTo>
                  <a:pt x="917994" y="249989"/>
                  <a:pt x="920930" y="251013"/>
                  <a:pt x="925435" y="253061"/>
                </a:cubicBezTo>
                <a:cubicBezTo>
                  <a:pt x="929940" y="255109"/>
                  <a:pt x="932602" y="256679"/>
                  <a:pt x="933421" y="257771"/>
                </a:cubicBezTo>
                <a:cubicBezTo>
                  <a:pt x="933968" y="258590"/>
                  <a:pt x="936834" y="260229"/>
                  <a:pt x="942022" y="262686"/>
                </a:cubicBezTo>
                <a:cubicBezTo>
                  <a:pt x="951579" y="267874"/>
                  <a:pt x="958269" y="275929"/>
                  <a:pt x="962092" y="286851"/>
                </a:cubicBezTo>
                <a:cubicBezTo>
                  <a:pt x="964549" y="293677"/>
                  <a:pt x="964959" y="299138"/>
                  <a:pt x="963320" y="303234"/>
                </a:cubicBezTo>
                <a:cubicBezTo>
                  <a:pt x="961682" y="306784"/>
                  <a:pt x="959429" y="309036"/>
                  <a:pt x="956562" y="309992"/>
                </a:cubicBezTo>
                <a:cubicBezTo>
                  <a:pt x="953696" y="310948"/>
                  <a:pt x="950624" y="310333"/>
                  <a:pt x="947347" y="308149"/>
                </a:cubicBezTo>
                <a:cubicBezTo>
                  <a:pt x="943251" y="305418"/>
                  <a:pt x="939224" y="301869"/>
                  <a:pt x="935264" y="297500"/>
                </a:cubicBezTo>
                <a:cubicBezTo>
                  <a:pt x="931305" y="293131"/>
                  <a:pt x="929326" y="289855"/>
                  <a:pt x="929326" y="287670"/>
                </a:cubicBezTo>
                <a:cubicBezTo>
                  <a:pt x="929326" y="285213"/>
                  <a:pt x="928575" y="283711"/>
                  <a:pt x="927073" y="283165"/>
                </a:cubicBezTo>
                <a:cubicBezTo>
                  <a:pt x="925571" y="282619"/>
                  <a:pt x="924547" y="279342"/>
                  <a:pt x="924001" y="273335"/>
                </a:cubicBezTo>
                <a:cubicBezTo>
                  <a:pt x="923455" y="267328"/>
                  <a:pt x="921271" y="262891"/>
                  <a:pt x="917448" y="260024"/>
                </a:cubicBezTo>
                <a:cubicBezTo>
                  <a:pt x="913625" y="257157"/>
                  <a:pt x="911304" y="256474"/>
                  <a:pt x="910485" y="257976"/>
                </a:cubicBezTo>
                <a:cubicBezTo>
                  <a:pt x="909666" y="259478"/>
                  <a:pt x="907618" y="260775"/>
                  <a:pt x="904342" y="261867"/>
                </a:cubicBezTo>
                <a:cubicBezTo>
                  <a:pt x="901065" y="262959"/>
                  <a:pt x="899495" y="264188"/>
                  <a:pt x="899632" y="265553"/>
                </a:cubicBezTo>
                <a:cubicBezTo>
                  <a:pt x="899768" y="266918"/>
                  <a:pt x="901611" y="267738"/>
                  <a:pt x="905161" y="268011"/>
                </a:cubicBezTo>
                <a:cubicBezTo>
                  <a:pt x="910895" y="268830"/>
                  <a:pt x="912670" y="271970"/>
                  <a:pt x="910485" y="277431"/>
                </a:cubicBezTo>
                <a:cubicBezTo>
                  <a:pt x="908301" y="283165"/>
                  <a:pt x="903386" y="286988"/>
                  <a:pt x="895741" y="288899"/>
                </a:cubicBezTo>
                <a:cubicBezTo>
                  <a:pt x="892464" y="289718"/>
                  <a:pt x="889324" y="291493"/>
                  <a:pt x="886320" y="294223"/>
                </a:cubicBezTo>
                <a:cubicBezTo>
                  <a:pt x="878402" y="301596"/>
                  <a:pt x="873760" y="305282"/>
                  <a:pt x="872395" y="305282"/>
                </a:cubicBezTo>
                <a:cubicBezTo>
                  <a:pt x="871030" y="305282"/>
                  <a:pt x="869118" y="306715"/>
                  <a:pt x="866661" y="309582"/>
                </a:cubicBezTo>
                <a:cubicBezTo>
                  <a:pt x="864203" y="312449"/>
                  <a:pt x="858333" y="317842"/>
                  <a:pt x="849049" y="325761"/>
                </a:cubicBezTo>
                <a:cubicBezTo>
                  <a:pt x="839765" y="333679"/>
                  <a:pt x="834304" y="339277"/>
                  <a:pt x="832666" y="342553"/>
                </a:cubicBezTo>
                <a:cubicBezTo>
                  <a:pt x="831574" y="344192"/>
                  <a:pt x="828843" y="346717"/>
                  <a:pt x="824475" y="350130"/>
                </a:cubicBezTo>
                <a:cubicBezTo>
                  <a:pt x="820106" y="353544"/>
                  <a:pt x="817239" y="355250"/>
                  <a:pt x="815873" y="355250"/>
                </a:cubicBezTo>
                <a:cubicBezTo>
                  <a:pt x="814235" y="355250"/>
                  <a:pt x="812256" y="352178"/>
                  <a:pt x="809935" y="346035"/>
                </a:cubicBezTo>
                <a:cubicBezTo>
                  <a:pt x="807614" y="339891"/>
                  <a:pt x="806044" y="333952"/>
                  <a:pt x="805224" y="328218"/>
                </a:cubicBezTo>
                <a:cubicBezTo>
                  <a:pt x="804405" y="319481"/>
                  <a:pt x="803040" y="314770"/>
                  <a:pt x="801129" y="314088"/>
                </a:cubicBezTo>
                <a:cubicBezTo>
                  <a:pt x="799217" y="313405"/>
                  <a:pt x="798262" y="312586"/>
                  <a:pt x="798262" y="311630"/>
                </a:cubicBezTo>
                <a:cubicBezTo>
                  <a:pt x="798262" y="310675"/>
                  <a:pt x="802767" y="305555"/>
                  <a:pt x="811778" y="296271"/>
                </a:cubicBezTo>
                <a:cubicBezTo>
                  <a:pt x="820788" y="286988"/>
                  <a:pt x="827956" y="279137"/>
                  <a:pt x="833280" y="272721"/>
                </a:cubicBezTo>
                <a:cubicBezTo>
                  <a:pt x="838605" y="266304"/>
                  <a:pt x="842496" y="261730"/>
                  <a:pt x="844953" y="259000"/>
                </a:cubicBezTo>
                <a:cubicBezTo>
                  <a:pt x="864613" y="236883"/>
                  <a:pt x="876081" y="223367"/>
                  <a:pt x="879358" y="218452"/>
                </a:cubicBezTo>
                <a:cubicBezTo>
                  <a:pt x="883453" y="211626"/>
                  <a:pt x="884272" y="208213"/>
                  <a:pt x="881815" y="208213"/>
                </a:cubicBezTo>
                <a:cubicBezTo>
                  <a:pt x="880450" y="208213"/>
                  <a:pt x="877105" y="210056"/>
                  <a:pt x="871780" y="213742"/>
                </a:cubicBezTo>
                <a:cubicBezTo>
                  <a:pt x="866456" y="217428"/>
                  <a:pt x="863794" y="219681"/>
                  <a:pt x="863794" y="220500"/>
                </a:cubicBezTo>
                <a:cubicBezTo>
                  <a:pt x="863794" y="221592"/>
                  <a:pt x="862156" y="222138"/>
                  <a:pt x="858879" y="222138"/>
                </a:cubicBezTo>
                <a:cubicBezTo>
                  <a:pt x="855602" y="222138"/>
                  <a:pt x="852462" y="223094"/>
                  <a:pt x="849459" y="225005"/>
                </a:cubicBezTo>
                <a:cubicBezTo>
                  <a:pt x="846455" y="226917"/>
                  <a:pt x="843315" y="228145"/>
                  <a:pt x="840038" y="228691"/>
                </a:cubicBezTo>
                <a:cubicBezTo>
                  <a:pt x="837035" y="229511"/>
                  <a:pt x="834646" y="228350"/>
                  <a:pt x="832871" y="225210"/>
                </a:cubicBezTo>
                <a:cubicBezTo>
                  <a:pt x="831096" y="222070"/>
                  <a:pt x="829526" y="216131"/>
                  <a:pt x="828161" y="207393"/>
                </a:cubicBezTo>
                <a:cubicBezTo>
                  <a:pt x="826795" y="199475"/>
                  <a:pt x="825430" y="194697"/>
                  <a:pt x="824065" y="193058"/>
                </a:cubicBezTo>
                <a:cubicBezTo>
                  <a:pt x="822700" y="191420"/>
                  <a:pt x="822495" y="188553"/>
                  <a:pt x="823451" y="184457"/>
                </a:cubicBezTo>
                <a:cubicBezTo>
                  <a:pt x="824406" y="180362"/>
                  <a:pt x="825840" y="178314"/>
                  <a:pt x="827751" y="178314"/>
                </a:cubicBezTo>
                <a:cubicBezTo>
                  <a:pt x="829389" y="178314"/>
                  <a:pt x="835192" y="173399"/>
                  <a:pt x="845158" y="163569"/>
                </a:cubicBezTo>
                <a:cubicBezTo>
                  <a:pt x="855124" y="153739"/>
                  <a:pt x="860108" y="148005"/>
                  <a:pt x="860108" y="146367"/>
                </a:cubicBezTo>
                <a:cubicBezTo>
                  <a:pt x="860108" y="145275"/>
                  <a:pt x="860585" y="144729"/>
                  <a:pt x="861541" y="144729"/>
                </a:cubicBezTo>
                <a:cubicBezTo>
                  <a:pt x="862497" y="144729"/>
                  <a:pt x="865637" y="141247"/>
                  <a:pt x="870961" y="134284"/>
                </a:cubicBezTo>
                <a:cubicBezTo>
                  <a:pt x="876286" y="127322"/>
                  <a:pt x="881269" y="121246"/>
                  <a:pt x="885911" y="116058"/>
                </a:cubicBezTo>
                <a:cubicBezTo>
                  <a:pt x="888641" y="112782"/>
                  <a:pt x="891577" y="108208"/>
                  <a:pt x="894717" y="102337"/>
                </a:cubicBezTo>
                <a:cubicBezTo>
                  <a:pt x="897857" y="96467"/>
                  <a:pt x="899427" y="92439"/>
                  <a:pt x="899427" y="90255"/>
                </a:cubicBezTo>
                <a:cubicBezTo>
                  <a:pt x="899427" y="89436"/>
                  <a:pt x="898130" y="89026"/>
                  <a:pt x="895536" y="89026"/>
                </a:cubicBezTo>
                <a:cubicBezTo>
                  <a:pt x="892942" y="89026"/>
                  <a:pt x="891645" y="88275"/>
                  <a:pt x="891645" y="86774"/>
                </a:cubicBezTo>
                <a:cubicBezTo>
                  <a:pt x="891645" y="85272"/>
                  <a:pt x="890280" y="85750"/>
                  <a:pt x="887549" y="88207"/>
                </a:cubicBezTo>
                <a:cubicBezTo>
                  <a:pt x="885092" y="90392"/>
                  <a:pt x="883522" y="91142"/>
                  <a:pt x="882839" y="90460"/>
                </a:cubicBezTo>
                <a:cubicBezTo>
                  <a:pt x="882156" y="89777"/>
                  <a:pt x="882498" y="87798"/>
                  <a:pt x="883863" y="84521"/>
                </a:cubicBezTo>
                <a:cubicBezTo>
                  <a:pt x="885228" y="80971"/>
                  <a:pt x="888027" y="78309"/>
                  <a:pt x="892259" y="76534"/>
                </a:cubicBezTo>
                <a:cubicBezTo>
                  <a:pt x="894375" y="75647"/>
                  <a:pt x="896543" y="75220"/>
                  <a:pt x="898761" y="75254"/>
                </a:cubicBezTo>
                <a:close/>
                <a:moveTo>
                  <a:pt x="2683329" y="66295"/>
                </a:moveTo>
                <a:cubicBezTo>
                  <a:pt x="2681281" y="65885"/>
                  <a:pt x="2676571" y="66636"/>
                  <a:pt x="2669199" y="68548"/>
                </a:cubicBezTo>
                <a:cubicBezTo>
                  <a:pt x="2664557" y="69913"/>
                  <a:pt x="2656639" y="73258"/>
                  <a:pt x="2645444" y="78582"/>
                </a:cubicBezTo>
                <a:cubicBezTo>
                  <a:pt x="2634249" y="83907"/>
                  <a:pt x="2628242" y="87251"/>
                  <a:pt x="2627423" y="88617"/>
                </a:cubicBezTo>
                <a:cubicBezTo>
                  <a:pt x="2626876" y="89436"/>
                  <a:pt x="2625648" y="89845"/>
                  <a:pt x="2623737" y="89845"/>
                </a:cubicBezTo>
                <a:cubicBezTo>
                  <a:pt x="2621825" y="89845"/>
                  <a:pt x="2617797" y="92166"/>
                  <a:pt x="2611654" y="96808"/>
                </a:cubicBezTo>
                <a:cubicBezTo>
                  <a:pt x="2605510" y="101450"/>
                  <a:pt x="2602438" y="105273"/>
                  <a:pt x="2602438" y="108276"/>
                </a:cubicBezTo>
                <a:cubicBezTo>
                  <a:pt x="2602438" y="110734"/>
                  <a:pt x="2603804" y="111826"/>
                  <a:pt x="2606534" y="111553"/>
                </a:cubicBezTo>
                <a:cubicBezTo>
                  <a:pt x="2609265" y="111007"/>
                  <a:pt x="2615681" y="108959"/>
                  <a:pt x="2625784" y="105409"/>
                </a:cubicBezTo>
                <a:cubicBezTo>
                  <a:pt x="2633429" y="102679"/>
                  <a:pt x="2642235" y="100836"/>
                  <a:pt x="2652202" y="99880"/>
                </a:cubicBezTo>
                <a:cubicBezTo>
                  <a:pt x="2662168" y="98924"/>
                  <a:pt x="2668243" y="99266"/>
                  <a:pt x="2670428" y="100904"/>
                </a:cubicBezTo>
                <a:cubicBezTo>
                  <a:pt x="2671520" y="101996"/>
                  <a:pt x="2672612" y="101860"/>
                  <a:pt x="2673705" y="100494"/>
                </a:cubicBezTo>
                <a:cubicBezTo>
                  <a:pt x="2674797" y="99129"/>
                  <a:pt x="2676845" y="95853"/>
                  <a:pt x="2679848" y="90665"/>
                </a:cubicBezTo>
                <a:cubicBezTo>
                  <a:pt x="2684217" y="82200"/>
                  <a:pt x="2686401" y="76056"/>
                  <a:pt x="2686401" y="72234"/>
                </a:cubicBezTo>
                <a:cubicBezTo>
                  <a:pt x="2686401" y="68684"/>
                  <a:pt x="2685377" y="66704"/>
                  <a:pt x="2683329" y="66295"/>
                </a:cubicBezTo>
                <a:close/>
                <a:moveTo>
                  <a:pt x="2587694" y="58308"/>
                </a:moveTo>
                <a:cubicBezTo>
                  <a:pt x="2591243" y="58308"/>
                  <a:pt x="2594520" y="60629"/>
                  <a:pt x="2597523" y="65271"/>
                </a:cubicBezTo>
                <a:cubicBezTo>
                  <a:pt x="2600527" y="69913"/>
                  <a:pt x="2601073" y="73326"/>
                  <a:pt x="2599162" y="75510"/>
                </a:cubicBezTo>
                <a:cubicBezTo>
                  <a:pt x="2597797" y="77149"/>
                  <a:pt x="2597797" y="80289"/>
                  <a:pt x="2599162" y="84931"/>
                </a:cubicBezTo>
                <a:cubicBezTo>
                  <a:pt x="2600254" y="88753"/>
                  <a:pt x="2601278" y="90938"/>
                  <a:pt x="2602234" y="91484"/>
                </a:cubicBezTo>
                <a:cubicBezTo>
                  <a:pt x="2603189" y="92030"/>
                  <a:pt x="2604623" y="91347"/>
                  <a:pt x="2606534" y="89436"/>
                </a:cubicBezTo>
                <a:cubicBezTo>
                  <a:pt x="2609538" y="86432"/>
                  <a:pt x="2618480" y="81586"/>
                  <a:pt x="2633361" y="74896"/>
                </a:cubicBezTo>
                <a:cubicBezTo>
                  <a:pt x="2648243" y="68206"/>
                  <a:pt x="2659097" y="64179"/>
                  <a:pt x="2665923" y="62814"/>
                </a:cubicBezTo>
                <a:cubicBezTo>
                  <a:pt x="2681213" y="59810"/>
                  <a:pt x="2691726" y="59810"/>
                  <a:pt x="2697460" y="62814"/>
                </a:cubicBezTo>
                <a:cubicBezTo>
                  <a:pt x="2700463" y="64452"/>
                  <a:pt x="2703126" y="67046"/>
                  <a:pt x="2705447" y="70595"/>
                </a:cubicBezTo>
                <a:cubicBezTo>
                  <a:pt x="2707767" y="74145"/>
                  <a:pt x="2708928" y="77558"/>
                  <a:pt x="2708928" y="80835"/>
                </a:cubicBezTo>
                <a:cubicBezTo>
                  <a:pt x="2708928" y="86023"/>
                  <a:pt x="2706197" y="94965"/>
                  <a:pt x="2700736" y="107662"/>
                </a:cubicBezTo>
                <a:cubicBezTo>
                  <a:pt x="2695275" y="120359"/>
                  <a:pt x="2690633" y="128619"/>
                  <a:pt x="2686811" y="132441"/>
                </a:cubicBezTo>
                <a:cubicBezTo>
                  <a:pt x="2685445" y="134080"/>
                  <a:pt x="2684763" y="135445"/>
                  <a:pt x="2684763" y="136537"/>
                </a:cubicBezTo>
                <a:cubicBezTo>
                  <a:pt x="2684763" y="138721"/>
                  <a:pt x="2681145" y="143705"/>
                  <a:pt x="2673909" y="151486"/>
                </a:cubicBezTo>
                <a:cubicBezTo>
                  <a:pt x="2666674" y="159268"/>
                  <a:pt x="2661144" y="164252"/>
                  <a:pt x="2657321" y="166436"/>
                </a:cubicBezTo>
                <a:lnTo>
                  <a:pt x="2649130" y="170941"/>
                </a:lnTo>
                <a:lnTo>
                  <a:pt x="2643805" y="166026"/>
                </a:lnTo>
                <a:lnTo>
                  <a:pt x="2638481" y="161112"/>
                </a:lnTo>
                <a:lnTo>
                  <a:pt x="2624965" y="163569"/>
                </a:lnTo>
                <a:cubicBezTo>
                  <a:pt x="2617320" y="165207"/>
                  <a:pt x="2612609" y="166573"/>
                  <a:pt x="2610835" y="167665"/>
                </a:cubicBezTo>
                <a:cubicBezTo>
                  <a:pt x="2609060" y="168757"/>
                  <a:pt x="2608036" y="171214"/>
                  <a:pt x="2607763" y="175037"/>
                </a:cubicBezTo>
                <a:cubicBezTo>
                  <a:pt x="2607490" y="177221"/>
                  <a:pt x="2606944" y="178723"/>
                  <a:pt x="2606125" y="179542"/>
                </a:cubicBezTo>
                <a:cubicBezTo>
                  <a:pt x="2605305" y="180362"/>
                  <a:pt x="2603667" y="181044"/>
                  <a:pt x="2601209" y="181590"/>
                </a:cubicBezTo>
                <a:cubicBezTo>
                  <a:pt x="2598479" y="182136"/>
                  <a:pt x="2596363" y="182068"/>
                  <a:pt x="2594861" y="181385"/>
                </a:cubicBezTo>
                <a:cubicBezTo>
                  <a:pt x="2593359" y="180703"/>
                  <a:pt x="2590971" y="178587"/>
                  <a:pt x="2587694" y="175037"/>
                </a:cubicBezTo>
                <a:cubicBezTo>
                  <a:pt x="2582779" y="170122"/>
                  <a:pt x="2578956" y="164388"/>
                  <a:pt x="2576226" y="157835"/>
                </a:cubicBezTo>
                <a:cubicBezTo>
                  <a:pt x="2573495" y="151282"/>
                  <a:pt x="2571515" y="148005"/>
                  <a:pt x="2570287" y="148005"/>
                </a:cubicBezTo>
                <a:cubicBezTo>
                  <a:pt x="2569058" y="148005"/>
                  <a:pt x="2568853" y="146708"/>
                  <a:pt x="2569672" y="144114"/>
                </a:cubicBezTo>
                <a:cubicBezTo>
                  <a:pt x="2570492" y="141520"/>
                  <a:pt x="2570219" y="139404"/>
                  <a:pt x="2568853" y="137766"/>
                </a:cubicBezTo>
                <a:cubicBezTo>
                  <a:pt x="2565849" y="134216"/>
                  <a:pt x="2566396" y="119881"/>
                  <a:pt x="2570492" y="94760"/>
                </a:cubicBezTo>
                <a:cubicBezTo>
                  <a:pt x="2573768" y="75647"/>
                  <a:pt x="2577727" y="64452"/>
                  <a:pt x="2582369" y="61175"/>
                </a:cubicBezTo>
                <a:cubicBezTo>
                  <a:pt x="2585099" y="59264"/>
                  <a:pt x="2586875" y="58308"/>
                  <a:pt x="2587694" y="58308"/>
                </a:cubicBezTo>
                <a:close/>
                <a:moveTo>
                  <a:pt x="126149" y="57694"/>
                </a:moveTo>
                <a:cubicBezTo>
                  <a:pt x="126422" y="57557"/>
                  <a:pt x="127446" y="58376"/>
                  <a:pt x="129221" y="60151"/>
                </a:cubicBezTo>
                <a:cubicBezTo>
                  <a:pt x="130996" y="61926"/>
                  <a:pt x="132020" y="71961"/>
                  <a:pt x="132293" y="90255"/>
                </a:cubicBezTo>
                <a:cubicBezTo>
                  <a:pt x="132566" y="108549"/>
                  <a:pt x="133658" y="118447"/>
                  <a:pt x="135569" y="119949"/>
                </a:cubicBezTo>
                <a:cubicBezTo>
                  <a:pt x="137481" y="121451"/>
                  <a:pt x="138436" y="123431"/>
                  <a:pt x="138436" y="125888"/>
                </a:cubicBezTo>
                <a:cubicBezTo>
                  <a:pt x="138436" y="128619"/>
                  <a:pt x="141576" y="133056"/>
                  <a:pt x="147857" y="139199"/>
                </a:cubicBezTo>
                <a:cubicBezTo>
                  <a:pt x="154137" y="145343"/>
                  <a:pt x="158642" y="148415"/>
                  <a:pt x="161373" y="148415"/>
                </a:cubicBezTo>
                <a:cubicBezTo>
                  <a:pt x="164376" y="148415"/>
                  <a:pt x="165673" y="149916"/>
                  <a:pt x="165264" y="152920"/>
                </a:cubicBezTo>
                <a:cubicBezTo>
                  <a:pt x="164854" y="155924"/>
                  <a:pt x="164649" y="158654"/>
                  <a:pt x="164649" y="161112"/>
                </a:cubicBezTo>
                <a:cubicBezTo>
                  <a:pt x="164376" y="164115"/>
                  <a:pt x="155502" y="169576"/>
                  <a:pt x="138027" y="177495"/>
                </a:cubicBezTo>
                <a:cubicBezTo>
                  <a:pt x="128743" y="181590"/>
                  <a:pt x="124374" y="191557"/>
                  <a:pt x="124920" y="207393"/>
                </a:cubicBezTo>
                <a:cubicBezTo>
                  <a:pt x="125193" y="216404"/>
                  <a:pt x="124784" y="227599"/>
                  <a:pt x="123692" y="240979"/>
                </a:cubicBezTo>
                <a:cubicBezTo>
                  <a:pt x="122872" y="250262"/>
                  <a:pt x="122599" y="255996"/>
                  <a:pt x="122872" y="258181"/>
                </a:cubicBezTo>
                <a:cubicBezTo>
                  <a:pt x="123146" y="260365"/>
                  <a:pt x="123965" y="261457"/>
                  <a:pt x="125330" y="261457"/>
                </a:cubicBezTo>
                <a:cubicBezTo>
                  <a:pt x="131610" y="261457"/>
                  <a:pt x="140894" y="254768"/>
                  <a:pt x="153181" y="241388"/>
                </a:cubicBezTo>
                <a:lnTo>
                  <a:pt x="166697" y="226644"/>
                </a:lnTo>
                <a:lnTo>
                  <a:pt x="160553" y="238112"/>
                </a:lnTo>
                <a:cubicBezTo>
                  <a:pt x="159461" y="240023"/>
                  <a:pt x="158506" y="241866"/>
                  <a:pt x="157686" y="243641"/>
                </a:cubicBezTo>
                <a:cubicBezTo>
                  <a:pt x="156867" y="245416"/>
                  <a:pt x="156321" y="246849"/>
                  <a:pt x="156048" y="247941"/>
                </a:cubicBezTo>
                <a:cubicBezTo>
                  <a:pt x="155775" y="249034"/>
                  <a:pt x="155775" y="249716"/>
                  <a:pt x="156048" y="249989"/>
                </a:cubicBezTo>
                <a:cubicBezTo>
                  <a:pt x="158232" y="250535"/>
                  <a:pt x="157413" y="258863"/>
                  <a:pt x="153591" y="274973"/>
                </a:cubicBezTo>
                <a:cubicBezTo>
                  <a:pt x="152772" y="279069"/>
                  <a:pt x="151475" y="281322"/>
                  <a:pt x="149700" y="281731"/>
                </a:cubicBezTo>
                <a:cubicBezTo>
                  <a:pt x="147925" y="282141"/>
                  <a:pt x="144444" y="280980"/>
                  <a:pt x="139256" y="278250"/>
                </a:cubicBezTo>
                <a:cubicBezTo>
                  <a:pt x="131883" y="274427"/>
                  <a:pt x="127241" y="272857"/>
                  <a:pt x="125330" y="273540"/>
                </a:cubicBezTo>
                <a:cubicBezTo>
                  <a:pt x="123419" y="274222"/>
                  <a:pt x="122463" y="277704"/>
                  <a:pt x="122463" y="283984"/>
                </a:cubicBezTo>
                <a:cubicBezTo>
                  <a:pt x="122190" y="290810"/>
                  <a:pt x="122326" y="300094"/>
                  <a:pt x="122872" y="311835"/>
                </a:cubicBezTo>
                <a:cubicBezTo>
                  <a:pt x="123965" y="340778"/>
                  <a:pt x="123419" y="364056"/>
                  <a:pt x="121234" y="381668"/>
                </a:cubicBezTo>
                <a:cubicBezTo>
                  <a:pt x="119050" y="399279"/>
                  <a:pt x="115364" y="408085"/>
                  <a:pt x="110176" y="408085"/>
                </a:cubicBezTo>
                <a:cubicBezTo>
                  <a:pt x="107991" y="408085"/>
                  <a:pt x="104646" y="405696"/>
                  <a:pt x="100141" y="400918"/>
                </a:cubicBezTo>
                <a:cubicBezTo>
                  <a:pt x="95636" y="396139"/>
                  <a:pt x="92974" y="392112"/>
                  <a:pt x="92154" y="388835"/>
                </a:cubicBezTo>
                <a:cubicBezTo>
                  <a:pt x="91335" y="385559"/>
                  <a:pt x="88059" y="379552"/>
                  <a:pt x="82325" y="370814"/>
                </a:cubicBezTo>
                <a:lnTo>
                  <a:pt x="73314" y="358117"/>
                </a:lnTo>
                <a:lnTo>
                  <a:pt x="76591" y="348287"/>
                </a:lnTo>
                <a:cubicBezTo>
                  <a:pt x="78502" y="341461"/>
                  <a:pt x="80072" y="336478"/>
                  <a:pt x="81301" y="333338"/>
                </a:cubicBezTo>
                <a:cubicBezTo>
                  <a:pt x="82529" y="330198"/>
                  <a:pt x="83144" y="326853"/>
                  <a:pt x="83144" y="323303"/>
                </a:cubicBezTo>
                <a:cubicBezTo>
                  <a:pt x="83417" y="321392"/>
                  <a:pt x="83690" y="320300"/>
                  <a:pt x="83963" y="320027"/>
                </a:cubicBezTo>
                <a:lnTo>
                  <a:pt x="84373" y="321255"/>
                </a:lnTo>
                <a:cubicBezTo>
                  <a:pt x="85192" y="323713"/>
                  <a:pt x="86147" y="324532"/>
                  <a:pt x="87240" y="323713"/>
                </a:cubicBezTo>
                <a:cubicBezTo>
                  <a:pt x="87786" y="323440"/>
                  <a:pt x="88195" y="323576"/>
                  <a:pt x="88468" y="324122"/>
                </a:cubicBezTo>
                <a:cubicBezTo>
                  <a:pt x="88741" y="324668"/>
                  <a:pt x="88878" y="325488"/>
                  <a:pt x="88878" y="326580"/>
                </a:cubicBezTo>
                <a:cubicBezTo>
                  <a:pt x="88878" y="330403"/>
                  <a:pt x="90789" y="331222"/>
                  <a:pt x="94612" y="329037"/>
                </a:cubicBezTo>
                <a:cubicBezTo>
                  <a:pt x="95704" y="328491"/>
                  <a:pt x="97001" y="322006"/>
                  <a:pt x="98503" y="309582"/>
                </a:cubicBezTo>
                <a:cubicBezTo>
                  <a:pt x="100005" y="297159"/>
                  <a:pt x="100755" y="286851"/>
                  <a:pt x="100755" y="278660"/>
                </a:cubicBezTo>
                <a:cubicBezTo>
                  <a:pt x="100209" y="277294"/>
                  <a:pt x="98093" y="276748"/>
                  <a:pt x="94407" y="277021"/>
                </a:cubicBezTo>
                <a:cubicBezTo>
                  <a:pt x="90721" y="277294"/>
                  <a:pt x="86489" y="278250"/>
                  <a:pt x="81710" y="279888"/>
                </a:cubicBezTo>
                <a:cubicBezTo>
                  <a:pt x="76932" y="281527"/>
                  <a:pt x="74270" y="283165"/>
                  <a:pt x="73724" y="284803"/>
                </a:cubicBezTo>
                <a:cubicBezTo>
                  <a:pt x="72904" y="286988"/>
                  <a:pt x="70447" y="290332"/>
                  <a:pt x="66351" y="294838"/>
                </a:cubicBezTo>
                <a:cubicBezTo>
                  <a:pt x="62255" y="299343"/>
                  <a:pt x="60208" y="302415"/>
                  <a:pt x="60208" y="304053"/>
                </a:cubicBezTo>
                <a:cubicBezTo>
                  <a:pt x="60208" y="306238"/>
                  <a:pt x="56931" y="310265"/>
                  <a:pt x="50378" y="316136"/>
                </a:cubicBezTo>
                <a:cubicBezTo>
                  <a:pt x="43825" y="322006"/>
                  <a:pt x="39456" y="324942"/>
                  <a:pt x="37271" y="324942"/>
                </a:cubicBezTo>
                <a:cubicBezTo>
                  <a:pt x="34814" y="324942"/>
                  <a:pt x="32356" y="326102"/>
                  <a:pt x="29899" y="328423"/>
                </a:cubicBezTo>
                <a:cubicBezTo>
                  <a:pt x="27442" y="330744"/>
                  <a:pt x="24370" y="332382"/>
                  <a:pt x="20684" y="333338"/>
                </a:cubicBezTo>
                <a:cubicBezTo>
                  <a:pt x="16997" y="334293"/>
                  <a:pt x="13311" y="332996"/>
                  <a:pt x="9625" y="329447"/>
                </a:cubicBezTo>
                <a:cubicBezTo>
                  <a:pt x="5939" y="325897"/>
                  <a:pt x="4096" y="322962"/>
                  <a:pt x="4096" y="320641"/>
                </a:cubicBezTo>
                <a:cubicBezTo>
                  <a:pt x="4096" y="318320"/>
                  <a:pt x="3413" y="316750"/>
                  <a:pt x="2048" y="315931"/>
                </a:cubicBezTo>
                <a:cubicBezTo>
                  <a:pt x="683" y="315112"/>
                  <a:pt x="0" y="312791"/>
                  <a:pt x="0" y="308968"/>
                </a:cubicBezTo>
                <a:cubicBezTo>
                  <a:pt x="0" y="307057"/>
                  <a:pt x="1024" y="304599"/>
                  <a:pt x="3072" y="301596"/>
                </a:cubicBezTo>
                <a:cubicBezTo>
                  <a:pt x="5120" y="298592"/>
                  <a:pt x="7372" y="296135"/>
                  <a:pt x="9830" y="294223"/>
                </a:cubicBezTo>
                <a:cubicBezTo>
                  <a:pt x="12287" y="292312"/>
                  <a:pt x="13926" y="291766"/>
                  <a:pt x="14745" y="292585"/>
                </a:cubicBezTo>
                <a:lnTo>
                  <a:pt x="15154" y="291766"/>
                </a:lnTo>
                <a:cubicBezTo>
                  <a:pt x="14335" y="290401"/>
                  <a:pt x="14813" y="288967"/>
                  <a:pt x="16588" y="287465"/>
                </a:cubicBezTo>
                <a:cubicBezTo>
                  <a:pt x="18363" y="285964"/>
                  <a:pt x="19796" y="285759"/>
                  <a:pt x="20888" y="286851"/>
                </a:cubicBezTo>
                <a:cubicBezTo>
                  <a:pt x="21434" y="287397"/>
                  <a:pt x="21708" y="287124"/>
                  <a:pt x="21708" y="286032"/>
                </a:cubicBezTo>
                <a:cubicBezTo>
                  <a:pt x="21708" y="285759"/>
                  <a:pt x="21571" y="285486"/>
                  <a:pt x="21298" y="285213"/>
                </a:cubicBezTo>
                <a:cubicBezTo>
                  <a:pt x="21298" y="284394"/>
                  <a:pt x="21503" y="283711"/>
                  <a:pt x="21912" y="283165"/>
                </a:cubicBezTo>
                <a:cubicBezTo>
                  <a:pt x="22322" y="282619"/>
                  <a:pt x="23073" y="282346"/>
                  <a:pt x="24165" y="282346"/>
                </a:cubicBezTo>
                <a:cubicBezTo>
                  <a:pt x="24984" y="282619"/>
                  <a:pt x="25598" y="282550"/>
                  <a:pt x="26008" y="282141"/>
                </a:cubicBezTo>
                <a:cubicBezTo>
                  <a:pt x="26418" y="281731"/>
                  <a:pt x="26486" y="281117"/>
                  <a:pt x="26213" y="280298"/>
                </a:cubicBezTo>
                <a:cubicBezTo>
                  <a:pt x="25667" y="278660"/>
                  <a:pt x="29080" y="274359"/>
                  <a:pt x="36452" y="267396"/>
                </a:cubicBezTo>
                <a:cubicBezTo>
                  <a:pt x="43825" y="260433"/>
                  <a:pt x="47511" y="257839"/>
                  <a:pt x="47511" y="259614"/>
                </a:cubicBezTo>
                <a:cubicBezTo>
                  <a:pt x="47511" y="261389"/>
                  <a:pt x="48330" y="261457"/>
                  <a:pt x="49968" y="259819"/>
                </a:cubicBezTo>
                <a:cubicBezTo>
                  <a:pt x="52972" y="256816"/>
                  <a:pt x="54337" y="256133"/>
                  <a:pt x="54064" y="257771"/>
                </a:cubicBezTo>
                <a:cubicBezTo>
                  <a:pt x="54064" y="259136"/>
                  <a:pt x="52835" y="261048"/>
                  <a:pt x="50378" y="263505"/>
                </a:cubicBezTo>
                <a:cubicBezTo>
                  <a:pt x="45463" y="268693"/>
                  <a:pt x="42596" y="270605"/>
                  <a:pt x="41777" y="269239"/>
                </a:cubicBezTo>
                <a:cubicBezTo>
                  <a:pt x="41777" y="268966"/>
                  <a:pt x="42323" y="268011"/>
                  <a:pt x="43415" y="266372"/>
                </a:cubicBezTo>
                <a:cubicBezTo>
                  <a:pt x="45053" y="264461"/>
                  <a:pt x="45599" y="263505"/>
                  <a:pt x="45053" y="263505"/>
                </a:cubicBezTo>
                <a:cubicBezTo>
                  <a:pt x="44234" y="263505"/>
                  <a:pt x="42459" y="264871"/>
                  <a:pt x="39729" y="267601"/>
                </a:cubicBezTo>
                <a:cubicBezTo>
                  <a:pt x="36998" y="270332"/>
                  <a:pt x="36043" y="272379"/>
                  <a:pt x="36862" y="273745"/>
                </a:cubicBezTo>
                <a:cubicBezTo>
                  <a:pt x="37681" y="275110"/>
                  <a:pt x="35565" y="278182"/>
                  <a:pt x="30513" y="282960"/>
                </a:cubicBezTo>
                <a:cubicBezTo>
                  <a:pt x="25462" y="287738"/>
                  <a:pt x="21844" y="291493"/>
                  <a:pt x="19660" y="294223"/>
                </a:cubicBezTo>
                <a:cubicBezTo>
                  <a:pt x="19114" y="295043"/>
                  <a:pt x="19114" y="295179"/>
                  <a:pt x="19660" y="294633"/>
                </a:cubicBezTo>
                <a:cubicBezTo>
                  <a:pt x="24302" y="291902"/>
                  <a:pt x="32220" y="284803"/>
                  <a:pt x="43415" y="273335"/>
                </a:cubicBezTo>
                <a:cubicBezTo>
                  <a:pt x="60890" y="254768"/>
                  <a:pt x="69491" y="245484"/>
                  <a:pt x="69218" y="245484"/>
                </a:cubicBezTo>
                <a:cubicBezTo>
                  <a:pt x="69218" y="245211"/>
                  <a:pt x="68263" y="245894"/>
                  <a:pt x="66351" y="247532"/>
                </a:cubicBezTo>
                <a:cubicBezTo>
                  <a:pt x="61163" y="252174"/>
                  <a:pt x="58160" y="255041"/>
                  <a:pt x="57341" y="256133"/>
                </a:cubicBezTo>
                <a:cubicBezTo>
                  <a:pt x="56521" y="257225"/>
                  <a:pt x="55702" y="256747"/>
                  <a:pt x="54883" y="254699"/>
                </a:cubicBezTo>
                <a:cubicBezTo>
                  <a:pt x="54064" y="252652"/>
                  <a:pt x="54610" y="251628"/>
                  <a:pt x="56521" y="251628"/>
                </a:cubicBezTo>
                <a:cubicBezTo>
                  <a:pt x="58433" y="251628"/>
                  <a:pt x="58979" y="250808"/>
                  <a:pt x="58160" y="249170"/>
                </a:cubicBezTo>
                <a:cubicBezTo>
                  <a:pt x="57887" y="248624"/>
                  <a:pt x="57818" y="248214"/>
                  <a:pt x="57955" y="247941"/>
                </a:cubicBezTo>
                <a:cubicBezTo>
                  <a:pt x="58091" y="247668"/>
                  <a:pt x="58433" y="247805"/>
                  <a:pt x="58979" y="248351"/>
                </a:cubicBezTo>
                <a:cubicBezTo>
                  <a:pt x="60617" y="249170"/>
                  <a:pt x="61436" y="248487"/>
                  <a:pt x="61436" y="246303"/>
                </a:cubicBezTo>
                <a:cubicBezTo>
                  <a:pt x="61436" y="244392"/>
                  <a:pt x="66351" y="238794"/>
                  <a:pt x="76181" y="229511"/>
                </a:cubicBezTo>
                <a:cubicBezTo>
                  <a:pt x="86011" y="220227"/>
                  <a:pt x="93656" y="213947"/>
                  <a:pt x="99117" y="210670"/>
                </a:cubicBezTo>
                <a:cubicBezTo>
                  <a:pt x="102940" y="208213"/>
                  <a:pt x="104920" y="205960"/>
                  <a:pt x="105056" y="203912"/>
                </a:cubicBezTo>
                <a:cubicBezTo>
                  <a:pt x="105193" y="201864"/>
                  <a:pt x="105466" y="199680"/>
                  <a:pt x="105875" y="197359"/>
                </a:cubicBezTo>
                <a:cubicBezTo>
                  <a:pt x="106285" y="195038"/>
                  <a:pt x="105943" y="193878"/>
                  <a:pt x="104851" y="193878"/>
                </a:cubicBezTo>
                <a:cubicBezTo>
                  <a:pt x="102667" y="193878"/>
                  <a:pt x="101984" y="196062"/>
                  <a:pt x="102803" y="200431"/>
                </a:cubicBezTo>
                <a:cubicBezTo>
                  <a:pt x="102803" y="200977"/>
                  <a:pt x="102599" y="201386"/>
                  <a:pt x="102189" y="201659"/>
                </a:cubicBezTo>
                <a:cubicBezTo>
                  <a:pt x="101779" y="201932"/>
                  <a:pt x="101302" y="202069"/>
                  <a:pt x="100755" y="202069"/>
                </a:cubicBezTo>
                <a:cubicBezTo>
                  <a:pt x="99390" y="202069"/>
                  <a:pt x="98981" y="200977"/>
                  <a:pt x="99527" y="198792"/>
                </a:cubicBezTo>
                <a:cubicBezTo>
                  <a:pt x="99800" y="196608"/>
                  <a:pt x="99390" y="195652"/>
                  <a:pt x="98298" y="195925"/>
                </a:cubicBezTo>
                <a:cubicBezTo>
                  <a:pt x="97206" y="195925"/>
                  <a:pt x="91881" y="197700"/>
                  <a:pt x="82325" y="201250"/>
                </a:cubicBezTo>
                <a:cubicBezTo>
                  <a:pt x="73041" y="204526"/>
                  <a:pt x="64440" y="205892"/>
                  <a:pt x="56521" y="205346"/>
                </a:cubicBezTo>
                <a:cubicBezTo>
                  <a:pt x="50787" y="204800"/>
                  <a:pt x="46965" y="203980"/>
                  <a:pt x="45053" y="202888"/>
                </a:cubicBezTo>
                <a:cubicBezTo>
                  <a:pt x="43142" y="201796"/>
                  <a:pt x="39865" y="198792"/>
                  <a:pt x="35224" y="193878"/>
                </a:cubicBezTo>
                <a:cubicBezTo>
                  <a:pt x="30036" y="187870"/>
                  <a:pt x="26895" y="182614"/>
                  <a:pt x="25803" y="178109"/>
                </a:cubicBezTo>
                <a:cubicBezTo>
                  <a:pt x="24711" y="173604"/>
                  <a:pt x="25940" y="170395"/>
                  <a:pt x="29489" y="168484"/>
                </a:cubicBezTo>
                <a:cubicBezTo>
                  <a:pt x="31947" y="167119"/>
                  <a:pt x="33585" y="166504"/>
                  <a:pt x="34404" y="166641"/>
                </a:cubicBezTo>
                <a:cubicBezTo>
                  <a:pt x="35224" y="166777"/>
                  <a:pt x="35633" y="167665"/>
                  <a:pt x="35633" y="169303"/>
                </a:cubicBezTo>
                <a:cubicBezTo>
                  <a:pt x="35633" y="171214"/>
                  <a:pt x="36316" y="172170"/>
                  <a:pt x="37681" y="172170"/>
                </a:cubicBezTo>
                <a:cubicBezTo>
                  <a:pt x="39046" y="172170"/>
                  <a:pt x="40821" y="173262"/>
                  <a:pt x="43005" y="175447"/>
                </a:cubicBezTo>
                <a:cubicBezTo>
                  <a:pt x="44644" y="177085"/>
                  <a:pt x="46623" y="177699"/>
                  <a:pt x="48944" y="177290"/>
                </a:cubicBezTo>
                <a:cubicBezTo>
                  <a:pt x="51265" y="176880"/>
                  <a:pt x="57341" y="174764"/>
                  <a:pt x="67170" y="170941"/>
                </a:cubicBezTo>
                <a:cubicBezTo>
                  <a:pt x="88195" y="163023"/>
                  <a:pt x="99800" y="158108"/>
                  <a:pt x="101984" y="156197"/>
                </a:cubicBezTo>
                <a:cubicBezTo>
                  <a:pt x="103349" y="155104"/>
                  <a:pt x="104169" y="151077"/>
                  <a:pt x="104442" y="144114"/>
                </a:cubicBezTo>
                <a:cubicBezTo>
                  <a:pt x="104715" y="137151"/>
                  <a:pt x="105534" y="131827"/>
                  <a:pt x="106899" y="128141"/>
                </a:cubicBezTo>
                <a:cubicBezTo>
                  <a:pt x="108264" y="124455"/>
                  <a:pt x="108947" y="117628"/>
                  <a:pt x="108947" y="107662"/>
                </a:cubicBezTo>
                <a:cubicBezTo>
                  <a:pt x="108947" y="97696"/>
                  <a:pt x="109561" y="89982"/>
                  <a:pt x="110790" y="84521"/>
                </a:cubicBezTo>
                <a:cubicBezTo>
                  <a:pt x="112019" y="79060"/>
                  <a:pt x="113043" y="73872"/>
                  <a:pt x="113862" y="68957"/>
                </a:cubicBezTo>
                <a:cubicBezTo>
                  <a:pt x="114681" y="64042"/>
                  <a:pt x="116865" y="60970"/>
                  <a:pt x="120415" y="59742"/>
                </a:cubicBezTo>
                <a:cubicBezTo>
                  <a:pt x="123965" y="58513"/>
                  <a:pt x="125876" y="57830"/>
                  <a:pt x="126149" y="57694"/>
                </a:cubicBezTo>
                <a:close/>
                <a:moveTo>
                  <a:pt x="599618" y="41106"/>
                </a:moveTo>
                <a:cubicBezTo>
                  <a:pt x="600983" y="40833"/>
                  <a:pt x="604055" y="41584"/>
                  <a:pt x="608833" y="43359"/>
                </a:cubicBezTo>
                <a:cubicBezTo>
                  <a:pt x="613612" y="45134"/>
                  <a:pt x="616001" y="46294"/>
                  <a:pt x="616001" y="46840"/>
                </a:cubicBezTo>
                <a:cubicBezTo>
                  <a:pt x="616001" y="47932"/>
                  <a:pt x="619277" y="51004"/>
                  <a:pt x="625831" y="56056"/>
                </a:cubicBezTo>
                <a:cubicBezTo>
                  <a:pt x="632384" y="61107"/>
                  <a:pt x="635660" y="64793"/>
                  <a:pt x="635660" y="67114"/>
                </a:cubicBezTo>
                <a:cubicBezTo>
                  <a:pt x="635660" y="69435"/>
                  <a:pt x="636480" y="71005"/>
                  <a:pt x="638118" y="71824"/>
                </a:cubicBezTo>
                <a:cubicBezTo>
                  <a:pt x="639756" y="72916"/>
                  <a:pt x="640098" y="77149"/>
                  <a:pt x="639142" y="84521"/>
                </a:cubicBezTo>
                <a:cubicBezTo>
                  <a:pt x="638186" y="91893"/>
                  <a:pt x="636753" y="96399"/>
                  <a:pt x="634841" y="98037"/>
                </a:cubicBezTo>
                <a:cubicBezTo>
                  <a:pt x="631019" y="100767"/>
                  <a:pt x="624943" y="101860"/>
                  <a:pt x="616615" y="101314"/>
                </a:cubicBezTo>
                <a:cubicBezTo>
                  <a:pt x="608287" y="100767"/>
                  <a:pt x="604123" y="98993"/>
                  <a:pt x="604123" y="95989"/>
                </a:cubicBezTo>
                <a:cubicBezTo>
                  <a:pt x="604123" y="94897"/>
                  <a:pt x="602348" y="94760"/>
                  <a:pt x="598799" y="95579"/>
                </a:cubicBezTo>
                <a:cubicBezTo>
                  <a:pt x="593338" y="96945"/>
                  <a:pt x="589515" y="96535"/>
                  <a:pt x="587331" y="94351"/>
                </a:cubicBezTo>
                <a:cubicBezTo>
                  <a:pt x="586785" y="93805"/>
                  <a:pt x="586785" y="93122"/>
                  <a:pt x="587331" y="92303"/>
                </a:cubicBezTo>
                <a:cubicBezTo>
                  <a:pt x="588150" y="91211"/>
                  <a:pt x="589652" y="90938"/>
                  <a:pt x="591836" y="91484"/>
                </a:cubicBezTo>
                <a:cubicBezTo>
                  <a:pt x="593747" y="92303"/>
                  <a:pt x="597843" y="90733"/>
                  <a:pt x="604123" y="86774"/>
                </a:cubicBezTo>
                <a:cubicBezTo>
                  <a:pt x="610403" y="82814"/>
                  <a:pt x="614363" y="79333"/>
                  <a:pt x="616001" y="76329"/>
                </a:cubicBezTo>
                <a:cubicBezTo>
                  <a:pt x="617366" y="74145"/>
                  <a:pt x="617503" y="71824"/>
                  <a:pt x="616410" y="69367"/>
                </a:cubicBezTo>
                <a:cubicBezTo>
                  <a:pt x="615318" y="65817"/>
                  <a:pt x="613134" y="62199"/>
                  <a:pt x="609857" y="58513"/>
                </a:cubicBezTo>
                <a:cubicBezTo>
                  <a:pt x="606581" y="54827"/>
                  <a:pt x="603577" y="52711"/>
                  <a:pt x="600846" y="52165"/>
                </a:cubicBezTo>
                <a:cubicBezTo>
                  <a:pt x="597570" y="51345"/>
                  <a:pt x="595932" y="50253"/>
                  <a:pt x="595932" y="48888"/>
                </a:cubicBezTo>
                <a:cubicBezTo>
                  <a:pt x="595932" y="47523"/>
                  <a:pt x="593884" y="47523"/>
                  <a:pt x="589788" y="48888"/>
                </a:cubicBezTo>
                <a:cubicBezTo>
                  <a:pt x="585692" y="49980"/>
                  <a:pt x="583918" y="49844"/>
                  <a:pt x="584464" y="48478"/>
                </a:cubicBezTo>
                <a:cubicBezTo>
                  <a:pt x="584737" y="46840"/>
                  <a:pt x="587331" y="45202"/>
                  <a:pt x="592246" y="43563"/>
                </a:cubicBezTo>
                <a:cubicBezTo>
                  <a:pt x="596614" y="41925"/>
                  <a:pt x="599072" y="41106"/>
                  <a:pt x="599618" y="41106"/>
                </a:cubicBezTo>
                <a:close/>
                <a:moveTo>
                  <a:pt x="2283688" y="251"/>
                </a:moveTo>
                <a:cubicBezTo>
                  <a:pt x="2286350" y="865"/>
                  <a:pt x="2288432" y="2606"/>
                  <a:pt x="2289934" y="5473"/>
                </a:cubicBezTo>
                <a:cubicBezTo>
                  <a:pt x="2291026" y="7657"/>
                  <a:pt x="2291572" y="9637"/>
                  <a:pt x="2291572" y="11412"/>
                </a:cubicBezTo>
                <a:cubicBezTo>
                  <a:pt x="2291572" y="13187"/>
                  <a:pt x="2291026" y="16258"/>
                  <a:pt x="2289934" y="20627"/>
                </a:cubicBezTo>
                <a:cubicBezTo>
                  <a:pt x="2288022" y="27180"/>
                  <a:pt x="2286043" y="35440"/>
                  <a:pt x="2283995" y="45407"/>
                </a:cubicBezTo>
                <a:cubicBezTo>
                  <a:pt x="2281947" y="55373"/>
                  <a:pt x="2280104" y="62131"/>
                  <a:pt x="2278466" y="65681"/>
                </a:cubicBezTo>
                <a:cubicBezTo>
                  <a:pt x="2276008" y="71415"/>
                  <a:pt x="2273278" y="81381"/>
                  <a:pt x="2270274" y="95579"/>
                </a:cubicBezTo>
                <a:cubicBezTo>
                  <a:pt x="2268909" y="101860"/>
                  <a:pt x="2266315" y="112031"/>
                  <a:pt x="2262492" y="126093"/>
                </a:cubicBezTo>
                <a:cubicBezTo>
                  <a:pt x="2258670" y="140155"/>
                  <a:pt x="2256758" y="147459"/>
                  <a:pt x="2256758" y="148005"/>
                </a:cubicBezTo>
                <a:cubicBezTo>
                  <a:pt x="2256758" y="148278"/>
                  <a:pt x="2257031" y="148415"/>
                  <a:pt x="2257577" y="148415"/>
                </a:cubicBezTo>
                <a:lnTo>
                  <a:pt x="2259625" y="148415"/>
                </a:lnTo>
                <a:cubicBezTo>
                  <a:pt x="2260444" y="148415"/>
                  <a:pt x="2261400" y="148278"/>
                  <a:pt x="2262492" y="148005"/>
                </a:cubicBezTo>
                <a:cubicBezTo>
                  <a:pt x="2266315" y="147186"/>
                  <a:pt x="2269933" y="147937"/>
                  <a:pt x="2273346" y="150258"/>
                </a:cubicBezTo>
                <a:cubicBezTo>
                  <a:pt x="2276759" y="152579"/>
                  <a:pt x="2282152" y="154831"/>
                  <a:pt x="2289524" y="157016"/>
                </a:cubicBezTo>
                <a:cubicBezTo>
                  <a:pt x="2302358" y="160838"/>
                  <a:pt x="2311505" y="169166"/>
                  <a:pt x="2316966" y="182000"/>
                </a:cubicBezTo>
                <a:cubicBezTo>
                  <a:pt x="2322427" y="194833"/>
                  <a:pt x="2323246" y="209987"/>
                  <a:pt x="2319423" y="227463"/>
                </a:cubicBezTo>
                <a:cubicBezTo>
                  <a:pt x="2317239" y="236746"/>
                  <a:pt x="2315805" y="243573"/>
                  <a:pt x="2315122" y="247941"/>
                </a:cubicBezTo>
                <a:cubicBezTo>
                  <a:pt x="2314440" y="252310"/>
                  <a:pt x="2313757" y="254768"/>
                  <a:pt x="2313075" y="255314"/>
                </a:cubicBezTo>
                <a:cubicBezTo>
                  <a:pt x="2312392" y="255860"/>
                  <a:pt x="2309935" y="262345"/>
                  <a:pt x="2305702" y="274769"/>
                </a:cubicBezTo>
                <a:cubicBezTo>
                  <a:pt x="2301470" y="287192"/>
                  <a:pt x="2298876" y="294087"/>
                  <a:pt x="2297920" y="295452"/>
                </a:cubicBezTo>
                <a:cubicBezTo>
                  <a:pt x="2296965" y="296817"/>
                  <a:pt x="2296078" y="299002"/>
                  <a:pt x="2295258" y="302005"/>
                </a:cubicBezTo>
                <a:cubicBezTo>
                  <a:pt x="2293074" y="309105"/>
                  <a:pt x="2287886" y="320777"/>
                  <a:pt x="2279694" y="337024"/>
                </a:cubicBezTo>
                <a:cubicBezTo>
                  <a:pt x="2271503" y="353270"/>
                  <a:pt x="2264404" y="366036"/>
                  <a:pt x="2258396" y="375319"/>
                </a:cubicBezTo>
                <a:cubicBezTo>
                  <a:pt x="2252936" y="383238"/>
                  <a:pt x="2248498" y="388357"/>
                  <a:pt x="2245086" y="390678"/>
                </a:cubicBezTo>
                <a:cubicBezTo>
                  <a:pt x="2241672" y="392999"/>
                  <a:pt x="2237781" y="393204"/>
                  <a:pt x="2233412" y="391293"/>
                </a:cubicBezTo>
                <a:cubicBezTo>
                  <a:pt x="2229863" y="389927"/>
                  <a:pt x="2227542" y="389245"/>
                  <a:pt x="2226450" y="389245"/>
                </a:cubicBezTo>
                <a:cubicBezTo>
                  <a:pt x="2226177" y="389518"/>
                  <a:pt x="2225904" y="389518"/>
                  <a:pt x="2225630" y="389245"/>
                </a:cubicBezTo>
                <a:cubicBezTo>
                  <a:pt x="2225358" y="388972"/>
                  <a:pt x="2225221" y="388562"/>
                  <a:pt x="2225221" y="388016"/>
                </a:cubicBezTo>
                <a:cubicBezTo>
                  <a:pt x="2225221" y="386105"/>
                  <a:pt x="2221398" y="380917"/>
                  <a:pt x="2213753" y="372452"/>
                </a:cubicBezTo>
                <a:cubicBezTo>
                  <a:pt x="2210203" y="368630"/>
                  <a:pt x="2206858" y="362827"/>
                  <a:pt x="2203718" y="355045"/>
                </a:cubicBezTo>
                <a:cubicBezTo>
                  <a:pt x="2200578" y="347263"/>
                  <a:pt x="2199008" y="340505"/>
                  <a:pt x="2199008" y="334771"/>
                </a:cubicBezTo>
                <a:cubicBezTo>
                  <a:pt x="2198735" y="330949"/>
                  <a:pt x="2198189" y="327535"/>
                  <a:pt x="2197370" y="324532"/>
                </a:cubicBezTo>
                <a:cubicBezTo>
                  <a:pt x="2196004" y="319617"/>
                  <a:pt x="2193684" y="321801"/>
                  <a:pt x="2190407" y="331085"/>
                </a:cubicBezTo>
                <a:cubicBezTo>
                  <a:pt x="2190134" y="331631"/>
                  <a:pt x="2189998" y="332177"/>
                  <a:pt x="2189998" y="332723"/>
                </a:cubicBezTo>
                <a:cubicBezTo>
                  <a:pt x="2186448" y="343099"/>
                  <a:pt x="2175662" y="365216"/>
                  <a:pt x="2157641" y="399075"/>
                </a:cubicBezTo>
                <a:cubicBezTo>
                  <a:pt x="2146173" y="420373"/>
                  <a:pt x="2138391" y="434435"/>
                  <a:pt x="2134295" y="441261"/>
                </a:cubicBezTo>
                <a:cubicBezTo>
                  <a:pt x="2130200" y="448087"/>
                  <a:pt x="2125558" y="454094"/>
                  <a:pt x="2120370" y="459282"/>
                </a:cubicBezTo>
                <a:cubicBezTo>
                  <a:pt x="2112998" y="466928"/>
                  <a:pt x="2109311" y="470136"/>
                  <a:pt x="2109311" y="468907"/>
                </a:cubicBezTo>
                <a:cubicBezTo>
                  <a:pt x="2109311" y="467678"/>
                  <a:pt x="2108697" y="468156"/>
                  <a:pt x="2107468" y="470341"/>
                </a:cubicBezTo>
                <a:cubicBezTo>
                  <a:pt x="2106240" y="472525"/>
                  <a:pt x="2103987" y="473208"/>
                  <a:pt x="2100710" y="472389"/>
                </a:cubicBezTo>
                <a:cubicBezTo>
                  <a:pt x="2097434" y="471569"/>
                  <a:pt x="2093679" y="469112"/>
                  <a:pt x="2089447" y="465016"/>
                </a:cubicBezTo>
                <a:cubicBezTo>
                  <a:pt x="2085214" y="460920"/>
                  <a:pt x="2083098" y="457644"/>
                  <a:pt x="2083098" y="455186"/>
                </a:cubicBezTo>
                <a:cubicBezTo>
                  <a:pt x="2083098" y="452729"/>
                  <a:pt x="2082348" y="451227"/>
                  <a:pt x="2080846" y="450681"/>
                </a:cubicBezTo>
                <a:cubicBezTo>
                  <a:pt x="2079344" y="450135"/>
                  <a:pt x="2077501" y="445903"/>
                  <a:pt x="2075316" y="437984"/>
                </a:cubicBezTo>
                <a:cubicBezTo>
                  <a:pt x="2073132" y="430066"/>
                  <a:pt x="2071357" y="424605"/>
                  <a:pt x="2069992" y="421601"/>
                </a:cubicBezTo>
                <a:lnTo>
                  <a:pt x="2069173" y="417915"/>
                </a:lnTo>
                <a:lnTo>
                  <a:pt x="2069582" y="418325"/>
                </a:lnTo>
                <a:cubicBezTo>
                  <a:pt x="2070402" y="419144"/>
                  <a:pt x="2071767" y="418461"/>
                  <a:pt x="2073678" y="416277"/>
                </a:cubicBezTo>
                <a:cubicBezTo>
                  <a:pt x="2074770" y="414911"/>
                  <a:pt x="2075385" y="414161"/>
                  <a:pt x="2075521" y="414024"/>
                </a:cubicBezTo>
                <a:cubicBezTo>
                  <a:pt x="2075658" y="413888"/>
                  <a:pt x="2075453" y="414775"/>
                  <a:pt x="2074907" y="416686"/>
                </a:cubicBezTo>
                <a:cubicBezTo>
                  <a:pt x="2074634" y="417779"/>
                  <a:pt x="2074770" y="418188"/>
                  <a:pt x="2075316" y="417915"/>
                </a:cubicBezTo>
                <a:cubicBezTo>
                  <a:pt x="2075863" y="417642"/>
                  <a:pt x="2076955" y="416550"/>
                  <a:pt x="2078593" y="414638"/>
                </a:cubicBezTo>
                <a:cubicBezTo>
                  <a:pt x="2081870" y="410543"/>
                  <a:pt x="2084054" y="408768"/>
                  <a:pt x="2085146" y="409314"/>
                </a:cubicBezTo>
                <a:cubicBezTo>
                  <a:pt x="2085966" y="409860"/>
                  <a:pt x="2086375" y="409724"/>
                  <a:pt x="2086375" y="408904"/>
                </a:cubicBezTo>
                <a:cubicBezTo>
                  <a:pt x="2086375" y="408631"/>
                  <a:pt x="2086238" y="408085"/>
                  <a:pt x="2085966" y="407266"/>
                </a:cubicBezTo>
                <a:cubicBezTo>
                  <a:pt x="2085419" y="406174"/>
                  <a:pt x="2085351" y="405423"/>
                  <a:pt x="2085761" y="405013"/>
                </a:cubicBezTo>
                <a:cubicBezTo>
                  <a:pt x="2086170" y="404604"/>
                  <a:pt x="2087058" y="404536"/>
                  <a:pt x="2088423" y="404809"/>
                </a:cubicBezTo>
                <a:lnTo>
                  <a:pt x="2091409" y="403157"/>
                </a:lnTo>
                <a:lnTo>
                  <a:pt x="2093007" y="402273"/>
                </a:lnTo>
                <a:lnTo>
                  <a:pt x="2098048" y="399484"/>
                </a:lnTo>
                <a:cubicBezTo>
                  <a:pt x="2102007" y="395388"/>
                  <a:pt x="2103987" y="391975"/>
                  <a:pt x="2103987" y="389245"/>
                </a:cubicBezTo>
                <a:cubicBezTo>
                  <a:pt x="2103987" y="387060"/>
                  <a:pt x="2104533" y="385968"/>
                  <a:pt x="2105625" y="385968"/>
                </a:cubicBezTo>
                <a:cubicBezTo>
                  <a:pt x="2106717" y="385968"/>
                  <a:pt x="2107673" y="384603"/>
                  <a:pt x="2108492" y="381872"/>
                </a:cubicBezTo>
                <a:cubicBezTo>
                  <a:pt x="2109311" y="379142"/>
                  <a:pt x="2111222" y="375729"/>
                  <a:pt x="2114226" y="371633"/>
                </a:cubicBezTo>
                <a:cubicBezTo>
                  <a:pt x="2117230" y="367537"/>
                  <a:pt x="2118732" y="364943"/>
                  <a:pt x="2118732" y="363851"/>
                </a:cubicBezTo>
                <a:cubicBezTo>
                  <a:pt x="2118732" y="362759"/>
                  <a:pt x="2119209" y="361940"/>
                  <a:pt x="2120165" y="361394"/>
                </a:cubicBezTo>
                <a:cubicBezTo>
                  <a:pt x="2121121" y="360848"/>
                  <a:pt x="2125558" y="352861"/>
                  <a:pt x="2133476" y="337434"/>
                </a:cubicBezTo>
                <a:cubicBezTo>
                  <a:pt x="2141395" y="322006"/>
                  <a:pt x="2146719" y="312040"/>
                  <a:pt x="2149450" y="307535"/>
                </a:cubicBezTo>
                <a:cubicBezTo>
                  <a:pt x="2152180" y="303029"/>
                  <a:pt x="2154023" y="298797"/>
                  <a:pt x="2154979" y="294838"/>
                </a:cubicBezTo>
                <a:cubicBezTo>
                  <a:pt x="2155934" y="290879"/>
                  <a:pt x="2156958" y="288899"/>
                  <a:pt x="2158051" y="288899"/>
                </a:cubicBezTo>
                <a:cubicBezTo>
                  <a:pt x="2159143" y="288899"/>
                  <a:pt x="2159689" y="287943"/>
                  <a:pt x="2159689" y="286032"/>
                </a:cubicBezTo>
                <a:cubicBezTo>
                  <a:pt x="2159689" y="284121"/>
                  <a:pt x="2160303" y="282073"/>
                  <a:pt x="2161532" y="279888"/>
                </a:cubicBezTo>
                <a:cubicBezTo>
                  <a:pt x="2162761" y="277704"/>
                  <a:pt x="2165833" y="271014"/>
                  <a:pt x="2170748" y="259819"/>
                </a:cubicBezTo>
                <a:cubicBezTo>
                  <a:pt x="2175662" y="248897"/>
                  <a:pt x="2179758" y="239613"/>
                  <a:pt x="2183035" y="231968"/>
                </a:cubicBezTo>
                <a:cubicBezTo>
                  <a:pt x="2186584" y="224596"/>
                  <a:pt x="2188496" y="218179"/>
                  <a:pt x="2188769" y="212718"/>
                </a:cubicBezTo>
                <a:cubicBezTo>
                  <a:pt x="2189315" y="208076"/>
                  <a:pt x="2189178" y="205755"/>
                  <a:pt x="2188359" y="205755"/>
                </a:cubicBezTo>
                <a:cubicBezTo>
                  <a:pt x="2187813" y="205755"/>
                  <a:pt x="2187130" y="206028"/>
                  <a:pt x="2186311" y="206574"/>
                </a:cubicBezTo>
                <a:cubicBezTo>
                  <a:pt x="2182216" y="208759"/>
                  <a:pt x="2175799" y="208076"/>
                  <a:pt x="2167061" y="204526"/>
                </a:cubicBezTo>
                <a:cubicBezTo>
                  <a:pt x="2162419" y="202615"/>
                  <a:pt x="2158870" y="200294"/>
                  <a:pt x="2156412" y="197564"/>
                </a:cubicBezTo>
                <a:cubicBezTo>
                  <a:pt x="2153955" y="194833"/>
                  <a:pt x="2151088" y="190191"/>
                  <a:pt x="2147811" y="183638"/>
                </a:cubicBezTo>
                <a:cubicBezTo>
                  <a:pt x="2145627" y="178996"/>
                  <a:pt x="2144262" y="175447"/>
                  <a:pt x="2143716" y="172989"/>
                </a:cubicBezTo>
                <a:cubicBezTo>
                  <a:pt x="2143169" y="170532"/>
                  <a:pt x="2143169" y="167392"/>
                  <a:pt x="2143716" y="163569"/>
                </a:cubicBezTo>
                <a:cubicBezTo>
                  <a:pt x="2144262" y="157562"/>
                  <a:pt x="2145081" y="153876"/>
                  <a:pt x="2146173" y="152510"/>
                </a:cubicBezTo>
                <a:cubicBezTo>
                  <a:pt x="2147265" y="150599"/>
                  <a:pt x="2149928" y="150394"/>
                  <a:pt x="2154160" y="151896"/>
                </a:cubicBezTo>
                <a:cubicBezTo>
                  <a:pt x="2158392" y="153398"/>
                  <a:pt x="2162283" y="155924"/>
                  <a:pt x="2165833" y="159473"/>
                </a:cubicBezTo>
                <a:lnTo>
                  <a:pt x="2172386" y="166026"/>
                </a:lnTo>
                <a:lnTo>
                  <a:pt x="2189588" y="163159"/>
                </a:lnTo>
                <a:cubicBezTo>
                  <a:pt x="2207063" y="160429"/>
                  <a:pt x="2215801" y="155377"/>
                  <a:pt x="2215801" y="148005"/>
                </a:cubicBezTo>
                <a:cubicBezTo>
                  <a:pt x="2215801" y="145548"/>
                  <a:pt x="2218326" y="139199"/>
                  <a:pt x="2223378" y="128960"/>
                </a:cubicBezTo>
                <a:cubicBezTo>
                  <a:pt x="2228430" y="118721"/>
                  <a:pt x="2230955" y="112918"/>
                  <a:pt x="2230955" y="111553"/>
                </a:cubicBezTo>
                <a:cubicBezTo>
                  <a:pt x="2230955" y="110188"/>
                  <a:pt x="2231501" y="108549"/>
                  <a:pt x="2232593" y="106638"/>
                </a:cubicBezTo>
                <a:cubicBezTo>
                  <a:pt x="2234505" y="103088"/>
                  <a:pt x="2237850" y="94965"/>
                  <a:pt x="2242628" y="82268"/>
                </a:cubicBezTo>
                <a:cubicBezTo>
                  <a:pt x="2247406" y="69572"/>
                  <a:pt x="2249796" y="62131"/>
                  <a:pt x="2249796" y="59946"/>
                </a:cubicBezTo>
                <a:cubicBezTo>
                  <a:pt x="2249796" y="59127"/>
                  <a:pt x="2249932" y="58445"/>
                  <a:pt x="2250205" y="57899"/>
                </a:cubicBezTo>
                <a:lnTo>
                  <a:pt x="2251024" y="56670"/>
                </a:lnTo>
                <a:cubicBezTo>
                  <a:pt x="2251024" y="56397"/>
                  <a:pt x="2251161" y="56397"/>
                  <a:pt x="2251434" y="56670"/>
                </a:cubicBezTo>
                <a:cubicBezTo>
                  <a:pt x="2251980" y="56943"/>
                  <a:pt x="2252731" y="56260"/>
                  <a:pt x="2253686" y="54622"/>
                </a:cubicBezTo>
                <a:cubicBezTo>
                  <a:pt x="2254642" y="52984"/>
                  <a:pt x="2255666" y="51072"/>
                  <a:pt x="2256758" y="48888"/>
                </a:cubicBezTo>
                <a:cubicBezTo>
                  <a:pt x="2259762" y="42335"/>
                  <a:pt x="2260854" y="39058"/>
                  <a:pt x="2260035" y="39058"/>
                </a:cubicBezTo>
                <a:cubicBezTo>
                  <a:pt x="2259762" y="39058"/>
                  <a:pt x="2259216" y="39195"/>
                  <a:pt x="2258396" y="39468"/>
                </a:cubicBezTo>
                <a:lnTo>
                  <a:pt x="2257577" y="39468"/>
                </a:lnTo>
                <a:cubicBezTo>
                  <a:pt x="2257850" y="39195"/>
                  <a:pt x="2258533" y="38649"/>
                  <a:pt x="2259625" y="37829"/>
                </a:cubicBezTo>
                <a:cubicBezTo>
                  <a:pt x="2261810" y="36191"/>
                  <a:pt x="2262492" y="34689"/>
                  <a:pt x="2261673" y="33324"/>
                </a:cubicBezTo>
                <a:cubicBezTo>
                  <a:pt x="2260854" y="31959"/>
                  <a:pt x="2261400" y="29365"/>
                  <a:pt x="2263312" y="25542"/>
                </a:cubicBezTo>
                <a:cubicBezTo>
                  <a:pt x="2265496" y="21446"/>
                  <a:pt x="2266042" y="18989"/>
                  <a:pt x="2264950" y="18170"/>
                </a:cubicBezTo>
                <a:cubicBezTo>
                  <a:pt x="2264404" y="17624"/>
                  <a:pt x="2263584" y="18306"/>
                  <a:pt x="2262492" y="20218"/>
                </a:cubicBezTo>
                <a:cubicBezTo>
                  <a:pt x="2261400" y="20491"/>
                  <a:pt x="2260854" y="19945"/>
                  <a:pt x="2260854" y="18579"/>
                </a:cubicBezTo>
                <a:cubicBezTo>
                  <a:pt x="2260854" y="15849"/>
                  <a:pt x="2261673" y="14484"/>
                  <a:pt x="2263312" y="14484"/>
                </a:cubicBezTo>
                <a:cubicBezTo>
                  <a:pt x="2264950" y="14484"/>
                  <a:pt x="2266520" y="12641"/>
                  <a:pt x="2268022" y="8954"/>
                </a:cubicBezTo>
                <a:cubicBezTo>
                  <a:pt x="2269523" y="5268"/>
                  <a:pt x="2271503" y="2879"/>
                  <a:pt x="2273960" y="1787"/>
                </a:cubicBezTo>
                <a:cubicBezTo>
                  <a:pt x="2277783" y="149"/>
                  <a:pt x="2281026" y="-363"/>
                  <a:pt x="2283688" y="25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srgbClr val="4D2307"/>
              </a:solidFill>
              <a:latin charset="-122" panose="02000603000000000000" pitchFamily="2" typeface="禹卫书法行书简体 "/>
              <a:ea charset="-122" panose="02000603000000000000" pitchFamily="2" typeface="禹卫书法行书简体 "/>
            </a:endParaRPr>
          </a:p>
        </p:txBody>
      </p:sp>
    </p:spTree>
    <p:extLst>
      <p:ext uri="{BB962C8B-B14F-4D97-AF65-F5344CB8AC3E}">
        <p14:creationId val="348368674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7" name="组合 56"/>
          <p:cNvGrpSpPr/>
          <p:nvPr/>
        </p:nvGrpSpPr>
        <p:grpSpPr>
          <a:xfrm>
            <a:off x="-399182" y="806539"/>
            <a:ext cx="12901464" cy="1200904"/>
            <a:chOff x="-399182" y="1"/>
            <a:chExt cx="12901464" cy="1200904"/>
          </a:xfrm>
          <a:solidFill>
            <a:srgbClr val="E1EADE"/>
          </a:solidFill>
        </p:grpSpPr>
        <p:sp>
          <p:nvSpPr>
            <p:cNvPr id="58" name="矩形 57"/>
            <p:cNvSpPr/>
            <p:nvPr/>
          </p:nvSpPr>
          <p:spPr>
            <a:xfrm>
              <a:off x="-231341" y="1"/>
              <a:ext cx="12654682" cy="53994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8EB185"/>
                </a:solidFill>
              </a:endParaRPr>
            </a:p>
          </p:txBody>
        </p:sp>
        <p:sp>
          <p:nvSpPr>
            <p:cNvPr id="59" name="任意多边形: 形状 58"/>
            <p:cNvSpPr/>
            <p:nvPr/>
          </p:nvSpPr>
          <p:spPr>
            <a:xfrm>
              <a:off x="-399182" y="520700"/>
              <a:ext cx="12901464" cy="680205"/>
            </a:xfrm>
            <a:custGeom>
              <a:gdLst>
                <a:gd fmla="*/ 0 w 12901464" name="connsiteX0"/>
                <a:gd fmla="*/ 0 h 680205" name="connsiteY0"/>
                <a:gd fmla="*/ 12901464 w 12901464" name="connsiteX1"/>
                <a:gd fmla="*/ 0 h 680205" name="connsiteY1"/>
                <a:gd fmla="*/ 12887975 w 12901464" name="connsiteX2"/>
                <a:gd fmla="*/ 20157 h 680205" name="connsiteY2"/>
                <a:gd fmla="*/ 6450732 w 12901464" name="connsiteX3"/>
                <a:gd fmla="*/ 680205 h 680205" name="connsiteY3"/>
                <a:gd fmla="*/ 13489 w 12901464" name="connsiteX4"/>
                <a:gd fmla="*/ 20157 h 680205" name="connsiteY4"/>
                <a:gd fmla="*/ 0 w 12901464" name="connsiteX5"/>
                <a:gd fmla="*/ 0 h 68020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680205" w="12901464">
                  <a:moveTo>
                    <a:pt x="0" y="0"/>
                  </a:moveTo>
                  <a:lnTo>
                    <a:pt x="12901464" y="0"/>
                  </a:lnTo>
                  <a:lnTo>
                    <a:pt x="12887975" y="20157"/>
                  </a:lnTo>
                  <a:cubicBezTo>
                    <a:pt x="12556613" y="390896"/>
                    <a:pt x="9801020" y="680205"/>
                    <a:pt x="6450732" y="680205"/>
                  </a:cubicBezTo>
                  <a:cubicBezTo>
                    <a:pt x="3100444" y="680205"/>
                    <a:pt x="344851" y="390896"/>
                    <a:pt x="13489" y="201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8EB185"/>
                </a:solidFill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-399182" y="196768"/>
            <a:ext cx="12901464" cy="1200904"/>
            <a:chOff x="-399182" y="1"/>
            <a:chExt cx="12901464" cy="1200904"/>
          </a:xfrm>
          <a:solidFill>
            <a:srgbClr val="C5D6C0"/>
          </a:solidFill>
        </p:grpSpPr>
        <p:sp>
          <p:nvSpPr>
            <p:cNvPr id="34" name="矩形 33"/>
            <p:cNvSpPr/>
            <p:nvPr/>
          </p:nvSpPr>
          <p:spPr>
            <a:xfrm>
              <a:off x="-231341" y="1"/>
              <a:ext cx="12654682" cy="53994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任意多边形: 形状 34"/>
            <p:cNvSpPr/>
            <p:nvPr/>
          </p:nvSpPr>
          <p:spPr>
            <a:xfrm>
              <a:off x="-399182" y="520700"/>
              <a:ext cx="12901464" cy="680205"/>
            </a:xfrm>
            <a:custGeom>
              <a:gdLst>
                <a:gd fmla="*/ 0 w 12901464" name="connsiteX0"/>
                <a:gd fmla="*/ 0 h 680205" name="connsiteY0"/>
                <a:gd fmla="*/ 12901464 w 12901464" name="connsiteX1"/>
                <a:gd fmla="*/ 0 h 680205" name="connsiteY1"/>
                <a:gd fmla="*/ 12887975 w 12901464" name="connsiteX2"/>
                <a:gd fmla="*/ 20157 h 680205" name="connsiteY2"/>
                <a:gd fmla="*/ 6450732 w 12901464" name="connsiteX3"/>
                <a:gd fmla="*/ 680205 h 680205" name="connsiteY3"/>
                <a:gd fmla="*/ 13489 w 12901464" name="connsiteX4"/>
                <a:gd fmla="*/ 20157 h 680205" name="connsiteY4"/>
                <a:gd fmla="*/ 0 w 12901464" name="connsiteX5"/>
                <a:gd fmla="*/ 0 h 68020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680205" w="12901464">
                  <a:moveTo>
                    <a:pt x="0" y="0"/>
                  </a:moveTo>
                  <a:lnTo>
                    <a:pt x="12901464" y="0"/>
                  </a:lnTo>
                  <a:lnTo>
                    <a:pt x="12887975" y="20157"/>
                  </a:lnTo>
                  <a:cubicBezTo>
                    <a:pt x="12556613" y="390896"/>
                    <a:pt x="9801020" y="680205"/>
                    <a:pt x="6450732" y="680205"/>
                  </a:cubicBezTo>
                  <a:cubicBezTo>
                    <a:pt x="3100444" y="680205"/>
                    <a:pt x="344851" y="390896"/>
                    <a:pt x="13489" y="201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-399182" y="0"/>
            <a:ext cx="12901464" cy="1200904"/>
            <a:chOff x="-399182" y="1"/>
            <a:chExt cx="12901464" cy="1200904"/>
          </a:xfrm>
          <a:solidFill>
            <a:srgbClr val="8EB185"/>
          </a:solidFill>
        </p:grpSpPr>
        <p:sp>
          <p:nvSpPr>
            <p:cNvPr id="8" name="矩形 7"/>
            <p:cNvSpPr/>
            <p:nvPr/>
          </p:nvSpPr>
          <p:spPr>
            <a:xfrm>
              <a:off x="-231341" y="1"/>
              <a:ext cx="12654682" cy="53994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任意多边形: 形状 32"/>
            <p:cNvSpPr/>
            <p:nvPr/>
          </p:nvSpPr>
          <p:spPr>
            <a:xfrm>
              <a:off x="-399182" y="520700"/>
              <a:ext cx="12901464" cy="680205"/>
            </a:xfrm>
            <a:custGeom>
              <a:gdLst>
                <a:gd fmla="*/ 0 w 12901464" name="connsiteX0"/>
                <a:gd fmla="*/ 0 h 680205" name="connsiteY0"/>
                <a:gd fmla="*/ 12901464 w 12901464" name="connsiteX1"/>
                <a:gd fmla="*/ 0 h 680205" name="connsiteY1"/>
                <a:gd fmla="*/ 12887975 w 12901464" name="connsiteX2"/>
                <a:gd fmla="*/ 20157 h 680205" name="connsiteY2"/>
                <a:gd fmla="*/ 6450732 w 12901464" name="connsiteX3"/>
                <a:gd fmla="*/ 680205 h 680205" name="connsiteY3"/>
                <a:gd fmla="*/ 13489 w 12901464" name="connsiteX4"/>
                <a:gd fmla="*/ 20157 h 680205" name="connsiteY4"/>
                <a:gd fmla="*/ 0 w 12901464" name="connsiteX5"/>
                <a:gd fmla="*/ 0 h 68020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680205" w="12901464">
                  <a:moveTo>
                    <a:pt x="0" y="0"/>
                  </a:moveTo>
                  <a:lnTo>
                    <a:pt x="12901464" y="0"/>
                  </a:lnTo>
                  <a:lnTo>
                    <a:pt x="12887975" y="20157"/>
                  </a:lnTo>
                  <a:cubicBezTo>
                    <a:pt x="12556613" y="390896"/>
                    <a:pt x="9801020" y="680205"/>
                    <a:pt x="6450732" y="680205"/>
                  </a:cubicBezTo>
                  <a:cubicBezTo>
                    <a:pt x="3100444" y="680205"/>
                    <a:pt x="344851" y="390896"/>
                    <a:pt x="13489" y="201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aphicFrame>
        <p:nvGraphicFramePr>
          <p:cNvPr id="52" name="图表 51"/>
          <p:cNvGraphicFramePr/>
          <p:nvPr>
            <p:extLst>
              <p:ext uri="{D42A27DB-BD31-4B8C-83A1-F6EECF244321}">
                <p14:modId val="521248968"/>
              </p:ext>
            </p:extLst>
          </p:nvPr>
        </p:nvGraphicFramePr>
        <p:xfrm>
          <a:off x="9246860" y="5604036"/>
          <a:ext cx="2495054" cy="1494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50" name="图表 49"/>
          <p:cNvGraphicFramePr/>
          <p:nvPr>
            <p:extLst>
              <p:ext uri="{D42A27DB-BD31-4B8C-83A1-F6EECF244321}">
                <p14:modId val="2939172382"/>
              </p:ext>
            </p:extLst>
          </p:nvPr>
        </p:nvGraphicFramePr>
        <p:xfrm>
          <a:off x="3762667" y="5400829"/>
          <a:ext cx="2495054" cy="1735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43" name="直角三角形 42"/>
          <p:cNvSpPr/>
          <p:nvPr/>
        </p:nvSpPr>
        <p:spPr>
          <a:xfrm rot="20460500">
            <a:off x="1010723" y="2948329"/>
            <a:ext cx="1282987" cy="446088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1" name="平行四边形 40"/>
          <p:cNvSpPr/>
          <p:nvPr/>
        </p:nvSpPr>
        <p:spPr>
          <a:xfrm>
            <a:off x="973090" y="2387302"/>
            <a:ext cx="10245821" cy="784070"/>
          </a:xfrm>
          <a:prstGeom prst="parallelogram">
            <a:avLst>
              <a:gd fmla="val 54189" name="adj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1" bIns="0" lIns="0" rIns="0" rtlCol="0" tIns="0"/>
          <a:lstStyle/>
          <a:p>
            <a:pPr algn="ctr"/>
            <a:r>
              <a:rPr altLang="en-US" b="1" lang="zh-CN" sz="480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50" typeface="造字工房尚雅（非商用）常规体"/>
                <a:ea charset="-122" pitchFamily="50" typeface="造字工房尚雅（非商用）常规体"/>
              </a:rPr>
              <a:t>生存环境：高物价带来高压力</a:t>
            </a:r>
          </a:p>
        </p:txBody>
      </p:sp>
      <p:sp>
        <p:nvSpPr>
          <p:cNvPr id="46" name="矩形 45"/>
          <p:cNvSpPr/>
          <p:nvPr/>
        </p:nvSpPr>
        <p:spPr>
          <a:xfrm>
            <a:off x="5063351" y="3384322"/>
            <a:ext cx="2065299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32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一日三餐</a:t>
            </a:r>
          </a:p>
        </p:txBody>
      </p:sp>
      <p:sp>
        <p:nvSpPr>
          <p:cNvPr id="47" name="矩形 46"/>
          <p:cNvSpPr/>
          <p:nvPr/>
        </p:nvSpPr>
        <p:spPr>
          <a:xfrm>
            <a:off x="1019436" y="3988148"/>
            <a:ext cx="10153128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一顿饭也不便宜，平均来看，上海、北京约为30元，价格最低的广州也要21元。</a:t>
            </a:r>
          </a:p>
        </p:txBody>
      </p:sp>
      <p:graphicFrame>
        <p:nvGraphicFramePr>
          <p:cNvPr id="49" name="图表 48"/>
          <p:cNvGraphicFramePr/>
          <p:nvPr>
            <p:extLst>
              <p:ext uri="{D42A27DB-BD31-4B8C-83A1-F6EECF244321}">
                <p14:modId val="2493969976"/>
              </p:ext>
            </p:extLst>
          </p:nvPr>
        </p:nvGraphicFramePr>
        <p:xfrm>
          <a:off x="734673" y="4182049"/>
          <a:ext cx="2495054" cy="3188874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4" name="矩形 3"/>
          <p:cNvSpPr/>
          <p:nvPr/>
        </p:nvSpPr>
        <p:spPr>
          <a:xfrm>
            <a:off x="852323" y="4759047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9E4A4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￥29</a:t>
            </a:r>
          </a:p>
        </p:txBody>
      </p:sp>
      <p:sp>
        <p:nvSpPr>
          <p:cNvPr id="22" name="矩形 21"/>
          <p:cNvSpPr/>
          <p:nvPr/>
        </p:nvSpPr>
        <p:spPr>
          <a:xfrm>
            <a:off x="1414730" y="4708045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85571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￥30</a:t>
            </a:r>
          </a:p>
        </p:txBody>
      </p:sp>
      <p:sp>
        <p:nvSpPr>
          <p:cNvPr id="23" name="矩形 22"/>
          <p:cNvSpPr/>
          <p:nvPr/>
        </p:nvSpPr>
        <p:spPr>
          <a:xfrm>
            <a:off x="1742451" y="5249660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4896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￥21</a:t>
            </a:r>
          </a:p>
        </p:txBody>
      </p:sp>
      <p:sp>
        <p:nvSpPr>
          <p:cNvPr id="24" name="矩形 23"/>
          <p:cNvSpPr/>
          <p:nvPr/>
        </p:nvSpPr>
        <p:spPr>
          <a:xfrm>
            <a:off x="2188885" y="4987652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E9736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￥25</a:t>
            </a:r>
          </a:p>
        </p:txBody>
      </p:sp>
      <p:sp>
        <p:nvSpPr>
          <p:cNvPr id="25" name="矩形 24"/>
          <p:cNvSpPr/>
          <p:nvPr/>
        </p:nvSpPr>
        <p:spPr>
          <a:xfrm>
            <a:off x="3845814" y="5649769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9E4A4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￥13</a:t>
            </a:r>
          </a:p>
        </p:txBody>
      </p:sp>
      <p:sp>
        <p:nvSpPr>
          <p:cNvPr id="26" name="矩形 25"/>
          <p:cNvSpPr/>
          <p:nvPr/>
        </p:nvSpPr>
        <p:spPr>
          <a:xfrm>
            <a:off x="4343332" y="5479480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D8A86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￥16</a:t>
            </a:r>
          </a:p>
        </p:txBody>
      </p:sp>
      <p:sp>
        <p:nvSpPr>
          <p:cNvPr id="27" name="矩形 26"/>
          <p:cNvSpPr/>
          <p:nvPr/>
        </p:nvSpPr>
        <p:spPr>
          <a:xfrm>
            <a:off x="4786929" y="5738913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4896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￥12</a:t>
            </a:r>
          </a:p>
        </p:txBody>
      </p:sp>
      <p:sp>
        <p:nvSpPr>
          <p:cNvPr id="28" name="矩形 27"/>
          <p:cNvSpPr/>
          <p:nvPr/>
        </p:nvSpPr>
        <p:spPr>
          <a:xfrm>
            <a:off x="5271259" y="5549523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E9736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￥15</a:t>
            </a:r>
          </a:p>
        </p:txBody>
      </p:sp>
      <p:sp>
        <p:nvSpPr>
          <p:cNvPr id="29" name="矩形 28"/>
          <p:cNvSpPr/>
          <p:nvPr/>
        </p:nvSpPr>
        <p:spPr>
          <a:xfrm>
            <a:off x="6579795" y="6068375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9E4A4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￥7</a:t>
            </a:r>
          </a:p>
        </p:txBody>
      </p:sp>
      <p:sp>
        <p:nvSpPr>
          <p:cNvPr id="30" name="矩形 29"/>
          <p:cNvSpPr/>
          <p:nvPr/>
        </p:nvSpPr>
        <p:spPr>
          <a:xfrm>
            <a:off x="7007325" y="6308050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D8A86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￥6</a:t>
            </a:r>
          </a:p>
        </p:txBody>
      </p:sp>
      <p:sp>
        <p:nvSpPr>
          <p:cNvPr id="31" name="矩形 30"/>
          <p:cNvSpPr/>
          <p:nvPr/>
        </p:nvSpPr>
        <p:spPr>
          <a:xfrm>
            <a:off x="7405153" y="6308050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4896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￥6</a:t>
            </a:r>
          </a:p>
        </p:txBody>
      </p:sp>
      <p:sp>
        <p:nvSpPr>
          <p:cNvPr id="38" name="矩形 37"/>
          <p:cNvSpPr/>
          <p:nvPr/>
        </p:nvSpPr>
        <p:spPr>
          <a:xfrm>
            <a:off x="7777560" y="6049880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E9736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￥7</a:t>
            </a:r>
          </a:p>
        </p:txBody>
      </p:sp>
      <p:sp>
        <p:nvSpPr>
          <p:cNvPr id="39" name="矩形 38"/>
          <p:cNvSpPr/>
          <p:nvPr/>
        </p:nvSpPr>
        <p:spPr>
          <a:xfrm>
            <a:off x="9294961" y="5590599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9E4A4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￥14</a:t>
            </a:r>
          </a:p>
        </p:txBody>
      </p:sp>
      <p:sp>
        <p:nvSpPr>
          <p:cNvPr id="42" name="矩形 41"/>
          <p:cNvSpPr/>
          <p:nvPr/>
        </p:nvSpPr>
        <p:spPr>
          <a:xfrm>
            <a:off x="10768575" y="5589632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E9736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￥14</a:t>
            </a:r>
          </a:p>
        </p:txBody>
      </p:sp>
      <p:sp>
        <p:nvSpPr>
          <p:cNvPr id="44" name="矩形 43"/>
          <p:cNvSpPr/>
          <p:nvPr/>
        </p:nvSpPr>
        <p:spPr>
          <a:xfrm>
            <a:off x="9804515" y="5653158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D8A86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￥13</a:t>
            </a:r>
          </a:p>
        </p:txBody>
      </p:sp>
      <p:sp>
        <p:nvSpPr>
          <p:cNvPr id="48" name="矩形 47"/>
          <p:cNvSpPr/>
          <p:nvPr/>
        </p:nvSpPr>
        <p:spPr>
          <a:xfrm>
            <a:off x="10302610" y="5796243"/>
            <a:ext cx="81635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pc="-150" sz="2000">
                <a:solidFill>
                  <a:srgbClr val="4896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￥11</a:t>
            </a:r>
          </a:p>
        </p:txBody>
      </p:sp>
      <p:graphicFrame>
        <p:nvGraphicFramePr>
          <p:cNvPr id="51" name="图表 50"/>
          <p:cNvGraphicFramePr/>
          <p:nvPr>
            <p:extLst>
              <p:ext uri="{D42A27DB-BD31-4B8C-83A1-F6EECF244321}">
                <p14:modId val="4095495787"/>
              </p:ext>
            </p:extLst>
          </p:nvPr>
        </p:nvGraphicFramePr>
        <p:xfrm>
          <a:off x="6389654" y="5981059"/>
          <a:ext cx="2495054" cy="105409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sp>
        <p:nvSpPr>
          <p:cNvPr id="5" name="矩形 4"/>
          <p:cNvSpPr/>
          <p:nvPr/>
        </p:nvSpPr>
        <p:spPr>
          <a:xfrm>
            <a:off x="1575998" y="-157423"/>
            <a:ext cx="9040005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最早进入职场的90后已经打拼了三四年，在大城市生活要承受多大的压力，</a:t>
            </a:r>
            <a:b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</a:br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这些年轻人是什么样的生活状态呢?</a:t>
            </a:r>
          </a:p>
        </p:txBody>
      </p:sp>
    </p:spTree>
    <p:extLst>
      <p:ext uri="{BB962C8B-B14F-4D97-AF65-F5344CB8AC3E}">
        <p14:creationId val="4135065621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88" name="图表 87"/>
          <p:cNvGraphicFramePr/>
          <p:nvPr>
            <p:extLst>
              <p:ext uri="{D42A27DB-BD31-4B8C-83A1-F6EECF244321}">
                <p14:modId val="1788792507"/>
              </p:ext>
            </p:extLst>
          </p:nvPr>
        </p:nvGraphicFramePr>
        <p:xfrm>
          <a:off x="734673" y="-2542713"/>
          <a:ext cx="2495054" cy="3188874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89" name="图表 88"/>
          <p:cNvGraphicFramePr/>
          <p:nvPr>
            <p:extLst>
              <p:ext uri="{D42A27DB-BD31-4B8C-83A1-F6EECF244321}">
                <p14:modId val="1601226102"/>
              </p:ext>
            </p:extLst>
          </p:nvPr>
        </p:nvGraphicFramePr>
        <p:xfrm>
          <a:off x="3762667" y="-1323933"/>
          <a:ext cx="2495054" cy="1735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90" name="图表 89"/>
          <p:cNvGraphicFramePr/>
          <p:nvPr>
            <p:extLst>
              <p:ext uri="{D42A27DB-BD31-4B8C-83A1-F6EECF244321}">
                <p14:modId val="3398098913"/>
              </p:ext>
            </p:extLst>
          </p:nvPr>
        </p:nvGraphicFramePr>
        <p:xfrm>
          <a:off x="6389654" y="-743703"/>
          <a:ext cx="2495054" cy="105409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91" name="图表 90"/>
          <p:cNvGraphicFramePr/>
          <p:nvPr>
            <p:extLst>
              <p:ext uri="{D42A27DB-BD31-4B8C-83A1-F6EECF244321}">
                <p14:modId val="2203593632"/>
              </p:ext>
            </p:extLst>
          </p:nvPr>
        </p:nvGraphicFramePr>
        <p:xfrm>
          <a:off x="9246860" y="-1120726"/>
          <a:ext cx="2495054" cy="1494000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87" name="图表 86"/>
          <p:cNvGraphicFramePr/>
          <p:nvPr>
            <p:extLst>
              <p:ext uri="{D42A27DB-BD31-4B8C-83A1-F6EECF244321}">
                <p14:modId val="2985801799"/>
              </p:ext>
            </p:extLst>
          </p:nvPr>
        </p:nvGraphicFramePr>
        <p:xfrm>
          <a:off x="3448324" y="5264067"/>
          <a:ext cx="7920000" cy="6423750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sp>
        <p:nvSpPr>
          <p:cNvPr id="42" name="矩形 41"/>
          <p:cNvSpPr/>
          <p:nvPr/>
        </p:nvSpPr>
        <p:spPr>
          <a:xfrm>
            <a:off x="667498" y="1955524"/>
            <a:ext cx="26212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一份普通餐馆的饭</a:t>
            </a:r>
          </a:p>
        </p:txBody>
      </p:sp>
      <p:sp>
        <p:nvSpPr>
          <p:cNvPr id="43" name="矩形 42"/>
          <p:cNvSpPr/>
          <p:nvPr/>
        </p:nvSpPr>
        <p:spPr>
          <a:xfrm>
            <a:off x="4232950" y="1955524"/>
            <a:ext cx="1559242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牛奶（L）</a:t>
            </a:r>
          </a:p>
        </p:txBody>
      </p:sp>
      <p:sp>
        <p:nvSpPr>
          <p:cNvPr id="44" name="矩形 43"/>
          <p:cNvSpPr/>
          <p:nvPr/>
        </p:nvSpPr>
        <p:spPr>
          <a:xfrm>
            <a:off x="6730133" y="1955524"/>
            <a:ext cx="1791017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大米（Kg）</a:t>
            </a:r>
          </a:p>
        </p:txBody>
      </p:sp>
      <p:sp>
        <p:nvSpPr>
          <p:cNvPr id="45" name="矩形 44"/>
          <p:cNvSpPr/>
          <p:nvPr/>
        </p:nvSpPr>
        <p:spPr>
          <a:xfrm>
            <a:off x="9461560" y="1955524"/>
            <a:ext cx="2065655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鸡蛋（12个）</a:t>
            </a:r>
          </a:p>
        </p:txBody>
      </p:sp>
      <p:sp>
        <p:nvSpPr>
          <p:cNvPr id="38" name="矩形: 圆角 37"/>
          <p:cNvSpPr/>
          <p:nvPr/>
        </p:nvSpPr>
        <p:spPr>
          <a:xfrm>
            <a:off x="6711723" y="15977"/>
            <a:ext cx="1815992" cy="1815992"/>
          </a:xfrm>
          <a:prstGeom prst="roundRect">
            <a:avLst>
              <a:gd fmla="val 11582" name="adj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矩形: 圆角 38"/>
          <p:cNvSpPr/>
          <p:nvPr/>
        </p:nvSpPr>
        <p:spPr>
          <a:xfrm>
            <a:off x="9586391" y="15977"/>
            <a:ext cx="1815992" cy="1815992"/>
          </a:xfrm>
          <a:prstGeom prst="roundRect">
            <a:avLst>
              <a:gd fmla="val 11582" name="adj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矩形: 圆角 39"/>
          <p:cNvSpPr/>
          <p:nvPr/>
        </p:nvSpPr>
        <p:spPr>
          <a:xfrm>
            <a:off x="4093246" y="15977"/>
            <a:ext cx="1815992" cy="1815992"/>
          </a:xfrm>
          <a:prstGeom prst="roundRect">
            <a:avLst>
              <a:gd fmla="val 11582" name="adj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1" name="矩形: 圆角 40"/>
          <p:cNvSpPr/>
          <p:nvPr/>
        </p:nvSpPr>
        <p:spPr>
          <a:xfrm>
            <a:off x="1046409" y="15977"/>
            <a:ext cx="1815992" cy="1815992"/>
          </a:xfrm>
          <a:prstGeom prst="roundRect">
            <a:avLst>
              <a:gd fmla="val 11582" name="adj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" name="组合 4"/>
          <p:cNvGrpSpPr/>
          <p:nvPr/>
        </p:nvGrpSpPr>
        <p:grpSpPr>
          <a:xfrm>
            <a:off x="1331730" y="381276"/>
            <a:ext cx="1256428" cy="1076673"/>
            <a:chOff x="1331730" y="381276"/>
            <a:chExt cx="1256428" cy="1076673"/>
          </a:xfrm>
        </p:grpSpPr>
        <p:sp>
          <p:nvSpPr>
            <p:cNvPr id="47" name="Freeform 27"/>
            <p:cNvSpPr/>
            <p:nvPr/>
          </p:nvSpPr>
          <p:spPr bwMode="auto">
            <a:xfrm>
              <a:off x="1331730" y="703533"/>
              <a:ext cx="1256428" cy="754416"/>
            </a:xfrm>
            <a:custGeom>
              <a:gdLst>
                <a:gd fmla="*/ 0 w 3830" name="T0"/>
                <a:gd fmla="*/ 0 h 2298" name="T1"/>
                <a:gd fmla="*/ 0 w 3830" name="T2"/>
                <a:gd fmla="*/ 153 h 2298" name="T3"/>
                <a:gd fmla="*/ 3 w 3830" name="T4"/>
                <a:gd fmla="*/ 153 h 2298" name="T5"/>
                <a:gd fmla="*/ 1149 w 3830" name="T6"/>
                <a:gd fmla="*/ 1831 h 2298" name="T7"/>
                <a:gd fmla="*/ 1149 w 3830" name="T8"/>
                <a:gd fmla="*/ 1838 h 2298" name="T9"/>
                <a:gd fmla="*/ 1226 w 3830" name="T10"/>
                <a:gd fmla="*/ 1838 h 2298" name="T11"/>
                <a:gd fmla="*/ 1226 w 3830" name="T12"/>
                <a:gd fmla="*/ 1991 h 2298" name="T13"/>
                <a:gd fmla="*/ 1532 w 3830" name="T14"/>
                <a:gd fmla="*/ 2298 h 2298" name="T15"/>
                <a:gd fmla="*/ 2298 w 3830" name="T16"/>
                <a:gd fmla="*/ 2298 h 2298" name="T17"/>
                <a:gd fmla="*/ 2605 w 3830" name="T18"/>
                <a:gd fmla="*/ 1991 h 2298" name="T19"/>
                <a:gd fmla="*/ 2605 w 3830" name="T20"/>
                <a:gd fmla="*/ 1838 h 2298" name="T21"/>
                <a:gd fmla="*/ 2667 w 3830" name="T22"/>
                <a:gd fmla="*/ 1838 h 2298" name="T23"/>
                <a:gd fmla="*/ 3827 w 3830" name="T24"/>
                <a:gd fmla="*/ 153 h 2298" name="T25"/>
                <a:gd fmla="*/ 3830 w 3830" name="T26"/>
                <a:gd fmla="*/ 153 h 2298" name="T27"/>
                <a:gd fmla="*/ 3830 w 3830" name="T28"/>
                <a:gd fmla="*/ 0 h 2298" name="T29"/>
                <a:gd fmla="*/ 0 w 3830" name="T30"/>
                <a:gd fmla="*/ 0 h 2298" name="T31"/>
                <a:gd fmla="*/ 0 w 3830" name="T32"/>
                <a:gd fmla="*/ 0 h 2298" name="T33"/>
                <a:gd fmla="*/ 0 w 3830" name="T34"/>
                <a:gd fmla="*/ 0 h 2298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298" w="3829">
                  <a:moveTo>
                    <a:pt x="0" y="0"/>
                  </a:moveTo>
                  <a:cubicBezTo>
                    <a:pt x="0" y="153"/>
                    <a:pt x="0" y="153"/>
                    <a:pt x="0" y="153"/>
                  </a:cubicBezTo>
                  <a:cubicBezTo>
                    <a:pt x="3" y="153"/>
                    <a:pt x="3" y="153"/>
                    <a:pt x="3" y="153"/>
                  </a:cubicBezTo>
                  <a:cubicBezTo>
                    <a:pt x="33" y="905"/>
                    <a:pt x="495" y="1545"/>
                    <a:pt x="1149" y="1831"/>
                  </a:cubicBezTo>
                  <a:cubicBezTo>
                    <a:pt x="1149" y="1838"/>
                    <a:pt x="1149" y="1838"/>
                    <a:pt x="1149" y="1838"/>
                  </a:cubicBezTo>
                  <a:cubicBezTo>
                    <a:pt x="1226" y="1838"/>
                    <a:pt x="1226" y="1838"/>
                    <a:pt x="1226" y="1838"/>
                  </a:cubicBezTo>
                  <a:cubicBezTo>
                    <a:pt x="1226" y="1991"/>
                    <a:pt x="1226" y="1991"/>
                    <a:pt x="1226" y="1991"/>
                  </a:cubicBezTo>
                  <a:cubicBezTo>
                    <a:pt x="1226" y="2161"/>
                    <a:pt x="1363" y="2298"/>
                    <a:pt x="1532" y="2298"/>
                  </a:cubicBezTo>
                  <a:cubicBezTo>
                    <a:pt x="2298" y="2298"/>
                    <a:pt x="2298" y="2298"/>
                    <a:pt x="2298" y="2298"/>
                  </a:cubicBezTo>
                  <a:cubicBezTo>
                    <a:pt x="2467" y="2298"/>
                    <a:pt x="2605" y="2161"/>
                    <a:pt x="2605" y="1991"/>
                  </a:cubicBezTo>
                  <a:cubicBezTo>
                    <a:pt x="2605" y="1838"/>
                    <a:pt x="2605" y="1838"/>
                    <a:pt x="2605" y="1838"/>
                  </a:cubicBezTo>
                  <a:cubicBezTo>
                    <a:pt x="2667" y="1838"/>
                    <a:pt x="2667" y="1838"/>
                    <a:pt x="2667" y="1838"/>
                  </a:cubicBezTo>
                  <a:cubicBezTo>
                    <a:pt x="3328" y="1556"/>
                    <a:pt x="3797" y="911"/>
                    <a:pt x="3827" y="153"/>
                  </a:cubicBezTo>
                  <a:cubicBezTo>
                    <a:pt x="3830" y="153"/>
                    <a:pt x="3830" y="153"/>
                    <a:pt x="3830" y="153"/>
                  </a:cubicBezTo>
                  <a:cubicBezTo>
                    <a:pt x="3830" y="0"/>
                    <a:pt x="3830" y="0"/>
                    <a:pt x="383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48" name="Freeform 28"/>
            <p:cNvSpPr/>
            <p:nvPr/>
          </p:nvSpPr>
          <p:spPr bwMode="auto">
            <a:xfrm>
              <a:off x="2238891" y="422257"/>
              <a:ext cx="291521" cy="256129"/>
            </a:xfrm>
            <a:custGeom>
              <a:gdLst>
                <a:gd fmla="*/ 217 w 889" name="T0"/>
                <a:gd fmla="*/ 780 h 780" name="T1"/>
                <a:gd fmla="*/ 874 w 889" name="T2"/>
                <a:gd fmla="*/ 124 h 780" name="T3"/>
                <a:gd fmla="*/ 874 w 889" name="T4"/>
                <a:gd fmla="*/ 69 h 780" name="T5"/>
                <a:gd fmla="*/ 819 w 889" name="T6"/>
                <a:gd fmla="*/ 15 h 780" name="T7"/>
                <a:gd fmla="*/ 765 w 889" name="T8"/>
                <a:gd fmla="*/ 15 h 780" name="T9"/>
                <a:gd fmla="*/ 0 w 889" name="T10"/>
                <a:gd fmla="*/ 780 h 780" name="T11"/>
                <a:gd fmla="*/ 217 w 889" name="T12"/>
                <a:gd fmla="*/ 780 h 780" name="T13"/>
                <a:gd fmla="*/ 217 w 889" name="T14"/>
                <a:gd fmla="*/ 780 h 78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80" w="889">
                  <a:moveTo>
                    <a:pt x="217" y="780"/>
                  </a:moveTo>
                  <a:cubicBezTo>
                    <a:pt x="874" y="124"/>
                    <a:pt x="874" y="124"/>
                    <a:pt x="874" y="124"/>
                  </a:cubicBezTo>
                  <a:cubicBezTo>
                    <a:pt x="889" y="109"/>
                    <a:pt x="889" y="84"/>
                    <a:pt x="874" y="69"/>
                  </a:cubicBezTo>
                  <a:cubicBezTo>
                    <a:pt x="819" y="15"/>
                    <a:pt x="819" y="15"/>
                    <a:pt x="819" y="15"/>
                  </a:cubicBezTo>
                  <a:cubicBezTo>
                    <a:pt x="804" y="0"/>
                    <a:pt x="780" y="0"/>
                    <a:pt x="765" y="15"/>
                  </a:cubicBezTo>
                  <a:cubicBezTo>
                    <a:pt x="0" y="780"/>
                    <a:pt x="0" y="780"/>
                    <a:pt x="0" y="780"/>
                  </a:cubicBezTo>
                  <a:cubicBezTo>
                    <a:pt x="217" y="780"/>
                    <a:pt x="217" y="780"/>
                    <a:pt x="217" y="780"/>
                  </a:cubicBezTo>
                  <a:cubicBezTo>
                    <a:pt x="217" y="780"/>
                    <a:pt x="217" y="780"/>
                    <a:pt x="217" y="78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49" name="Freeform 29"/>
            <p:cNvSpPr/>
            <p:nvPr/>
          </p:nvSpPr>
          <p:spPr bwMode="auto">
            <a:xfrm>
              <a:off x="2060067" y="381276"/>
              <a:ext cx="214217" cy="297110"/>
            </a:xfrm>
            <a:custGeom>
              <a:gdLst>
                <a:gd fmla="*/ 642 w 653" name="T0"/>
                <a:gd fmla="*/ 101 h 907" name="T1"/>
                <a:gd fmla="*/ 628 w 653" name="T2"/>
                <a:gd fmla="*/ 48 h 907" name="T3"/>
                <a:gd fmla="*/ 562 w 653" name="T4"/>
                <a:gd fmla="*/ 10 h 907" name="T5"/>
                <a:gd fmla="*/ 510 w 653" name="T6"/>
                <a:gd fmla="*/ 24 h 907" name="T7"/>
                <a:gd fmla="*/ 0 w 653" name="T8"/>
                <a:gd fmla="*/ 907 h 907" name="T9"/>
                <a:gd fmla="*/ 177 w 653" name="T10"/>
                <a:gd fmla="*/ 907 h 907" name="T11"/>
                <a:gd fmla="*/ 642 w 653" name="T12"/>
                <a:gd fmla="*/ 101 h 907" name="T13"/>
                <a:gd fmla="*/ 642 w 653" name="T14"/>
                <a:gd fmla="*/ 101 h 90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05" w="653">
                  <a:moveTo>
                    <a:pt x="642" y="101"/>
                  </a:moveTo>
                  <a:cubicBezTo>
                    <a:pt x="653" y="82"/>
                    <a:pt x="647" y="59"/>
                    <a:pt x="628" y="48"/>
                  </a:cubicBezTo>
                  <a:cubicBezTo>
                    <a:pt x="562" y="10"/>
                    <a:pt x="562" y="10"/>
                    <a:pt x="562" y="10"/>
                  </a:cubicBezTo>
                  <a:cubicBezTo>
                    <a:pt x="544" y="0"/>
                    <a:pt x="520" y="6"/>
                    <a:pt x="510" y="24"/>
                  </a:cubicBezTo>
                  <a:cubicBezTo>
                    <a:pt x="0" y="907"/>
                    <a:pt x="0" y="907"/>
                    <a:pt x="0" y="907"/>
                  </a:cubicBezTo>
                  <a:cubicBezTo>
                    <a:pt x="177" y="907"/>
                    <a:pt x="177" y="907"/>
                    <a:pt x="177" y="907"/>
                  </a:cubicBezTo>
                  <a:cubicBezTo>
                    <a:pt x="642" y="101"/>
                    <a:pt x="642" y="101"/>
                    <a:pt x="642" y="101"/>
                  </a:cubicBezTo>
                  <a:cubicBezTo>
                    <a:pt x="642" y="101"/>
                    <a:pt x="642" y="101"/>
                    <a:pt x="642" y="101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4463861" y="349081"/>
            <a:ext cx="1074762" cy="1149784"/>
            <a:chOff x="4463861" y="349081"/>
            <a:chExt cx="1074762" cy="1149784"/>
          </a:xfrm>
        </p:grpSpPr>
        <p:sp>
          <p:nvSpPr>
            <p:cNvPr id="51" name="Freeform 12"/>
            <p:cNvSpPr/>
            <p:nvPr/>
          </p:nvSpPr>
          <p:spPr bwMode="auto">
            <a:xfrm>
              <a:off x="4617361" y="349081"/>
              <a:ext cx="767763" cy="229850"/>
            </a:xfrm>
            <a:custGeom>
              <a:gdLst>
                <a:gd fmla="*/ 1921 w 1921" name="T0"/>
                <a:gd fmla="*/ 192 h 576" name="T1"/>
                <a:gd fmla="*/ 1729 w 1921" name="T2"/>
                <a:gd fmla="*/ 0 h 576" name="T3"/>
                <a:gd fmla="*/ 192 w 1921" name="T4"/>
                <a:gd fmla="*/ 0 h 576" name="T5"/>
                <a:gd fmla="*/ 0 w 1921" name="T6"/>
                <a:gd fmla="*/ 192 h 576" name="T7"/>
                <a:gd fmla="*/ 0 w 1921" name="T8"/>
                <a:gd fmla="*/ 576 h 576" name="T9"/>
                <a:gd fmla="*/ 1921 w 1921" name="T10"/>
                <a:gd fmla="*/ 576 h 576" name="T11"/>
                <a:gd fmla="*/ 1921 w 1921" name="T12"/>
                <a:gd fmla="*/ 192 h 576" name="T13"/>
                <a:gd fmla="*/ 1921 w 1921" name="T14"/>
                <a:gd fmla="*/ 192 h 57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76" w="1921">
                  <a:moveTo>
                    <a:pt x="1921" y="192"/>
                  </a:moveTo>
                  <a:cubicBezTo>
                    <a:pt x="1921" y="86"/>
                    <a:pt x="1835" y="0"/>
                    <a:pt x="1729" y="0"/>
                  </a:cubicBezTo>
                  <a:cubicBezTo>
                    <a:pt x="192" y="0"/>
                    <a:pt x="192" y="0"/>
                    <a:pt x="192" y="0"/>
                  </a:cubicBezTo>
                  <a:cubicBezTo>
                    <a:pt x="86" y="0"/>
                    <a:pt x="0" y="86"/>
                    <a:pt x="0" y="192"/>
                  </a:cubicBezTo>
                  <a:cubicBezTo>
                    <a:pt x="0" y="576"/>
                    <a:pt x="0" y="576"/>
                    <a:pt x="0" y="576"/>
                  </a:cubicBezTo>
                  <a:cubicBezTo>
                    <a:pt x="1921" y="576"/>
                    <a:pt x="1921" y="576"/>
                    <a:pt x="1921" y="576"/>
                  </a:cubicBezTo>
                  <a:cubicBezTo>
                    <a:pt x="1921" y="192"/>
                    <a:pt x="1921" y="192"/>
                    <a:pt x="1921" y="192"/>
                  </a:cubicBezTo>
                  <a:cubicBezTo>
                    <a:pt x="1921" y="192"/>
                    <a:pt x="1921" y="192"/>
                    <a:pt x="1921" y="19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52" name="Freeform 13"/>
            <p:cNvSpPr/>
            <p:nvPr/>
          </p:nvSpPr>
          <p:spPr bwMode="auto">
            <a:xfrm>
              <a:off x="4463861" y="655548"/>
              <a:ext cx="867259" cy="843317"/>
            </a:xfrm>
            <a:custGeom>
              <a:gdLst>
                <a:gd fmla="*/ 384 w 2170" name="T0"/>
                <a:gd fmla="*/ 0 h 2113" name="T1"/>
                <a:gd fmla="*/ 0 w 2170" name="T2"/>
                <a:gd fmla="*/ 577 h 2113" name="T3"/>
                <a:gd fmla="*/ 0 w 2170" name="T4"/>
                <a:gd fmla="*/ 1921 h 2113" name="T5"/>
                <a:gd fmla="*/ 192 w 2170" name="T6"/>
                <a:gd fmla="*/ 2113 h 2113" name="T7"/>
                <a:gd fmla="*/ 1729 w 2170" name="T8"/>
                <a:gd fmla="*/ 2113 h 2113" name="T9"/>
                <a:gd fmla="*/ 1729 w 2170" name="T10"/>
                <a:gd fmla="*/ 481 h 2113" name="T11"/>
                <a:gd fmla="*/ 1729 w 2170" name="T12"/>
                <a:gd fmla="*/ 479 h 2113" name="T13"/>
                <a:gd fmla="*/ 1729 w 2170" name="T14"/>
                <a:gd fmla="*/ 476 h 2113" name="T15"/>
                <a:gd fmla="*/ 1729 w 2170" name="T16"/>
                <a:gd fmla="*/ 475 h 2113" name="T17"/>
                <a:gd fmla="*/ 1759 w 2170" name="T18"/>
                <a:gd fmla="*/ 408 h 2113" name="T19"/>
                <a:gd fmla="*/ 2170 w 2170" name="T20"/>
                <a:gd fmla="*/ 0 h 2113" name="T21"/>
                <a:gd fmla="*/ 384 w 2170" name="T22"/>
                <a:gd fmla="*/ 0 h 2113" name="T23"/>
                <a:gd fmla="*/ 384 w 2170" name="T24"/>
                <a:gd fmla="*/ 0 h 211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113" w="2170">
                  <a:moveTo>
                    <a:pt x="384" y="0"/>
                  </a:moveTo>
                  <a:cubicBezTo>
                    <a:pt x="0" y="577"/>
                    <a:pt x="0" y="577"/>
                    <a:pt x="0" y="577"/>
                  </a:cubicBezTo>
                  <a:cubicBezTo>
                    <a:pt x="0" y="1921"/>
                    <a:pt x="0" y="1921"/>
                    <a:pt x="0" y="1921"/>
                  </a:cubicBezTo>
                  <a:cubicBezTo>
                    <a:pt x="0" y="2027"/>
                    <a:pt x="86" y="2113"/>
                    <a:pt x="192" y="2113"/>
                  </a:cubicBezTo>
                  <a:cubicBezTo>
                    <a:pt x="1729" y="2113"/>
                    <a:pt x="1729" y="2113"/>
                    <a:pt x="1729" y="2113"/>
                  </a:cubicBezTo>
                  <a:cubicBezTo>
                    <a:pt x="1729" y="481"/>
                    <a:pt x="1729" y="481"/>
                    <a:pt x="1729" y="481"/>
                  </a:cubicBezTo>
                  <a:cubicBezTo>
                    <a:pt x="1729" y="480"/>
                    <a:pt x="1729" y="480"/>
                    <a:pt x="1729" y="479"/>
                  </a:cubicBezTo>
                  <a:cubicBezTo>
                    <a:pt x="1729" y="478"/>
                    <a:pt x="1729" y="477"/>
                    <a:pt x="1729" y="476"/>
                  </a:cubicBezTo>
                  <a:cubicBezTo>
                    <a:pt x="1729" y="476"/>
                    <a:pt x="1729" y="475"/>
                    <a:pt x="1729" y="475"/>
                  </a:cubicBezTo>
                  <a:cubicBezTo>
                    <a:pt x="1730" y="451"/>
                    <a:pt x="1740" y="427"/>
                    <a:pt x="1759" y="408"/>
                  </a:cubicBezTo>
                  <a:cubicBezTo>
                    <a:pt x="2170" y="0"/>
                    <a:pt x="2170" y="0"/>
                    <a:pt x="2170" y="0"/>
                  </a:cubicBezTo>
                  <a:cubicBezTo>
                    <a:pt x="384" y="0"/>
                    <a:pt x="384" y="0"/>
                    <a:pt x="384" y="0"/>
                  </a:cubicBezTo>
                  <a:cubicBezTo>
                    <a:pt x="384" y="0"/>
                    <a:pt x="384" y="0"/>
                    <a:pt x="3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53" name="Freeform 14"/>
            <p:cNvSpPr/>
            <p:nvPr/>
          </p:nvSpPr>
          <p:spPr bwMode="auto">
            <a:xfrm>
              <a:off x="5231624" y="688802"/>
              <a:ext cx="306999" cy="810063"/>
            </a:xfrm>
            <a:custGeom>
              <a:gdLst>
                <a:gd fmla="*/ 439 w 768" name="T0"/>
                <a:gd fmla="*/ 0 h 2030" name="T1"/>
                <a:gd fmla="*/ 0 w 768" name="T2"/>
                <a:gd fmla="*/ 435 h 2030" name="T3"/>
                <a:gd fmla="*/ 0 w 768" name="T4"/>
                <a:gd fmla="*/ 2030 h 2030" name="T5"/>
                <a:gd fmla="*/ 576 w 768" name="T6"/>
                <a:gd fmla="*/ 2030 h 2030" name="T7"/>
                <a:gd fmla="*/ 768 w 768" name="T8"/>
                <a:gd fmla="*/ 1838 h 2030" name="T9"/>
                <a:gd fmla="*/ 768 w 768" name="T10"/>
                <a:gd fmla="*/ 494 h 2030" name="T11"/>
                <a:gd fmla="*/ 439 w 768" name="T12"/>
                <a:gd fmla="*/ 0 h 203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30" w="768">
                  <a:moveTo>
                    <a:pt x="439" y="0"/>
                  </a:moveTo>
                  <a:cubicBezTo>
                    <a:pt x="0" y="435"/>
                    <a:pt x="0" y="435"/>
                    <a:pt x="0" y="435"/>
                  </a:cubicBezTo>
                  <a:cubicBezTo>
                    <a:pt x="0" y="2030"/>
                    <a:pt x="0" y="2030"/>
                    <a:pt x="0" y="2030"/>
                  </a:cubicBezTo>
                  <a:cubicBezTo>
                    <a:pt x="576" y="2030"/>
                    <a:pt x="576" y="2030"/>
                    <a:pt x="576" y="2030"/>
                  </a:cubicBezTo>
                  <a:cubicBezTo>
                    <a:pt x="682" y="2030"/>
                    <a:pt x="768" y="1944"/>
                    <a:pt x="768" y="1838"/>
                  </a:cubicBezTo>
                  <a:cubicBezTo>
                    <a:pt x="768" y="494"/>
                    <a:pt x="768" y="494"/>
                    <a:pt x="768" y="494"/>
                  </a:cubicBezTo>
                  <a:cubicBezTo>
                    <a:pt x="439" y="0"/>
                    <a:pt x="439" y="0"/>
                    <a:pt x="4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7016469" y="306436"/>
            <a:ext cx="1206500" cy="1235075"/>
            <a:chOff x="7016469" y="306436"/>
            <a:chExt cx="1206500" cy="1235075"/>
          </a:xfrm>
        </p:grpSpPr>
        <p:sp>
          <p:nvSpPr>
            <p:cNvPr id="55" name="Freeform 5"/>
            <p:cNvSpPr/>
            <p:nvPr/>
          </p:nvSpPr>
          <p:spPr bwMode="auto">
            <a:xfrm>
              <a:off x="7211732" y="306436"/>
              <a:ext cx="850900" cy="377825"/>
            </a:xfrm>
            <a:custGeom>
              <a:gdLst>
                <a:gd fmla="*/ 118 w 1627" name="T0"/>
                <a:gd fmla="*/ 522 h 722" name="T1"/>
                <a:gd fmla="*/ 551 w 1627" name="T2"/>
                <a:gd fmla="*/ 134 h 722" name="T3"/>
                <a:gd fmla="*/ 554 w 1627" name="T4"/>
                <a:gd fmla="*/ 130 h 722" name="T5"/>
                <a:gd fmla="*/ 829 w 1627" name="T6"/>
                <a:gd fmla="*/ 2 h 722" name="T7"/>
                <a:gd fmla="*/ 1076 w 1627" name="T8"/>
                <a:gd fmla="*/ 128 h 722" name="T9"/>
                <a:gd fmla="*/ 1504 w 1627" name="T10"/>
                <a:gd fmla="*/ 529 h 722" name="T11"/>
                <a:gd fmla="*/ 1627 w 1627" name="T12"/>
                <a:gd fmla="*/ 693 h 722" name="T13"/>
                <a:gd fmla="*/ 1486 w 1627" name="T14"/>
                <a:gd fmla="*/ 700 h 722" name="T15"/>
                <a:gd fmla="*/ 788 w 1627" name="T16"/>
                <a:gd fmla="*/ 722 h 722" name="T17"/>
                <a:gd fmla="*/ 145 w 1627" name="T18"/>
                <a:gd fmla="*/ 704 h 722" name="T19"/>
                <a:gd fmla="*/ 0 w 1627" name="T20"/>
                <a:gd fmla="*/ 698 h 722" name="T21"/>
                <a:gd fmla="*/ 118 w 1627" name="T22"/>
                <a:gd fmla="*/ 522 h 722" name="T23"/>
                <a:gd fmla="*/ 118 w 1627" name="T24"/>
                <a:gd fmla="*/ 522 h 722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22" w="1627">
                  <a:moveTo>
                    <a:pt x="118" y="522"/>
                  </a:moveTo>
                  <a:cubicBezTo>
                    <a:pt x="285" y="417"/>
                    <a:pt x="357" y="340"/>
                    <a:pt x="551" y="134"/>
                  </a:cubicBezTo>
                  <a:cubicBezTo>
                    <a:pt x="554" y="130"/>
                    <a:pt x="554" y="130"/>
                    <a:pt x="554" y="130"/>
                  </a:cubicBezTo>
                  <a:cubicBezTo>
                    <a:pt x="634" y="45"/>
                    <a:pt x="733" y="0"/>
                    <a:pt x="829" y="2"/>
                  </a:cubicBezTo>
                  <a:cubicBezTo>
                    <a:pt x="921" y="4"/>
                    <a:pt x="1009" y="49"/>
                    <a:pt x="1076" y="128"/>
                  </a:cubicBezTo>
                  <a:cubicBezTo>
                    <a:pt x="1248" y="329"/>
                    <a:pt x="1346" y="434"/>
                    <a:pt x="1504" y="529"/>
                  </a:cubicBezTo>
                  <a:cubicBezTo>
                    <a:pt x="1593" y="584"/>
                    <a:pt x="1619" y="652"/>
                    <a:pt x="1627" y="693"/>
                  </a:cubicBezTo>
                  <a:cubicBezTo>
                    <a:pt x="1586" y="694"/>
                    <a:pt x="1540" y="697"/>
                    <a:pt x="1486" y="700"/>
                  </a:cubicBezTo>
                  <a:cubicBezTo>
                    <a:pt x="1326" y="709"/>
                    <a:pt x="1107" y="722"/>
                    <a:pt x="788" y="722"/>
                  </a:cubicBezTo>
                  <a:cubicBezTo>
                    <a:pt x="506" y="722"/>
                    <a:pt x="297" y="712"/>
                    <a:pt x="145" y="704"/>
                  </a:cubicBezTo>
                  <a:cubicBezTo>
                    <a:pt x="90" y="702"/>
                    <a:pt x="43" y="699"/>
                    <a:pt x="0" y="698"/>
                  </a:cubicBezTo>
                  <a:cubicBezTo>
                    <a:pt x="2" y="659"/>
                    <a:pt x="19" y="584"/>
                    <a:pt x="118" y="522"/>
                  </a:cubicBezTo>
                  <a:cubicBezTo>
                    <a:pt x="118" y="522"/>
                    <a:pt x="118" y="522"/>
                    <a:pt x="118" y="52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6" name="Freeform 6"/>
            <p:cNvSpPr/>
            <p:nvPr/>
          </p:nvSpPr>
          <p:spPr bwMode="auto">
            <a:xfrm>
              <a:off x="7105369" y="955723"/>
              <a:ext cx="1039813" cy="585788"/>
            </a:xfrm>
            <a:custGeom>
              <a:gdLst>
                <a:gd fmla="*/ 1958 w 1987" name="T0"/>
                <a:gd fmla="*/ 1054 h 1120" name="T1"/>
                <a:gd fmla="*/ 1677 w 1987" name="T2"/>
                <a:gd fmla="*/ 1100 h 1120" name="T3"/>
                <a:gd fmla="*/ 1009 w 1987" name="T4"/>
                <a:gd fmla="*/ 1068 h 1120" name="T5"/>
                <a:gd fmla="*/ 415 w 1987" name="T6"/>
                <a:gd fmla="*/ 1087 h 1120" name="T7"/>
                <a:gd fmla="*/ 13 w 1987" name="T8"/>
                <a:gd fmla="*/ 1039 h 1120" name="T9"/>
                <a:gd fmla="*/ 24 w 1987" name="T10"/>
                <a:gd fmla="*/ 873 h 1120" name="T11"/>
                <a:gd fmla="*/ 75 w 1987" name="T12"/>
                <a:gd fmla="*/ 357 h 1120" name="T13"/>
                <a:gd fmla="*/ 64 w 1987" name="T14"/>
                <a:gd fmla="*/ 108 h 1120" name="T15"/>
                <a:gd fmla="*/ 239 w 1987" name="T16"/>
                <a:gd fmla="*/ 78 h 1120" name="T17"/>
                <a:gd fmla="*/ 997 w 1987" name="T18"/>
                <a:gd fmla="*/ 0 h 1120" name="T19"/>
                <a:gd fmla="*/ 1716 w 1987" name="T20"/>
                <a:gd fmla="*/ 84 h 1120" name="T21"/>
                <a:gd fmla="*/ 1922 w 1987" name="T22"/>
                <a:gd fmla="*/ 120 h 1120" name="T23"/>
                <a:gd fmla="*/ 1911 w 1987" name="T24"/>
                <a:gd fmla="*/ 338 h 1120" name="T25"/>
                <a:gd fmla="*/ 1957 w 1987" name="T26"/>
                <a:gd fmla="*/ 821 h 1120" name="T27"/>
                <a:gd fmla="*/ 1958 w 1987" name="T28"/>
                <a:gd fmla="*/ 1054 h 1120" name="T29"/>
                <a:gd fmla="*/ 1958 w 1987" name="T30"/>
                <a:gd fmla="*/ 1054 h 1120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1120" w="1987">
                  <a:moveTo>
                    <a:pt x="1958" y="1054"/>
                  </a:moveTo>
                  <a:cubicBezTo>
                    <a:pt x="1921" y="1118"/>
                    <a:pt x="1905" y="1120"/>
                    <a:pt x="1677" y="1100"/>
                  </a:cubicBezTo>
                  <a:cubicBezTo>
                    <a:pt x="1537" y="1087"/>
                    <a:pt x="1325" y="1068"/>
                    <a:pt x="1009" y="1068"/>
                  </a:cubicBezTo>
                  <a:cubicBezTo>
                    <a:pt x="761" y="1068"/>
                    <a:pt x="569" y="1079"/>
                    <a:pt x="415" y="1087"/>
                  </a:cubicBezTo>
                  <a:cubicBezTo>
                    <a:pt x="103" y="1105"/>
                    <a:pt x="29" y="1103"/>
                    <a:pt x="13" y="1039"/>
                  </a:cubicBezTo>
                  <a:cubicBezTo>
                    <a:pt x="0" y="987"/>
                    <a:pt x="8" y="948"/>
                    <a:pt x="24" y="873"/>
                  </a:cubicBezTo>
                  <a:cubicBezTo>
                    <a:pt x="44" y="776"/>
                    <a:pt x="75" y="630"/>
                    <a:pt x="75" y="357"/>
                  </a:cubicBezTo>
                  <a:cubicBezTo>
                    <a:pt x="75" y="251"/>
                    <a:pt x="71" y="180"/>
                    <a:pt x="64" y="108"/>
                  </a:cubicBezTo>
                  <a:cubicBezTo>
                    <a:pt x="116" y="102"/>
                    <a:pt x="172" y="91"/>
                    <a:pt x="239" y="78"/>
                  </a:cubicBezTo>
                  <a:cubicBezTo>
                    <a:pt x="403" y="45"/>
                    <a:pt x="629" y="0"/>
                    <a:pt x="997" y="0"/>
                  </a:cubicBezTo>
                  <a:cubicBezTo>
                    <a:pt x="1318" y="0"/>
                    <a:pt x="1548" y="48"/>
                    <a:pt x="1716" y="84"/>
                  </a:cubicBezTo>
                  <a:cubicBezTo>
                    <a:pt x="1796" y="100"/>
                    <a:pt x="1863" y="114"/>
                    <a:pt x="1922" y="120"/>
                  </a:cubicBezTo>
                  <a:cubicBezTo>
                    <a:pt x="1916" y="182"/>
                    <a:pt x="1911" y="248"/>
                    <a:pt x="1911" y="338"/>
                  </a:cubicBezTo>
                  <a:cubicBezTo>
                    <a:pt x="1911" y="557"/>
                    <a:pt x="1937" y="709"/>
                    <a:pt x="1957" y="821"/>
                  </a:cubicBezTo>
                  <a:cubicBezTo>
                    <a:pt x="1978" y="946"/>
                    <a:pt x="1987" y="1004"/>
                    <a:pt x="1958" y="1054"/>
                  </a:cubicBezTo>
                  <a:cubicBezTo>
                    <a:pt x="1958" y="1054"/>
                    <a:pt x="1958" y="1054"/>
                    <a:pt x="1958" y="105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7" name="Freeform 7"/>
            <p:cNvSpPr/>
            <p:nvPr/>
          </p:nvSpPr>
          <p:spPr bwMode="auto">
            <a:xfrm>
              <a:off x="7016469" y="738236"/>
              <a:ext cx="1206500" cy="211138"/>
            </a:xfrm>
            <a:custGeom>
              <a:gdLst>
                <a:gd fmla="*/ 2248 w 2308" name="T0"/>
                <a:gd fmla="*/ 359 h 404" name="T1"/>
                <a:gd fmla="*/ 2142 w 2308" name="T2"/>
                <a:gd fmla="*/ 404 h 404" name="T3"/>
                <a:gd fmla="*/ 1916 w 2308" name="T4"/>
                <a:gd fmla="*/ 369 h 404" name="T5"/>
                <a:gd fmla="*/ 1169 w 2308" name="T6"/>
                <a:gd fmla="*/ 282 h 404" name="T7"/>
                <a:gd fmla="*/ 384 w 2308" name="T8"/>
                <a:gd fmla="*/ 363 h 404" name="T9"/>
                <a:gd fmla="*/ 177 w 2308" name="T10"/>
                <a:gd fmla="*/ 393 h 404" name="T11"/>
                <a:gd fmla="*/ 177 w 2308" name="T12"/>
                <a:gd fmla="*/ 393 h 404" name="T13"/>
                <a:gd fmla="*/ 86 w 2308" name="T14"/>
                <a:gd fmla="*/ 376 h 404" name="T15"/>
                <a:gd fmla="*/ 17 w 2308" name="T16"/>
                <a:gd fmla="*/ 293 h 404" name="T17"/>
                <a:gd fmla="*/ 79 w 2308" name="T18"/>
                <a:gd fmla="*/ 67 h 404" name="T19"/>
                <a:gd fmla="*/ 289 w 2308" name="T20"/>
                <a:gd fmla="*/ 5 h 404" name="T21"/>
                <a:gd fmla="*/ 512 w 2308" name="T22"/>
                <a:gd fmla="*/ 13 h 404" name="T23"/>
                <a:gd fmla="*/ 1162 w 2308" name="T24"/>
                <a:gd fmla="*/ 31 h 404" name="T25"/>
                <a:gd fmla="*/ 1868 w 2308" name="T26"/>
                <a:gd fmla="*/ 9 h 404" name="T27"/>
                <a:gd fmla="*/ 2073 w 2308" name="T28"/>
                <a:gd fmla="*/ 0 h 404" name="T29"/>
                <a:gd fmla="*/ 2240 w 2308" name="T30"/>
                <a:gd fmla="*/ 61 h 404" name="T31"/>
                <a:gd fmla="*/ 2248 w 2308" name="T32"/>
                <a:gd fmla="*/ 359 h 404" name="T33"/>
                <a:gd fmla="*/ 2248 w 2308" name="T34"/>
                <a:gd fmla="*/ 359 h 404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402" w="2308">
                  <a:moveTo>
                    <a:pt x="2248" y="359"/>
                  </a:moveTo>
                  <a:cubicBezTo>
                    <a:pt x="2222" y="392"/>
                    <a:pt x="2194" y="404"/>
                    <a:pt x="2142" y="404"/>
                  </a:cubicBezTo>
                  <a:cubicBezTo>
                    <a:pt x="2086" y="404"/>
                    <a:pt x="2011" y="389"/>
                    <a:pt x="1916" y="369"/>
                  </a:cubicBezTo>
                  <a:cubicBezTo>
                    <a:pt x="1742" y="332"/>
                    <a:pt x="1504" y="282"/>
                    <a:pt x="1169" y="282"/>
                  </a:cubicBezTo>
                  <a:cubicBezTo>
                    <a:pt x="788" y="282"/>
                    <a:pt x="554" y="329"/>
                    <a:pt x="384" y="363"/>
                  </a:cubicBezTo>
                  <a:cubicBezTo>
                    <a:pt x="299" y="380"/>
                    <a:pt x="231" y="393"/>
                    <a:pt x="177" y="393"/>
                  </a:cubicBezTo>
                  <a:cubicBezTo>
                    <a:pt x="177" y="393"/>
                    <a:pt x="177" y="393"/>
                    <a:pt x="177" y="393"/>
                  </a:cubicBezTo>
                  <a:cubicBezTo>
                    <a:pt x="142" y="393"/>
                    <a:pt x="114" y="388"/>
                    <a:pt x="86" y="376"/>
                  </a:cubicBezTo>
                  <a:cubicBezTo>
                    <a:pt x="49" y="361"/>
                    <a:pt x="27" y="333"/>
                    <a:pt x="17" y="293"/>
                  </a:cubicBezTo>
                  <a:cubicBezTo>
                    <a:pt x="0" y="216"/>
                    <a:pt x="36" y="116"/>
                    <a:pt x="79" y="67"/>
                  </a:cubicBezTo>
                  <a:cubicBezTo>
                    <a:pt x="117" y="24"/>
                    <a:pt x="156" y="5"/>
                    <a:pt x="289" y="5"/>
                  </a:cubicBezTo>
                  <a:cubicBezTo>
                    <a:pt x="348" y="5"/>
                    <a:pt x="420" y="8"/>
                    <a:pt x="512" y="13"/>
                  </a:cubicBezTo>
                  <a:cubicBezTo>
                    <a:pt x="666" y="21"/>
                    <a:pt x="876" y="31"/>
                    <a:pt x="1162" y="31"/>
                  </a:cubicBezTo>
                  <a:cubicBezTo>
                    <a:pt x="1485" y="31"/>
                    <a:pt x="1706" y="18"/>
                    <a:pt x="1868" y="9"/>
                  </a:cubicBezTo>
                  <a:cubicBezTo>
                    <a:pt x="1954" y="4"/>
                    <a:pt x="2021" y="0"/>
                    <a:pt x="2073" y="0"/>
                  </a:cubicBezTo>
                  <a:cubicBezTo>
                    <a:pt x="2185" y="0"/>
                    <a:pt x="2210" y="18"/>
                    <a:pt x="2240" y="61"/>
                  </a:cubicBezTo>
                  <a:cubicBezTo>
                    <a:pt x="2305" y="153"/>
                    <a:pt x="2308" y="281"/>
                    <a:pt x="2248" y="359"/>
                  </a:cubicBezTo>
                  <a:cubicBezTo>
                    <a:pt x="2248" y="359"/>
                    <a:pt x="2248" y="359"/>
                    <a:pt x="2248" y="35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9825509" y="428477"/>
            <a:ext cx="1327007" cy="1076673"/>
            <a:chOff x="9825509" y="428477"/>
            <a:chExt cx="1327007" cy="1076673"/>
          </a:xfrm>
        </p:grpSpPr>
        <p:sp>
          <p:nvSpPr>
            <p:cNvPr id="59" name="任意多边形: 形状 58"/>
            <p:cNvSpPr/>
            <p:nvPr/>
          </p:nvSpPr>
          <p:spPr bwMode="auto">
            <a:xfrm>
              <a:off x="9825509" y="428477"/>
              <a:ext cx="852596" cy="1076673"/>
            </a:xfrm>
            <a:custGeom>
              <a:gdLst>
                <a:gd fmla="*/ 420675 w 859503" name="connsiteX0"/>
                <a:gd fmla="*/ 884 h 1085395" name="connsiteY0"/>
                <a:gd fmla="*/ 857061 w 859503" name="connsiteX1"/>
                <a:gd fmla="*/ 577633 h 1085395" name="connsiteY1"/>
                <a:gd fmla="*/ 470396 w 859503" name="connsiteX2"/>
                <a:gd fmla="*/ 1083585 h 1085395" name="connsiteY2"/>
                <a:gd fmla="*/ 2512 w 859503" name="connsiteX3"/>
                <a:gd fmla="*/ 651833 h 1085395" name="connsiteY3"/>
                <a:gd fmla="*/ 376720 w 859503" name="connsiteX4"/>
                <a:gd fmla="*/ 967 h 1085395" name="connsiteY4"/>
                <a:gd fmla="*/ 420675 w 859503" name="connsiteX5"/>
                <a:gd fmla="*/ 884 h 1085395" name="connsiteY5"/>
                <a:gd fmla="*/ 463505 w 859503" name="connsiteX6"/>
                <a:gd fmla="*/ 102788 h 1085395" name="connsiteY6"/>
                <a:gd fmla="*/ 463007 w 859503" name="connsiteX7"/>
                <a:gd fmla="*/ 103786 h 1085395" name="connsiteY7"/>
                <a:gd fmla="*/ 458025 w 859503" name="connsiteX8"/>
                <a:gd fmla="*/ 103786 h 1085395" name="connsiteY8"/>
                <a:gd fmla="*/ 433117 w 859503" name="connsiteX9"/>
                <a:gd fmla="*/ 133727 h 1085395" name="connsiteY9"/>
                <a:gd fmla="*/ 456033 w 859503" name="connsiteX10"/>
                <a:gd fmla="*/ 158677 h 1085395" name="connsiteY10"/>
                <a:gd fmla="*/ 456033 w 859503" name="connsiteX11"/>
                <a:gd fmla="*/ 160674 h 1085395" name="connsiteY11"/>
                <a:gd fmla="*/ 455535 w 859503" name="connsiteX12"/>
                <a:gd fmla="*/ 160674 h 1085395" name="connsiteY12"/>
                <a:gd fmla="*/ 516310 w 859503" name="connsiteX13"/>
                <a:gd fmla="*/ 190115 h 1085395" name="connsiteY13"/>
                <a:gd fmla="*/ 635369 w 859503" name="connsiteX14"/>
                <a:gd fmla="*/ 355788 h 1085395" name="connsiteY14"/>
                <a:gd fmla="*/ 664760 w 859503" name="connsiteX15"/>
                <a:gd fmla="*/ 373253 h 1085395" name="connsiteY15"/>
                <a:gd fmla="*/ 673229 w 859503" name="connsiteX16"/>
                <a:gd fmla="*/ 371257 h 1085395" name="connsiteY16"/>
                <a:gd fmla="*/ 688672 w 859503" name="connsiteX17"/>
                <a:gd fmla="*/ 332833 h 1085395" name="connsiteY17"/>
                <a:gd fmla="*/ 463505 w 859503" name="connsiteX18"/>
                <a:gd fmla="*/ 102788 h 1085395" name="connsiteY1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b="b" l="l" r="r" t="t"/>
              <a:pathLst>
                <a:path h="1085395" w="859503">
                  <a:moveTo>
                    <a:pt x="420675" y="884"/>
                  </a:moveTo>
                  <a:cubicBezTo>
                    <a:pt x="639054" y="18772"/>
                    <a:pt x="833237" y="304986"/>
                    <a:pt x="857061" y="577633"/>
                  </a:cubicBezTo>
                  <a:cubicBezTo>
                    <a:pt x="882473" y="868954"/>
                    <a:pt x="706580" y="1063167"/>
                    <a:pt x="470396" y="1083585"/>
                  </a:cubicBezTo>
                  <a:cubicBezTo>
                    <a:pt x="234710" y="1104500"/>
                    <a:pt x="27924" y="943153"/>
                    <a:pt x="2512" y="651833"/>
                  </a:cubicBezTo>
                  <a:cubicBezTo>
                    <a:pt x="-22402" y="361010"/>
                    <a:pt x="140535" y="21385"/>
                    <a:pt x="376720" y="967"/>
                  </a:cubicBezTo>
                  <a:cubicBezTo>
                    <a:pt x="391450" y="-309"/>
                    <a:pt x="406117" y="-309"/>
                    <a:pt x="420675" y="884"/>
                  </a:cubicBezTo>
                  <a:close/>
                  <a:moveTo>
                    <a:pt x="463505" y="102788"/>
                  </a:moveTo>
                  <a:cubicBezTo>
                    <a:pt x="463007" y="103786"/>
                    <a:pt x="463007" y="103786"/>
                    <a:pt x="463007" y="103786"/>
                  </a:cubicBezTo>
                  <a:cubicBezTo>
                    <a:pt x="461512" y="103786"/>
                    <a:pt x="460018" y="103786"/>
                    <a:pt x="458025" y="103786"/>
                  </a:cubicBezTo>
                  <a:cubicBezTo>
                    <a:pt x="442582" y="105283"/>
                    <a:pt x="431623" y="118756"/>
                    <a:pt x="433117" y="133727"/>
                  </a:cubicBezTo>
                  <a:cubicBezTo>
                    <a:pt x="433616" y="146701"/>
                    <a:pt x="443579" y="156681"/>
                    <a:pt x="456033" y="158677"/>
                  </a:cubicBezTo>
                  <a:cubicBezTo>
                    <a:pt x="456033" y="160674"/>
                    <a:pt x="456033" y="160674"/>
                    <a:pt x="456033" y="160674"/>
                  </a:cubicBezTo>
                  <a:cubicBezTo>
                    <a:pt x="455535" y="160674"/>
                    <a:pt x="455535" y="160674"/>
                    <a:pt x="455535" y="160674"/>
                  </a:cubicBezTo>
                  <a:cubicBezTo>
                    <a:pt x="456033" y="160674"/>
                    <a:pt x="481439" y="164666"/>
                    <a:pt x="516310" y="190115"/>
                  </a:cubicBezTo>
                  <a:cubicBezTo>
                    <a:pt x="548690" y="214068"/>
                    <a:pt x="595517" y="262472"/>
                    <a:pt x="635369" y="355788"/>
                  </a:cubicBezTo>
                  <a:cubicBezTo>
                    <a:pt x="640351" y="367764"/>
                    <a:pt x="652307" y="374251"/>
                    <a:pt x="664760" y="373253"/>
                  </a:cubicBezTo>
                  <a:cubicBezTo>
                    <a:pt x="667749" y="373253"/>
                    <a:pt x="670738" y="372754"/>
                    <a:pt x="673229" y="371257"/>
                  </a:cubicBezTo>
                  <a:cubicBezTo>
                    <a:pt x="688174" y="364770"/>
                    <a:pt x="695148" y="347803"/>
                    <a:pt x="688672" y="332833"/>
                  </a:cubicBezTo>
                  <a:cubicBezTo>
                    <a:pt x="599502" y="121751"/>
                    <a:pt x="468985" y="103287"/>
                    <a:pt x="463505" y="10278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/>
            </a:p>
          </p:txBody>
        </p:sp>
        <p:sp>
          <p:nvSpPr>
            <p:cNvPr id="60" name="任意多边形: 形状 59"/>
            <p:cNvSpPr/>
            <p:nvPr/>
          </p:nvSpPr>
          <p:spPr bwMode="auto">
            <a:xfrm>
              <a:off x="10552865" y="433850"/>
              <a:ext cx="599651" cy="1062657"/>
            </a:xfrm>
            <a:custGeom>
              <a:gdLst>
                <a:gd fmla="*/ 252831 w 604509" name="connsiteX0"/>
                <a:gd fmla="*/ 141 h 1071265" name="connsiteY0"/>
                <a:gd fmla="*/ 337077 w 604509" name="connsiteX1"/>
                <a:gd fmla="*/ 10664 h 1071265" name="connsiteY1"/>
                <a:gd fmla="*/ 575072 w 604509" name="connsiteX2"/>
                <a:gd fmla="*/ 721994 h 1071265" name="connsiteY2"/>
                <a:gd fmla="*/ 31368 w 604509" name="connsiteX3"/>
                <a:gd fmla="*/ 1053018 h 1071265" name="connsiteY3"/>
                <a:gd fmla="*/ 13941 w 604509" name="connsiteX4"/>
                <a:gd fmla="*/ 1047543 h 1071265" name="connsiteY4"/>
                <a:gd fmla="*/ 205134 w 604509" name="connsiteX5"/>
                <a:gd fmla="*/ 581619 h 1071265" name="connsiteY5"/>
                <a:gd fmla="*/ 0 w 604509" name="connsiteX6"/>
                <a:gd fmla="*/ 107731 h 1071265" name="connsiteY6"/>
                <a:gd fmla="*/ 252831 w 604509" name="connsiteX7"/>
                <a:gd fmla="*/ 141 h 1071265" name="connsiteY7"/>
                <a:gd fmla="*/ 374794 w 604509" name="connsiteX8"/>
                <a:gd fmla="*/ 134699 h 1071265" name="connsiteY8"/>
                <a:gd fmla="*/ 340523 w 604509" name="connsiteX9"/>
                <a:gd fmla="*/ 153659 h 1071265" name="connsiteY9"/>
                <a:gd fmla="*/ 352940 w 604509" name="connsiteX10"/>
                <a:gd fmla="*/ 185590 h 1071265" name="connsiteY10"/>
                <a:gd fmla="*/ 352444 w 604509" name="connsiteX11"/>
                <a:gd fmla="*/ 187087 h 1071265" name="connsiteY11"/>
                <a:gd fmla="*/ 351947 w 604509" name="connsiteX12"/>
                <a:gd fmla="*/ 187087 h 1071265" name="connsiteY12"/>
                <a:gd fmla="*/ 397641 w 604509" name="connsiteX13"/>
                <a:gd fmla="*/ 236481 h 1071265" name="connsiteY13"/>
                <a:gd fmla="*/ 448302 w 604509" name="connsiteX14"/>
                <a:gd fmla="*/ 434057 h 1071265" name="connsiteY14"/>
                <a:gd fmla="*/ 469162 w 604509" name="connsiteX15"/>
                <a:gd fmla="*/ 461498 h 1071265" name="connsiteY15"/>
                <a:gd fmla="*/ 478103 w 604509" name="connsiteX16"/>
                <a:gd fmla="*/ 462496 h 1071265" name="connsiteY16"/>
                <a:gd fmla="*/ 505916 w 604509" name="connsiteX17"/>
                <a:gd fmla="*/ 432560 h 1071265" name="connsiteY17"/>
                <a:gd fmla="*/ 379761 w 604509" name="connsiteX18"/>
                <a:gd fmla="*/ 135697 h 1071265" name="connsiteY18"/>
                <a:gd fmla="*/ 379264 w 604509" name="connsiteX19"/>
                <a:gd fmla="*/ 136695 h 1071265" name="connsiteY19"/>
                <a:gd fmla="*/ 374794 w 604509" name="connsiteX20"/>
                <a:gd fmla="*/ 134699 h 1071265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b="b" l="l" r="r" t="t"/>
              <a:pathLst>
                <a:path h="1071265" w="604509">
                  <a:moveTo>
                    <a:pt x="252831" y="141"/>
                  </a:moveTo>
                  <a:cubicBezTo>
                    <a:pt x="281343" y="-754"/>
                    <a:pt x="309568" y="2575"/>
                    <a:pt x="337077" y="10664"/>
                  </a:cubicBezTo>
                  <a:cubicBezTo>
                    <a:pt x="564118" y="76869"/>
                    <a:pt x="657225" y="442240"/>
                    <a:pt x="575072" y="721994"/>
                  </a:cubicBezTo>
                  <a:cubicBezTo>
                    <a:pt x="492919" y="1002245"/>
                    <a:pt x="258409" y="1119721"/>
                    <a:pt x="31368" y="1053018"/>
                  </a:cubicBezTo>
                  <a:cubicBezTo>
                    <a:pt x="25393" y="1051027"/>
                    <a:pt x="19916" y="1049534"/>
                    <a:pt x="13941" y="1047543"/>
                  </a:cubicBezTo>
                  <a:cubicBezTo>
                    <a:pt x="144390" y="955453"/>
                    <a:pt x="223556" y="792181"/>
                    <a:pt x="205134" y="581619"/>
                  </a:cubicBezTo>
                  <a:cubicBezTo>
                    <a:pt x="190197" y="407893"/>
                    <a:pt x="111031" y="229190"/>
                    <a:pt x="0" y="107731"/>
                  </a:cubicBezTo>
                  <a:cubicBezTo>
                    <a:pt x="79165" y="43517"/>
                    <a:pt x="167293" y="2824"/>
                    <a:pt x="252831" y="141"/>
                  </a:cubicBezTo>
                  <a:close/>
                  <a:moveTo>
                    <a:pt x="374794" y="134699"/>
                  </a:moveTo>
                  <a:cubicBezTo>
                    <a:pt x="359894" y="130708"/>
                    <a:pt x="344497" y="139190"/>
                    <a:pt x="340523" y="153659"/>
                  </a:cubicBezTo>
                  <a:cubicBezTo>
                    <a:pt x="336550" y="166132"/>
                    <a:pt x="342510" y="179104"/>
                    <a:pt x="352940" y="185590"/>
                  </a:cubicBezTo>
                  <a:cubicBezTo>
                    <a:pt x="352444" y="187087"/>
                    <a:pt x="352444" y="187087"/>
                    <a:pt x="352444" y="187087"/>
                  </a:cubicBezTo>
                  <a:cubicBezTo>
                    <a:pt x="351947" y="187087"/>
                    <a:pt x="351947" y="187087"/>
                    <a:pt x="351947" y="187087"/>
                  </a:cubicBezTo>
                  <a:cubicBezTo>
                    <a:pt x="351947" y="187087"/>
                    <a:pt x="374297" y="200059"/>
                    <a:pt x="397641" y="236481"/>
                  </a:cubicBezTo>
                  <a:cubicBezTo>
                    <a:pt x="418998" y="270907"/>
                    <a:pt x="445322" y="332774"/>
                    <a:pt x="448302" y="434057"/>
                  </a:cubicBezTo>
                  <a:cubicBezTo>
                    <a:pt x="448302" y="447029"/>
                    <a:pt x="457242" y="458006"/>
                    <a:pt x="469162" y="461498"/>
                  </a:cubicBezTo>
                  <a:cubicBezTo>
                    <a:pt x="471646" y="461997"/>
                    <a:pt x="474626" y="462496"/>
                    <a:pt x="478103" y="462496"/>
                  </a:cubicBezTo>
                  <a:cubicBezTo>
                    <a:pt x="493996" y="461997"/>
                    <a:pt x="506413" y="448526"/>
                    <a:pt x="505916" y="432560"/>
                  </a:cubicBezTo>
                  <a:cubicBezTo>
                    <a:pt x="498963" y="203552"/>
                    <a:pt x="384728" y="138691"/>
                    <a:pt x="379761" y="135697"/>
                  </a:cubicBezTo>
                  <a:cubicBezTo>
                    <a:pt x="379264" y="136695"/>
                    <a:pt x="379264" y="136695"/>
                    <a:pt x="379264" y="136695"/>
                  </a:cubicBezTo>
                  <a:cubicBezTo>
                    <a:pt x="378271" y="135697"/>
                    <a:pt x="376284" y="135198"/>
                    <a:pt x="374794" y="13469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/>
            </a:p>
          </p:txBody>
        </p:sp>
      </p:grpSp>
      <p:sp>
        <p:nvSpPr>
          <p:cNvPr id="62" name="矩形 61"/>
          <p:cNvSpPr/>
          <p:nvPr/>
        </p:nvSpPr>
        <p:spPr>
          <a:xfrm>
            <a:off x="3986382" y="2774950"/>
            <a:ext cx="200025" cy="200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3" name="矩形 62"/>
          <p:cNvSpPr/>
          <p:nvPr/>
        </p:nvSpPr>
        <p:spPr>
          <a:xfrm>
            <a:off x="4262044" y="2690296"/>
            <a:ext cx="6400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北京</a:t>
            </a:r>
          </a:p>
        </p:txBody>
      </p:sp>
      <p:sp>
        <p:nvSpPr>
          <p:cNvPr id="66" name="矩形 65"/>
          <p:cNvSpPr/>
          <p:nvPr/>
        </p:nvSpPr>
        <p:spPr>
          <a:xfrm>
            <a:off x="5097216" y="2774950"/>
            <a:ext cx="200025" cy="200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7" name="矩形 66"/>
          <p:cNvSpPr/>
          <p:nvPr/>
        </p:nvSpPr>
        <p:spPr>
          <a:xfrm>
            <a:off x="5372878" y="2690296"/>
            <a:ext cx="6400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上海</a:t>
            </a:r>
          </a:p>
        </p:txBody>
      </p:sp>
      <p:sp>
        <p:nvSpPr>
          <p:cNvPr id="69" name="矩形 68"/>
          <p:cNvSpPr/>
          <p:nvPr/>
        </p:nvSpPr>
        <p:spPr>
          <a:xfrm>
            <a:off x="6171105" y="2774950"/>
            <a:ext cx="200025" cy="200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0" name="矩形 69"/>
          <p:cNvSpPr/>
          <p:nvPr/>
        </p:nvSpPr>
        <p:spPr>
          <a:xfrm>
            <a:off x="6446767" y="2690296"/>
            <a:ext cx="6400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广州</a:t>
            </a:r>
          </a:p>
        </p:txBody>
      </p:sp>
      <p:sp>
        <p:nvSpPr>
          <p:cNvPr id="72" name="矩形 71"/>
          <p:cNvSpPr/>
          <p:nvPr/>
        </p:nvSpPr>
        <p:spPr>
          <a:xfrm>
            <a:off x="7283625" y="2774950"/>
            <a:ext cx="200025" cy="200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3" name="矩形 72"/>
          <p:cNvSpPr/>
          <p:nvPr/>
        </p:nvSpPr>
        <p:spPr>
          <a:xfrm>
            <a:off x="7559287" y="2690296"/>
            <a:ext cx="6400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深圳</a:t>
            </a:r>
          </a:p>
        </p:txBody>
      </p:sp>
      <p:sp>
        <p:nvSpPr>
          <p:cNvPr id="75" name="矩形 74"/>
          <p:cNvSpPr/>
          <p:nvPr/>
        </p:nvSpPr>
        <p:spPr>
          <a:xfrm>
            <a:off x="5063351" y="4082453"/>
            <a:ext cx="2065299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32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房租</a:t>
            </a:r>
          </a:p>
        </p:txBody>
      </p:sp>
      <p:sp>
        <p:nvSpPr>
          <p:cNvPr id="76" name="矩形 75"/>
          <p:cNvSpPr/>
          <p:nvPr/>
        </p:nvSpPr>
        <p:spPr>
          <a:xfrm>
            <a:off x="1019436" y="4686278"/>
            <a:ext cx="10153128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上海市中心三居室房租在11098元，是广州的2倍多</a:t>
            </a:r>
          </a:p>
        </p:txBody>
      </p:sp>
      <p:cxnSp>
        <p:nvCxnSpPr>
          <p:cNvPr id="78" name="直接连接符 77"/>
          <p:cNvCxnSpPr/>
          <p:nvPr/>
        </p:nvCxnSpPr>
        <p:spPr>
          <a:xfrm>
            <a:off x="1331730" y="3632200"/>
            <a:ext cx="970457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矩形 80"/>
          <p:cNvSpPr/>
          <p:nvPr/>
        </p:nvSpPr>
        <p:spPr>
          <a:xfrm>
            <a:off x="660030" y="5667271"/>
            <a:ext cx="2316480" cy="8229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altLang="en-US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市中心公寓租金</a:t>
            </a:r>
          </a:p>
          <a:p>
            <a:pPr algn="r"/>
            <a:r>
              <a:rPr altLang="en-US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（一居50平）</a:t>
            </a:r>
          </a:p>
        </p:txBody>
      </p:sp>
      <p:grpSp>
        <p:nvGrpSpPr>
          <p:cNvPr id="93" name="组合 92"/>
          <p:cNvGrpSpPr/>
          <p:nvPr/>
        </p:nvGrpSpPr>
        <p:grpSpPr>
          <a:xfrm>
            <a:off x="3166512" y="5455909"/>
            <a:ext cx="1083784" cy="1253720"/>
            <a:chOff x="2942972" y="5455909"/>
            <a:chExt cx="1083784" cy="1253720"/>
          </a:xfrm>
        </p:grpSpPr>
        <p:sp>
          <p:nvSpPr>
            <p:cNvPr id="85" name="Oval 18"/>
            <p:cNvSpPr>
              <a:spLocks noChangeArrowheads="1"/>
            </p:cNvSpPr>
            <p:nvPr/>
          </p:nvSpPr>
          <p:spPr bwMode="auto">
            <a:xfrm>
              <a:off x="3157971" y="5455909"/>
              <a:ext cx="868785" cy="125372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6" name="Freeform 19"/>
            <p:cNvSpPr/>
            <p:nvPr/>
          </p:nvSpPr>
          <p:spPr bwMode="auto">
            <a:xfrm>
              <a:off x="2942972" y="5615250"/>
              <a:ext cx="957263" cy="874713"/>
            </a:xfrm>
            <a:custGeom>
              <a:gdLst>
                <a:gd fmla="*/ 1801 w 1966" name="T0"/>
                <a:gd fmla="*/ 820 h 1798" name="T1"/>
                <a:gd fmla="*/ 1684 w 1966" name="T2"/>
                <a:gd fmla="*/ 1596 h 1798" name="T3"/>
                <a:gd fmla="*/ 1227 w 1966" name="T4"/>
                <a:gd fmla="*/ 1798 h 1798" name="T5"/>
                <a:gd fmla="*/ 1227 w 1966" name="T6"/>
                <a:gd fmla="*/ 1691 h 1798" name="T7"/>
                <a:gd fmla="*/ 1579 w 1966" name="T8"/>
                <a:gd fmla="*/ 1596 h 1798" name="T9"/>
                <a:gd fmla="*/ 1631 w 1966" name="T10"/>
                <a:gd fmla="*/ 714 h 1798" name="T11"/>
                <a:gd fmla="*/ 1634 w 1966" name="T12"/>
                <a:gd fmla="*/ 714 h 1798" name="T13"/>
                <a:gd fmla="*/ 1826 w 1966" name="T14"/>
                <a:gd fmla="*/ 713 h 1798" name="T15"/>
                <a:gd fmla="*/ 1087 w 1966" name="T16"/>
                <a:gd fmla="*/ 188 h 1798" name="T17"/>
                <a:gd fmla="*/ 902 w 1966" name="T18"/>
                <a:gd fmla="*/ 189 h 1798" name="T19"/>
                <a:gd fmla="*/ 160 w 1966" name="T20"/>
                <a:gd fmla="*/ 703 h 1798" name="T21"/>
                <a:gd fmla="*/ 400 w 1966" name="T22"/>
                <a:gd fmla="*/ 757 h 1798" name="T23"/>
                <a:gd fmla="*/ 401 w 1966" name="T24"/>
                <a:gd fmla="*/ 766 h 1798" name="T25"/>
                <a:gd fmla="*/ 485 w 1966" name="T26"/>
                <a:gd fmla="*/ 1691 h 1798" name="T27"/>
                <a:gd fmla="*/ 953 w 1966" name="T28"/>
                <a:gd fmla="*/ 1274 h 1798" name="T29"/>
                <a:gd fmla="*/ 646 w 1966" name="T30"/>
                <a:gd fmla="*/ 1221 h 1798" name="T31"/>
                <a:gd fmla="*/ 953 w 1966" name="T32"/>
                <a:gd fmla="*/ 1167 h 1798" name="T33"/>
                <a:gd fmla="*/ 699 w 1966" name="T34"/>
                <a:gd fmla="*/ 1049 h 1798" name="T35"/>
                <a:gd fmla="*/ 699 w 1966" name="T36"/>
                <a:gd fmla="*/ 942 h 1798" name="T37"/>
                <a:gd fmla="*/ 696 w 1966" name="T38"/>
                <a:gd fmla="*/ 735 h 1798" name="T39"/>
                <a:gd fmla="*/ 774 w 1966" name="T40"/>
                <a:gd fmla="*/ 663 h 1798" name="T41"/>
                <a:gd fmla="*/ 1242 w 1966" name="T42"/>
                <a:gd fmla="*/ 665 h 1798" name="T43"/>
                <a:gd fmla="*/ 1319 w 1966" name="T44"/>
                <a:gd fmla="*/ 738 h 1798" name="T45"/>
                <a:gd fmla="*/ 1313 w 1966" name="T46"/>
                <a:gd fmla="*/ 942 h 1798" name="T47"/>
                <a:gd fmla="*/ 1313 w 1966" name="T48"/>
                <a:gd fmla="*/ 1049 h 1798" name="T49"/>
                <a:gd fmla="*/ 1058 w 1966" name="T50"/>
                <a:gd fmla="*/ 1167 h 1798" name="T51"/>
                <a:gd fmla="*/ 1365 w 1966" name="T52"/>
                <a:gd fmla="*/ 1221 h 1798" name="T53"/>
                <a:gd fmla="*/ 1058 w 1966" name="T54"/>
                <a:gd fmla="*/ 1274 h 1798" name="T55"/>
                <a:gd fmla="*/ 1041 w 1966" name="T56"/>
                <a:gd fmla="*/ 1780 h 1798" name="T57"/>
                <a:gd fmla="*/ 485 w 1966" name="T58"/>
                <a:gd fmla="*/ 1798 h 1798" name="T59"/>
                <a:gd fmla="*/ 296 w 1966" name="T60"/>
                <a:gd fmla="*/ 811 h 1798" name="T61"/>
                <a:gd fmla="*/ 117 w 1966" name="T62"/>
                <a:gd fmla="*/ 810 h 1798" name="T63"/>
                <a:gd fmla="*/ 86 w 1966" name="T64"/>
                <a:gd fmla="*/ 625 h 1798" name="T65"/>
                <a:gd fmla="*/ 1148 w 1966" name="T66"/>
                <a:gd fmla="*/ 101 h 1798" name="T67"/>
                <a:gd fmla="*/ 1945 w 1966" name="T68"/>
                <a:gd fmla="*/ 757 h 179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798" w="1966">
                  <a:moveTo>
                    <a:pt x="1945" y="757"/>
                  </a:moveTo>
                  <a:cubicBezTo>
                    <a:pt x="1923" y="823"/>
                    <a:pt x="1834" y="821"/>
                    <a:pt x="1801" y="820"/>
                  </a:cubicBezTo>
                  <a:cubicBezTo>
                    <a:pt x="1684" y="821"/>
                    <a:pt x="1684" y="821"/>
                    <a:pt x="1684" y="821"/>
                  </a:cubicBezTo>
                  <a:cubicBezTo>
                    <a:pt x="1684" y="1596"/>
                    <a:pt x="1684" y="1596"/>
                    <a:pt x="1684" y="1596"/>
                  </a:cubicBezTo>
                  <a:cubicBezTo>
                    <a:pt x="1684" y="1707"/>
                    <a:pt x="1599" y="1798"/>
                    <a:pt x="1495" y="1798"/>
                  </a:cubicBezTo>
                  <a:cubicBezTo>
                    <a:pt x="1227" y="1798"/>
                    <a:pt x="1227" y="1798"/>
                    <a:pt x="1227" y="1798"/>
                  </a:cubicBezTo>
                  <a:cubicBezTo>
                    <a:pt x="1198" y="1798"/>
                    <a:pt x="1175" y="1774"/>
                    <a:pt x="1175" y="1744"/>
                  </a:cubicBezTo>
                  <a:cubicBezTo>
                    <a:pt x="1175" y="1715"/>
                    <a:pt x="1198" y="1691"/>
                    <a:pt x="1227" y="1691"/>
                  </a:cubicBezTo>
                  <a:cubicBezTo>
                    <a:pt x="1495" y="1691"/>
                    <a:pt x="1495" y="1691"/>
                    <a:pt x="1495" y="1691"/>
                  </a:cubicBezTo>
                  <a:cubicBezTo>
                    <a:pt x="1541" y="1691"/>
                    <a:pt x="1579" y="1648"/>
                    <a:pt x="1579" y="1596"/>
                  </a:cubicBezTo>
                  <a:cubicBezTo>
                    <a:pt x="1579" y="768"/>
                    <a:pt x="1579" y="768"/>
                    <a:pt x="1579" y="768"/>
                  </a:cubicBezTo>
                  <a:cubicBezTo>
                    <a:pt x="1579" y="738"/>
                    <a:pt x="1602" y="714"/>
                    <a:pt x="1631" y="714"/>
                  </a:cubicBezTo>
                  <a:cubicBezTo>
                    <a:pt x="1632" y="714"/>
                    <a:pt x="1632" y="714"/>
                    <a:pt x="1633" y="714"/>
                  </a:cubicBezTo>
                  <a:cubicBezTo>
                    <a:pt x="1633" y="714"/>
                    <a:pt x="1634" y="714"/>
                    <a:pt x="1634" y="714"/>
                  </a:cubicBezTo>
                  <a:cubicBezTo>
                    <a:pt x="1802" y="713"/>
                    <a:pt x="1802" y="713"/>
                    <a:pt x="1802" y="713"/>
                  </a:cubicBezTo>
                  <a:cubicBezTo>
                    <a:pt x="1812" y="714"/>
                    <a:pt x="1820" y="714"/>
                    <a:pt x="1826" y="713"/>
                  </a:cubicBezTo>
                  <a:cubicBezTo>
                    <a:pt x="1816" y="703"/>
                    <a:pt x="1804" y="691"/>
                    <a:pt x="1792" y="682"/>
                  </a:cubicBezTo>
                  <a:cubicBezTo>
                    <a:pt x="1087" y="188"/>
                    <a:pt x="1087" y="188"/>
                    <a:pt x="1087" y="188"/>
                  </a:cubicBezTo>
                  <a:cubicBezTo>
                    <a:pt x="1086" y="187"/>
                    <a:pt x="1085" y="187"/>
                    <a:pt x="1084" y="186"/>
                  </a:cubicBezTo>
                  <a:cubicBezTo>
                    <a:pt x="994" y="113"/>
                    <a:pt x="911" y="181"/>
                    <a:pt x="902" y="189"/>
                  </a:cubicBezTo>
                  <a:cubicBezTo>
                    <a:pt x="900" y="190"/>
                    <a:pt x="899" y="192"/>
                    <a:pt x="897" y="193"/>
                  </a:cubicBezTo>
                  <a:cubicBezTo>
                    <a:pt x="160" y="703"/>
                    <a:pt x="160" y="703"/>
                    <a:pt x="160" y="703"/>
                  </a:cubicBezTo>
                  <a:cubicBezTo>
                    <a:pt x="347" y="704"/>
                    <a:pt x="347" y="704"/>
                    <a:pt x="347" y="704"/>
                  </a:cubicBezTo>
                  <a:cubicBezTo>
                    <a:pt x="376" y="704"/>
                    <a:pt x="400" y="728"/>
                    <a:pt x="400" y="757"/>
                  </a:cubicBezTo>
                  <a:cubicBezTo>
                    <a:pt x="400" y="758"/>
                    <a:pt x="400" y="758"/>
                    <a:pt x="400" y="759"/>
                  </a:cubicBezTo>
                  <a:cubicBezTo>
                    <a:pt x="400" y="761"/>
                    <a:pt x="401" y="763"/>
                    <a:pt x="401" y="766"/>
                  </a:cubicBezTo>
                  <a:cubicBezTo>
                    <a:pt x="401" y="1596"/>
                    <a:pt x="401" y="1596"/>
                    <a:pt x="401" y="1596"/>
                  </a:cubicBezTo>
                  <a:cubicBezTo>
                    <a:pt x="401" y="1648"/>
                    <a:pt x="439" y="1691"/>
                    <a:pt x="485" y="1691"/>
                  </a:cubicBezTo>
                  <a:cubicBezTo>
                    <a:pt x="953" y="1691"/>
                    <a:pt x="953" y="1691"/>
                    <a:pt x="953" y="1691"/>
                  </a:cubicBezTo>
                  <a:cubicBezTo>
                    <a:pt x="953" y="1274"/>
                    <a:pt x="953" y="1274"/>
                    <a:pt x="953" y="1274"/>
                  </a:cubicBezTo>
                  <a:cubicBezTo>
                    <a:pt x="699" y="1274"/>
                    <a:pt x="699" y="1274"/>
                    <a:pt x="699" y="1274"/>
                  </a:cubicBezTo>
                  <a:cubicBezTo>
                    <a:pt x="670" y="1274"/>
                    <a:pt x="646" y="1250"/>
                    <a:pt x="646" y="1221"/>
                  </a:cubicBezTo>
                  <a:cubicBezTo>
                    <a:pt x="646" y="1191"/>
                    <a:pt x="670" y="1167"/>
                    <a:pt x="699" y="1167"/>
                  </a:cubicBezTo>
                  <a:cubicBezTo>
                    <a:pt x="953" y="1167"/>
                    <a:pt x="953" y="1167"/>
                    <a:pt x="953" y="1167"/>
                  </a:cubicBezTo>
                  <a:cubicBezTo>
                    <a:pt x="953" y="1049"/>
                    <a:pt x="953" y="1049"/>
                    <a:pt x="953" y="1049"/>
                  </a:cubicBezTo>
                  <a:cubicBezTo>
                    <a:pt x="699" y="1049"/>
                    <a:pt x="699" y="1049"/>
                    <a:pt x="699" y="1049"/>
                  </a:cubicBezTo>
                  <a:cubicBezTo>
                    <a:pt x="670" y="1049"/>
                    <a:pt x="646" y="1025"/>
                    <a:pt x="646" y="996"/>
                  </a:cubicBezTo>
                  <a:cubicBezTo>
                    <a:pt x="646" y="966"/>
                    <a:pt x="670" y="942"/>
                    <a:pt x="699" y="942"/>
                  </a:cubicBezTo>
                  <a:cubicBezTo>
                    <a:pt x="880" y="942"/>
                    <a:pt x="880" y="942"/>
                    <a:pt x="880" y="942"/>
                  </a:cubicBezTo>
                  <a:cubicBezTo>
                    <a:pt x="696" y="735"/>
                    <a:pt x="696" y="735"/>
                    <a:pt x="696" y="735"/>
                  </a:cubicBezTo>
                  <a:cubicBezTo>
                    <a:pt x="677" y="713"/>
                    <a:pt x="678" y="679"/>
                    <a:pt x="700" y="659"/>
                  </a:cubicBezTo>
                  <a:cubicBezTo>
                    <a:pt x="721" y="640"/>
                    <a:pt x="755" y="641"/>
                    <a:pt x="774" y="663"/>
                  </a:cubicBezTo>
                  <a:cubicBezTo>
                    <a:pt x="1005" y="923"/>
                    <a:pt x="1005" y="923"/>
                    <a:pt x="1005" y="923"/>
                  </a:cubicBezTo>
                  <a:cubicBezTo>
                    <a:pt x="1242" y="665"/>
                    <a:pt x="1242" y="665"/>
                    <a:pt x="1242" y="665"/>
                  </a:cubicBezTo>
                  <a:cubicBezTo>
                    <a:pt x="1262" y="643"/>
                    <a:pt x="1296" y="642"/>
                    <a:pt x="1317" y="663"/>
                  </a:cubicBezTo>
                  <a:cubicBezTo>
                    <a:pt x="1338" y="683"/>
                    <a:pt x="1339" y="717"/>
                    <a:pt x="1319" y="738"/>
                  </a:cubicBezTo>
                  <a:cubicBezTo>
                    <a:pt x="1131" y="942"/>
                    <a:pt x="1131" y="942"/>
                    <a:pt x="1131" y="942"/>
                  </a:cubicBezTo>
                  <a:cubicBezTo>
                    <a:pt x="1313" y="942"/>
                    <a:pt x="1313" y="942"/>
                    <a:pt x="1313" y="942"/>
                  </a:cubicBezTo>
                  <a:cubicBezTo>
                    <a:pt x="1342" y="942"/>
                    <a:pt x="1365" y="966"/>
                    <a:pt x="1365" y="996"/>
                  </a:cubicBezTo>
                  <a:cubicBezTo>
                    <a:pt x="1365" y="1025"/>
                    <a:pt x="1342" y="1049"/>
                    <a:pt x="1313" y="1049"/>
                  </a:cubicBezTo>
                  <a:cubicBezTo>
                    <a:pt x="1058" y="1049"/>
                    <a:pt x="1058" y="1049"/>
                    <a:pt x="1058" y="1049"/>
                  </a:cubicBezTo>
                  <a:cubicBezTo>
                    <a:pt x="1058" y="1167"/>
                    <a:pt x="1058" y="1167"/>
                    <a:pt x="1058" y="1167"/>
                  </a:cubicBezTo>
                  <a:cubicBezTo>
                    <a:pt x="1313" y="1167"/>
                    <a:pt x="1313" y="1167"/>
                    <a:pt x="1313" y="1167"/>
                  </a:cubicBezTo>
                  <a:cubicBezTo>
                    <a:pt x="1342" y="1167"/>
                    <a:pt x="1365" y="1191"/>
                    <a:pt x="1365" y="1221"/>
                  </a:cubicBezTo>
                  <a:cubicBezTo>
                    <a:pt x="1365" y="1250"/>
                    <a:pt x="1342" y="1274"/>
                    <a:pt x="1313" y="1274"/>
                  </a:cubicBezTo>
                  <a:cubicBezTo>
                    <a:pt x="1058" y="1274"/>
                    <a:pt x="1058" y="1274"/>
                    <a:pt x="1058" y="1274"/>
                  </a:cubicBezTo>
                  <a:cubicBezTo>
                    <a:pt x="1058" y="1741"/>
                    <a:pt x="1058" y="1741"/>
                    <a:pt x="1058" y="1741"/>
                  </a:cubicBezTo>
                  <a:cubicBezTo>
                    <a:pt x="1058" y="1757"/>
                    <a:pt x="1051" y="1770"/>
                    <a:pt x="1041" y="1780"/>
                  </a:cubicBezTo>
                  <a:cubicBezTo>
                    <a:pt x="1031" y="1791"/>
                    <a:pt x="1018" y="1798"/>
                    <a:pt x="1002" y="1798"/>
                  </a:cubicBezTo>
                  <a:cubicBezTo>
                    <a:pt x="485" y="1798"/>
                    <a:pt x="485" y="1798"/>
                    <a:pt x="485" y="1798"/>
                  </a:cubicBezTo>
                  <a:cubicBezTo>
                    <a:pt x="381" y="1798"/>
                    <a:pt x="296" y="1707"/>
                    <a:pt x="296" y="1596"/>
                  </a:cubicBezTo>
                  <a:cubicBezTo>
                    <a:pt x="296" y="811"/>
                    <a:pt x="296" y="811"/>
                    <a:pt x="296" y="811"/>
                  </a:cubicBezTo>
                  <a:cubicBezTo>
                    <a:pt x="121" y="810"/>
                    <a:pt x="121" y="810"/>
                    <a:pt x="121" y="810"/>
                  </a:cubicBezTo>
                  <a:cubicBezTo>
                    <a:pt x="120" y="810"/>
                    <a:pt x="118" y="810"/>
                    <a:pt x="117" y="810"/>
                  </a:cubicBezTo>
                  <a:cubicBezTo>
                    <a:pt x="59" y="806"/>
                    <a:pt x="24" y="785"/>
                    <a:pt x="14" y="747"/>
                  </a:cubicBezTo>
                  <a:cubicBezTo>
                    <a:pt x="0" y="692"/>
                    <a:pt x="53" y="647"/>
                    <a:pt x="86" y="625"/>
                  </a:cubicBezTo>
                  <a:cubicBezTo>
                    <a:pt x="835" y="106"/>
                    <a:pt x="835" y="106"/>
                    <a:pt x="835" y="106"/>
                  </a:cubicBezTo>
                  <a:cubicBezTo>
                    <a:pt x="890" y="59"/>
                    <a:pt x="1022" y="0"/>
                    <a:pt x="1148" y="101"/>
                  </a:cubicBezTo>
                  <a:cubicBezTo>
                    <a:pt x="1853" y="595"/>
                    <a:pt x="1853" y="595"/>
                    <a:pt x="1853" y="595"/>
                  </a:cubicBezTo>
                  <a:cubicBezTo>
                    <a:pt x="1897" y="628"/>
                    <a:pt x="1966" y="692"/>
                    <a:pt x="1945" y="75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656951672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32" name="图表 31"/>
          <p:cNvGraphicFramePr/>
          <p:nvPr>
            <p:extLst>
              <p:ext uri="{D42A27DB-BD31-4B8C-83A1-F6EECF244321}">
                <p14:modId val="4140620567"/>
              </p:ext>
            </p:extLst>
          </p:nvPr>
        </p:nvGraphicFramePr>
        <p:xfrm>
          <a:off x="3448324" y="-1600739"/>
          <a:ext cx="7920000" cy="642375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7" name="矩形 26"/>
          <p:cNvSpPr/>
          <p:nvPr/>
        </p:nvSpPr>
        <p:spPr>
          <a:xfrm>
            <a:off x="537171" y="359782"/>
            <a:ext cx="2621280" cy="8229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altLang="en-US" lang="zh-CN" sz="2400">
                <a:solidFill>
                  <a:srgbClr val="4D230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非市中心公寓租金</a:t>
            </a:r>
          </a:p>
          <a:p>
            <a:pPr algn="r"/>
            <a:r>
              <a:rPr altLang="en-US" lang="zh-CN" sz="2400">
                <a:solidFill>
                  <a:srgbClr val="4D230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（一居50平）</a:t>
            </a:r>
          </a:p>
        </p:txBody>
      </p:sp>
      <p:sp>
        <p:nvSpPr>
          <p:cNvPr id="28" name="矩形 27"/>
          <p:cNvSpPr/>
          <p:nvPr/>
        </p:nvSpPr>
        <p:spPr>
          <a:xfrm>
            <a:off x="841971" y="1976108"/>
            <a:ext cx="2316480" cy="8229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altLang="en-US" lang="zh-CN" sz="2400">
                <a:solidFill>
                  <a:srgbClr val="4D230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市中心公寓租金</a:t>
            </a:r>
          </a:p>
          <a:p>
            <a:pPr algn="r"/>
            <a:r>
              <a:rPr altLang="en-US" lang="zh-CN" sz="2400">
                <a:solidFill>
                  <a:srgbClr val="4D230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（三居100平）</a:t>
            </a:r>
          </a:p>
        </p:txBody>
      </p:sp>
      <p:sp>
        <p:nvSpPr>
          <p:cNvPr id="29" name="矩形 28"/>
          <p:cNvSpPr/>
          <p:nvPr/>
        </p:nvSpPr>
        <p:spPr>
          <a:xfrm>
            <a:off x="537171" y="3582734"/>
            <a:ext cx="2621280" cy="8229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altLang="en-US" lang="zh-CN" sz="2400">
                <a:solidFill>
                  <a:srgbClr val="4D230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非市中心公寓租金</a:t>
            </a:r>
          </a:p>
          <a:p>
            <a:pPr algn="r"/>
            <a:r>
              <a:rPr altLang="en-US" lang="zh-CN" sz="2400">
                <a:solidFill>
                  <a:srgbClr val="4D230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（三居100平）</a:t>
            </a:r>
          </a:p>
        </p:txBody>
      </p:sp>
      <p:grpSp>
        <p:nvGrpSpPr>
          <p:cNvPr id="34" name="组合 33"/>
          <p:cNvGrpSpPr/>
          <p:nvPr/>
        </p:nvGrpSpPr>
        <p:grpSpPr>
          <a:xfrm>
            <a:off x="3986382" y="5426329"/>
            <a:ext cx="4219236" cy="369332"/>
            <a:chOff x="3200400" y="2906196"/>
            <a:chExt cx="4219236" cy="369332"/>
          </a:xfrm>
        </p:grpSpPr>
        <p:grpSp>
          <p:nvGrpSpPr>
            <p:cNvPr id="35" name="组合 34"/>
            <p:cNvGrpSpPr/>
            <p:nvPr/>
          </p:nvGrpSpPr>
          <p:grpSpPr>
            <a:xfrm>
              <a:off x="3200400" y="2906196"/>
              <a:ext cx="920390" cy="369332"/>
              <a:chOff x="3200400" y="2906196"/>
              <a:chExt cx="920390" cy="369332"/>
            </a:xfrm>
          </p:grpSpPr>
          <p:sp>
            <p:nvSpPr>
              <p:cNvPr id="45" name="矩形 44"/>
              <p:cNvSpPr/>
              <p:nvPr/>
            </p:nvSpPr>
            <p:spPr>
              <a:xfrm>
                <a:off x="3200400" y="2990850"/>
                <a:ext cx="200025" cy="20002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3476062" y="2906196"/>
                <a:ext cx="640080" cy="3657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altLang="en-US" lang="zh-CN">
                    <a:solidFill>
                      <a:srgbClr val="855719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北京</a:t>
                </a:r>
              </a:p>
            </p:txBody>
          </p:sp>
        </p:grpSp>
        <p:grpSp>
          <p:nvGrpSpPr>
            <p:cNvPr id="36" name="组合 35"/>
            <p:cNvGrpSpPr/>
            <p:nvPr/>
          </p:nvGrpSpPr>
          <p:grpSpPr>
            <a:xfrm>
              <a:off x="4311234" y="2906196"/>
              <a:ext cx="921993" cy="369332"/>
              <a:chOff x="3200400" y="2906196"/>
              <a:chExt cx="921993" cy="369332"/>
            </a:xfrm>
          </p:grpSpPr>
          <p:sp>
            <p:nvSpPr>
              <p:cNvPr id="43" name="矩形 42"/>
              <p:cNvSpPr/>
              <p:nvPr/>
            </p:nvSpPr>
            <p:spPr>
              <a:xfrm>
                <a:off x="3200400" y="2990850"/>
                <a:ext cx="200025" cy="20002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3476062" y="2906196"/>
                <a:ext cx="640080" cy="3657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altLang="en-US" lang="zh-CN">
                    <a:solidFill>
                      <a:srgbClr val="855719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上海</a:t>
                </a:r>
              </a:p>
            </p:txBody>
          </p:sp>
        </p:grpSp>
        <p:grpSp>
          <p:nvGrpSpPr>
            <p:cNvPr id="37" name="组合 36"/>
            <p:cNvGrpSpPr/>
            <p:nvPr/>
          </p:nvGrpSpPr>
          <p:grpSpPr>
            <a:xfrm>
              <a:off x="5385123" y="2906196"/>
              <a:ext cx="921993" cy="369332"/>
              <a:chOff x="3200400" y="2906196"/>
              <a:chExt cx="921993" cy="369332"/>
            </a:xfrm>
          </p:grpSpPr>
          <p:sp>
            <p:nvSpPr>
              <p:cNvPr id="41" name="矩形 40"/>
              <p:cNvSpPr/>
              <p:nvPr/>
            </p:nvSpPr>
            <p:spPr>
              <a:xfrm>
                <a:off x="3200400" y="2990850"/>
                <a:ext cx="200025" cy="20002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2" name="矩形 41"/>
              <p:cNvSpPr/>
              <p:nvPr/>
            </p:nvSpPr>
            <p:spPr>
              <a:xfrm>
                <a:off x="3476062" y="2906196"/>
                <a:ext cx="640080" cy="3657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altLang="en-US" lang="zh-CN">
                    <a:solidFill>
                      <a:srgbClr val="855719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广州</a:t>
                </a:r>
              </a:p>
            </p:txBody>
          </p:sp>
        </p:grpSp>
        <p:grpSp>
          <p:nvGrpSpPr>
            <p:cNvPr id="38" name="组合 37"/>
            <p:cNvGrpSpPr/>
            <p:nvPr/>
          </p:nvGrpSpPr>
          <p:grpSpPr>
            <a:xfrm>
              <a:off x="6497643" y="2906196"/>
              <a:ext cx="921993" cy="369332"/>
              <a:chOff x="3200400" y="2906196"/>
              <a:chExt cx="921993" cy="369332"/>
            </a:xfrm>
          </p:grpSpPr>
          <p:sp>
            <p:nvSpPr>
              <p:cNvPr id="39" name="矩形 38"/>
              <p:cNvSpPr/>
              <p:nvPr/>
            </p:nvSpPr>
            <p:spPr>
              <a:xfrm>
                <a:off x="3200400" y="2990850"/>
                <a:ext cx="200025" cy="20002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0" name="矩形 39"/>
              <p:cNvSpPr/>
              <p:nvPr/>
            </p:nvSpPr>
            <p:spPr>
              <a:xfrm>
                <a:off x="3476062" y="2906196"/>
                <a:ext cx="640080" cy="3657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altLang="en-US" lang="zh-CN">
                    <a:solidFill>
                      <a:srgbClr val="855719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深圳</a:t>
                </a:r>
              </a:p>
            </p:txBody>
          </p:sp>
        </p:grpSp>
      </p:grpSp>
      <p:cxnSp>
        <p:nvCxnSpPr>
          <p:cNvPr id="47" name="直接连接符 46"/>
          <p:cNvCxnSpPr/>
          <p:nvPr/>
        </p:nvCxnSpPr>
        <p:spPr>
          <a:xfrm>
            <a:off x="1331730" y="6368233"/>
            <a:ext cx="970457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组合 56"/>
          <p:cNvGrpSpPr/>
          <p:nvPr/>
        </p:nvGrpSpPr>
        <p:grpSpPr>
          <a:xfrm>
            <a:off x="3166512" y="205016"/>
            <a:ext cx="1083784" cy="1253720"/>
            <a:chOff x="2942972" y="5455909"/>
            <a:chExt cx="1083784" cy="1253720"/>
          </a:xfrm>
        </p:grpSpPr>
        <p:sp>
          <p:nvSpPr>
            <p:cNvPr id="58" name="Oval 18"/>
            <p:cNvSpPr>
              <a:spLocks noChangeArrowheads="1"/>
            </p:cNvSpPr>
            <p:nvPr/>
          </p:nvSpPr>
          <p:spPr bwMode="auto">
            <a:xfrm>
              <a:off x="3157971" y="5455909"/>
              <a:ext cx="868785" cy="125372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" name="Freeform 19"/>
            <p:cNvSpPr/>
            <p:nvPr/>
          </p:nvSpPr>
          <p:spPr bwMode="auto">
            <a:xfrm>
              <a:off x="2942972" y="5615250"/>
              <a:ext cx="957263" cy="874713"/>
            </a:xfrm>
            <a:custGeom>
              <a:gdLst>
                <a:gd fmla="*/ 1801 w 1966" name="T0"/>
                <a:gd fmla="*/ 820 h 1798" name="T1"/>
                <a:gd fmla="*/ 1684 w 1966" name="T2"/>
                <a:gd fmla="*/ 1596 h 1798" name="T3"/>
                <a:gd fmla="*/ 1227 w 1966" name="T4"/>
                <a:gd fmla="*/ 1798 h 1798" name="T5"/>
                <a:gd fmla="*/ 1227 w 1966" name="T6"/>
                <a:gd fmla="*/ 1691 h 1798" name="T7"/>
                <a:gd fmla="*/ 1579 w 1966" name="T8"/>
                <a:gd fmla="*/ 1596 h 1798" name="T9"/>
                <a:gd fmla="*/ 1631 w 1966" name="T10"/>
                <a:gd fmla="*/ 714 h 1798" name="T11"/>
                <a:gd fmla="*/ 1634 w 1966" name="T12"/>
                <a:gd fmla="*/ 714 h 1798" name="T13"/>
                <a:gd fmla="*/ 1826 w 1966" name="T14"/>
                <a:gd fmla="*/ 713 h 1798" name="T15"/>
                <a:gd fmla="*/ 1087 w 1966" name="T16"/>
                <a:gd fmla="*/ 188 h 1798" name="T17"/>
                <a:gd fmla="*/ 902 w 1966" name="T18"/>
                <a:gd fmla="*/ 189 h 1798" name="T19"/>
                <a:gd fmla="*/ 160 w 1966" name="T20"/>
                <a:gd fmla="*/ 703 h 1798" name="T21"/>
                <a:gd fmla="*/ 400 w 1966" name="T22"/>
                <a:gd fmla="*/ 757 h 1798" name="T23"/>
                <a:gd fmla="*/ 401 w 1966" name="T24"/>
                <a:gd fmla="*/ 766 h 1798" name="T25"/>
                <a:gd fmla="*/ 485 w 1966" name="T26"/>
                <a:gd fmla="*/ 1691 h 1798" name="T27"/>
                <a:gd fmla="*/ 953 w 1966" name="T28"/>
                <a:gd fmla="*/ 1274 h 1798" name="T29"/>
                <a:gd fmla="*/ 646 w 1966" name="T30"/>
                <a:gd fmla="*/ 1221 h 1798" name="T31"/>
                <a:gd fmla="*/ 953 w 1966" name="T32"/>
                <a:gd fmla="*/ 1167 h 1798" name="T33"/>
                <a:gd fmla="*/ 699 w 1966" name="T34"/>
                <a:gd fmla="*/ 1049 h 1798" name="T35"/>
                <a:gd fmla="*/ 699 w 1966" name="T36"/>
                <a:gd fmla="*/ 942 h 1798" name="T37"/>
                <a:gd fmla="*/ 696 w 1966" name="T38"/>
                <a:gd fmla="*/ 735 h 1798" name="T39"/>
                <a:gd fmla="*/ 774 w 1966" name="T40"/>
                <a:gd fmla="*/ 663 h 1798" name="T41"/>
                <a:gd fmla="*/ 1242 w 1966" name="T42"/>
                <a:gd fmla="*/ 665 h 1798" name="T43"/>
                <a:gd fmla="*/ 1319 w 1966" name="T44"/>
                <a:gd fmla="*/ 738 h 1798" name="T45"/>
                <a:gd fmla="*/ 1313 w 1966" name="T46"/>
                <a:gd fmla="*/ 942 h 1798" name="T47"/>
                <a:gd fmla="*/ 1313 w 1966" name="T48"/>
                <a:gd fmla="*/ 1049 h 1798" name="T49"/>
                <a:gd fmla="*/ 1058 w 1966" name="T50"/>
                <a:gd fmla="*/ 1167 h 1798" name="T51"/>
                <a:gd fmla="*/ 1365 w 1966" name="T52"/>
                <a:gd fmla="*/ 1221 h 1798" name="T53"/>
                <a:gd fmla="*/ 1058 w 1966" name="T54"/>
                <a:gd fmla="*/ 1274 h 1798" name="T55"/>
                <a:gd fmla="*/ 1041 w 1966" name="T56"/>
                <a:gd fmla="*/ 1780 h 1798" name="T57"/>
                <a:gd fmla="*/ 485 w 1966" name="T58"/>
                <a:gd fmla="*/ 1798 h 1798" name="T59"/>
                <a:gd fmla="*/ 296 w 1966" name="T60"/>
                <a:gd fmla="*/ 811 h 1798" name="T61"/>
                <a:gd fmla="*/ 117 w 1966" name="T62"/>
                <a:gd fmla="*/ 810 h 1798" name="T63"/>
                <a:gd fmla="*/ 86 w 1966" name="T64"/>
                <a:gd fmla="*/ 625 h 1798" name="T65"/>
                <a:gd fmla="*/ 1148 w 1966" name="T66"/>
                <a:gd fmla="*/ 101 h 1798" name="T67"/>
                <a:gd fmla="*/ 1945 w 1966" name="T68"/>
                <a:gd fmla="*/ 757 h 179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798" w="1966">
                  <a:moveTo>
                    <a:pt x="1945" y="757"/>
                  </a:moveTo>
                  <a:cubicBezTo>
                    <a:pt x="1923" y="823"/>
                    <a:pt x="1834" y="821"/>
                    <a:pt x="1801" y="820"/>
                  </a:cubicBezTo>
                  <a:cubicBezTo>
                    <a:pt x="1684" y="821"/>
                    <a:pt x="1684" y="821"/>
                    <a:pt x="1684" y="821"/>
                  </a:cubicBezTo>
                  <a:cubicBezTo>
                    <a:pt x="1684" y="1596"/>
                    <a:pt x="1684" y="1596"/>
                    <a:pt x="1684" y="1596"/>
                  </a:cubicBezTo>
                  <a:cubicBezTo>
                    <a:pt x="1684" y="1707"/>
                    <a:pt x="1599" y="1798"/>
                    <a:pt x="1495" y="1798"/>
                  </a:cubicBezTo>
                  <a:cubicBezTo>
                    <a:pt x="1227" y="1798"/>
                    <a:pt x="1227" y="1798"/>
                    <a:pt x="1227" y="1798"/>
                  </a:cubicBezTo>
                  <a:cubicBezTo>
                    <a:pt x="1198" y="1798"/>
                    <a:pt x="1175" y="1774"/>
                    <a:pt x="1175" y="1744"/>
                  </a:cubicBezTo>
                  <a:cubicBezTo>
                    <a:pt x="1175" y="1715"/>
                    <a:pt x="1198" y="1691"/>
                    <a:pt x="1227" y="1691"/>
                  </a:cubicBezTo>
                  <a:cubicBezTo>
                    <a:pt x="1495" y="1691"/>
                    <a:pt x="1495" y="1691"/>
                    <a:pt x="1495" y="1691"/>
                  </a:cubicBezTo>
                  <a:cubicBezTo>
                    <a:pt x="1541" y="1691"/>
                    <a:pt x="1579" y="1648"/>
                    <a:pt x="1579" y="1596"/>
                  </a:cubicBezTo>
                  <a:cubicBezTo>
                    <a:pt x="1579" y="768"/>
                    <a:pt x="1579" y="768"/>
                    <a:pt x="1579" y="768"/>
                  </a:cubicBezTo>
                  <a:cubicBezTo>
                    <a:pt x="1579" y="738"/>
                    <a:pt x="1602" y="714"/>
                    <a:pt x="1631" y="714"/>
                  </a:cubicBezTo>
                  <a:cubicBezTo>
                    <a:pt x="1632" y="714"/>
                    <a:pt x="1632" y="714"/>
                    <a:pt x="1633" y="714"/>
                  </a:cubicBezTo>
                  <a:cubicBezTo>
                    <a:pt x="1633" y="714"/>
                    <a:pt x="1634" y="714"/>
                    <a:pt x="1634" y="714"/>
                  </a:cubicBezTo>
                  <a:cubicBezTo>
                    <a:pt x="1802" y="713"/>
                    <a:pt x="1802" y="713"/>
                    <a:pt x="1802" y="713"/>
                  </a:cubicBezTo>
                  <a:cubicBezTo>
                    <a:pt x="1812" y="714"/>
                    <a:pt x="1820" y="714"/>
                    <a:pt x="1826" y="713"/>
                  </a:cubicBezTo>
                  <a:cubicBezTo>
                    <a:pt x="1816" y="703"/>
                    <a:pt x="1804" y="691"/>
                    <a:pt x="1792" y="682"/>
                  </a:cubicBezTo>
                  <a:cubicBezTo>
                    <a:pt x="1087" y="188"/>
                    <a:pt x="1087" y="188"/>
                    <a:pt x="1087" y="188"/>
                  </a:cubicBezTo>
                  <a:cubicBezTo>
                    <a:pt x="1086" y="187"/>
                    <a:pt x="1085" y="187"/>
                    <a:pt x="1084" y="186"/>
                  </a:cubicBezTo>
                  <a:cubicBezTo>
                    <a:pt x="994" y="113"/>
                    <a:pt x="911" y="181"/>
                    <a:pt x="902" y="189"/>
                  </a:cubicBezTo>
                  <a:cubicBezTo>
                    <a:pt x="900" y="190"/>
                    <a:pt x="899" y="192"/>
                    <a:pt x="897" y="193"/>
                  </a:cubicBezTo>
                  <a:cubicBezTo>
                    <a:pt x="160" y="703"/>
                    <a:pt x="160" y="703"/>
                    <a:pt x="160" y="703"/>
                  </a:cubicBezTo>
                  <a:cubicBezTo>
                    <a:pt x="347" y="704"/>
                    <a:pt x="347" y="704"/>
                    <a:pt x="347" y="704"/>
                  </a:cubicBezTo>
                  <a:cubicBezTo>
                    <a:pt x="376" y="704"/>
                    <a:pt x="400" y="728"/>
                    <a:pt x="400" y="757"/>
                  </a:cubicBezTo>
                  <a:cubicBezTo>
                    <a:pt x="400" y="758"/>
                    <a:pt x="400" y="758"/>
                    <a:pt x="400" y="759"/>
                  </a:cubicBezTo>
                  <a:cubicBezTo>
                    <a:pt x="400" y="761"/>
                    <a:pt x="401" y="763"/>
                    <a:pt x="401" y="766"/>
                  </a:cubicBezTo>
                  <a:cubicBezTo>
                    <a:pt x="401" y="1596"/>
                    <a:pt x="401" y="1596"/>
                    <a:pt x="401" y="1596"/>
                  </a:cubicBezTo>
                  <a:cubicBezTo>
                    <a:pt x="401" y="1648"/>
                    <a:pt x="439" y="1691"/>
                    <a:pt x="485" y="1691"/>
                  </a:cubicBezTo>
                  <a:cubicBezTo>
                    <a:pt x="953" y="1691"/>
                    <a:pt x="953" y="1691"/>
                    <a:pt x="953" y="1691"/>
                  </a:cubicBezTo>
                  <a:cubicBezTo>
                    <a:pt x="953" y="1274"/>
                    <a:pt x="953" y="1274"/>
                    <a:pt x="953" y="1274"/>
                  </a:cubicBezTo>
                  <a:cubicBezTo>
                    <a:pt x="699" y="1274"/>
                    <a:pt x="699" y="1274"/>
                    <a:pt x="699" y="1274"/>
                  </a:cubicBezTo>
                  <a:cubicBezTo>
                    <a:pt x="670" y="1274"/>
                    <a:pt x="646" y="1250"/>
                    <a:pt x="646" y="1221"/>
                  </a:cubicBezTo>
                  <a:cubicBezTo>
                    <a:pt x="646" y="1191"/>
                    <a:pt x="670" y="1167"/>
                    <a:pt x="699" y="1167"/>
                  </a:cubicBezTo>
                  <a:cubicBezTo>
                    <a:pt x="953" y="1167"/>
                    <a:pt x="953" y="1167"/>
                    <a:pt x="953" y="1167"/>
                  </a:cubicBezTo>
                  <a:cubicBezTo>
                    <a:pt x="953" y="1049"/>
                    <a:pt x="953" y="1049"/>
                    <a:pt x="953" y="1049"/>
                  </a:cubicBezTo>
                  <a:cubicBezTo>
                    <a:pt x="699" y="1049"/>
                    <a:pt x="699" y="1049"/>
                    <a:pt x="699" y="1049"/>
                  </a:cubicBezTo>
                  <a:cubicBezTo>
                    <a:pt x="670" y="1049"/>
                    <a:pt x="646" y="1025"/>
                    <a:pt x="646" y="996"/>
                  </a:cubicBezTo>
                  <a:cubicBezTo>
                    <a:pt x="646" y="966"/>
                    <a:pt x="670" y="942"/>
                    <a:pt x="699" y="942"/>
                  </a:cubicBezTo>
                  <a:cubicBezTo>
                    <a:pt x="880" y="942"/>
                    <a:pt x="880" y="942"/>
                    <a:pt x="880" y="942"/>
                  </a:cubicBezTo>
                  <a:cubicBezTo>
                    <a:pt x="696" y="735"/>
                    <a:pt x="696" y="735"/>
                    <a:pt x="696" y="735"/>
                  </a:cubicBezTo>
                  <a:cubicBezTo>
                    <a:pt x="677" y="713"/>
                    <a:pt x="678" y="679"/>
                    <a:pt x="700" y="659"/>
                  </a:cubicBezTo>
                  <a:cubicBezTo>
                    <a:pt x="721" y="640"/>
                    <a:pt x="755" y="641"/>
                    <a:pt x="774" y="663"/>
                  </a:cubicBezTo>
                  <a:cubicBezTo>
                    <a:pt x="1005" y="923"/>
                    <a:pt x="1005" y="923"/>
                    <a:pt x="1005" y="923"/>
                  </a:cubicBezTo>
                  <a:cubicBezTo>
                    <a:pt x="1242" y="665"/>
                    <a:pt x="1242" y="665"/>
                    <a:pt x="1242" y="665"/>
                  </a:cubicBezTo>
                  <a:cubicBezTo>
                    <a:pt x="1262" y="643"/>
                    <a:pt x="1296" y="642"/>
                    <a:pt x="1317" y="663"/>
                  </a:cubicBezTo>
                  <a:cubicBezTo>
                    <a:pt x="1338" y="683"/>
                    <a:pt x="1339" y="717"/>
                    <a:pt x="1319" y="738"/>
                  </a:cubicBezTo>
                  <a:cubicBezTo>
                    <a:pt x="1131" y="942"/>
                    <a:pt x="1131" y="942"/>
                    <a:pt x="1131" y="942"/>
                  </a:cubicBezTo>
                  <a:cubicBezTo>
                    <a:pt x="1313" y="942"/>
                    <a:pt x="1313" y="942"/>
                    <a:pt x="1313" y="942"/>
                  </a:cubicBezTo>
                  <a:cubicBezTo>
                    <a:pt x="1342" y="942"/>
                    <a:pt x="1365" y="966"/>
                    <a:pt x="1365" y="996"/>
                  </a:cubicBezTo>
                  <a:cubicBezTo>
                    <a:pt x="1365" y="1025"/>
                    <a:pt x="1342" y="1049"/>
                    <a:pt x="1313" y="1049"/>
                  </a:cubicBezTo>
                  <a:cubicBezTo>
                    <a:pt x="1058" y="1049"/>
                    <a:pt x="1058" y="1049"/>
                    <a:pt x="1058" y="1049"/>
                  </a:cubicBezTo>
                  <a:cubicBezTo>
                    <a:pt x="1058" y="1167"/>
                    <a:pt x="1058" y="1167"/>
                    <a:pt x="1058" y="1167"/>
                  </a:cubicBezTo>
                  <a:cubicBezTo>
                    <a:pt x="1313" y="1167"/>
                    <a:pt x="1313" y="1167"/>
                    <a:pt x="1313" y="1167"/>
                  </a:cubicBezTo>
                  <a:cubicBezTo>
                    <a:pt x="1342" y="1167"/>
                    <a:pt x="1365" y="1191"/>
                    <a:pt x="1365" y="1221"/>
                  </a:cubicBezTo>
                  <a:cubicBezTo>
                    <a:pt x="1365" y="1250"/>
                    <a:pt x="1342" y="1274"/>
                    <a:pt x="1313" y="1274"/>
                  </a:cubicBezTo>
                  <a:cubicBezTo>
                    <a:pt x="1058" y="1274"/>
                    <a:pt x="1058" y="1274"/>
                    <a:pt x="1058" y="1274"/>
                  </a:cubicBezTo>
                  <a:cubicBezTo>
                    <a:pt x="1058" y="1741"/>
                    <a:pt x="1058" y="1741"/>
                    <a:pt x="1058" y="1741"/>
                  </a:cubicBezTo>
                  <a:cubicBezTo>
                    <a:pt x="1058" y="1757"/>
                    <a:pt x="1051" y="1770"/>
                    <a:pt x="1041" y="1780"/>
                  </a:cubicBezTo>
                  <a:cubicBezTo>
                    <a:pt x="1031" y="1791"/>
                    <a:pt x="1018" y="1798"/>
                    <a:pt x="1002" y="1798"/>
                  </a:cubicBezTo>
                  <a:cubicBezTo>
                    <a:pt x="485" y="1798"/>
                    <a:pt x="485" y="1798"/>
                    <a:pt x="485" y="1798"/>
                  </a:cubicBezTo>
                  <a:cubicBezTo>
                    <a:pt x="381" y="1798"/>
                    <a:pt x="296" y="1707"/>
                    <a:pt x="296" y="1596"/>
                  </a:cubicBezTo>
                  <a:cubicBezTo>
                    <a:pt x="296" y="811"/>
                    <a:pt x="296" y="811"/>
                    <a:pt x="296" y="811"/>
                  </a:cubicBezTo>
                  <a:cubicBezTo>
                    <a:pt x="121" y="810"/>
                    <a:pt x="121" y="810"/>
                    <a:pt x="121" y="810"/>
                  </a:cubicBezTo>
                  <a:cubicBezTo>
                    <a:pt x="120" y="810"/>
                    <a:pt x="118" y="810"/>
                    <a:pt x="117" y="810"/>
                  </a:cubicBezTo>
                  <a:cubicBezTo>
                    <a:pt x="59" y="806"/>
                    <a:pt x="24" y="785"/>
                    <a:pt x="14" y="747"/>
                  </a:cubicBezTo>
                  <a:cubicBezTo>
                    <a:pt x="0" y="692"/>
                    <a:pt x="53" y="647"/>
                    <a:pt x="86" y="625"/>
                  </a:cubicBezTo>
                  <a:cubicBezTo>
                    <a:pt x="835" y="106"/>
                    <a:pt x="835" y="106"/>
                    <a:pt x="835" y="106"/>
                  </a:cubicBezTo>
                  <a:cubicBezTo>
                    <a:pt x="890" y="59"/>
                    <a:pt x="1022" y="0"/>
                    <a:pt x="1148" y="101"/>
                  </a:cubicBezTo>
                  <a:cubicBezTo>
                    <a:pt x="1853" y="595"/>
                    <a:pt x="1853" y="595"/>
                    <a:pt x="1853" y="595"/>
                  </a:cubicBezTo>
                  <a:cubicBezTo>
                    <a:pt x="1897" y="628"/>
                    <a:pt x="1966" y="692"/>
                    <a:pt x="1945" y="757"/>
                  </a:cubicBezTo>
                  <a:close/>
                </a:path>
              </a:pathLst>
            </a:custGeom>
            <a:solidFill>
              <a:srgbClr val="4D2307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3166512" y="1794910"/>
            <a:ext cx="1083784" cy="1253720"/>
            <a:chOff x="2942972" y="5455909"/>
            <a:chExt cx="1083784" cy="1253720"/>
          </a:xfrm>
        </p:grpSpPr>
        <p:sp>
          <p:nvSpPr>
            <p:cNvPr id="61" name="Oval 18"/>
            <p:cNvSpPr>
              <a:spLocks noChangeArrowheads="1"/>
            </p:cNvSpPr>
            <p:nvPr/>
          </p:nvSpPr>
          <p:spPr bwMode="auto">
            <a:xfrm>
              <a:off x="3157971" y="5455909"/>
              <a:ext cx="868785" cy="125372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" name="Freeform 19"/>
            <p:cNvSpPr/>
            <p:nvPr/>
          </p:nvSpPr>
          <p:spPr bwMode="auto">
            <a:xfrm>
              <a:off x="2942972" y="5615250"/>
              <a:ext cx="957263" cy="874713"/>
            </a:xfrm>
            <a:custGeom>
              <a:gdLst>
                <a:gd fmla="*/ 1801 w 1966" name="T0"/>
                <a:gd fmla="*/ 820 h 1798" name="T1"/>
                <a:gd fmla="*/ 1684 w 1966" name="T2"/>
                <a:gd fmla="*/ 1596 h 1798" name="T3"/>
                <a:gd fmla="*/ 1227 w 1966" name="T4"/>
                <a:gd fmla="*/ 1798 h 1798" name="T5"/>
                <a:gd fmla="*/ 1227 w 1966" name="T6"/>
                <a:gd fmla="*/ 1691 h 1798" name="T7"/>
                <a:gd fmla="*/ 1579 w 1966" name="T8"/>
                <a:gd fmla="*/ 1596 h 1798" name="T9"/>
                <a:gd fmla="*/ 1631 w 1966" name="T10"/>
                <a:gd fmla="*/ 714 h 1798" name="T11"/>
                <a:gd fmla="*/ 1634 w 1966" name="T12"/>
                <a:gd fmla="*/ 714 h 1798" name="T13"/>
                <a:gd fmla="*/ 1826 w 1966" name="T14"/>
                <a:gd fmla="*/ 713 h 1798" name="T15"/>
                <a:gd fmla="*/ 1087 w 1966" name="T16"/>
                <a:gd fmla="*/ 188 h 1798" name="T17"/>
                <a:gd fmla="*/ 902 w 1966" name="T18"/>
                <a:gd fmla="*/ 189 h 1798" name="T19"/>
                <a:gd fmla="*/ 160 w 1966" name="T20"/>
                <a:gd fmla="*/ 703 h 1798" name="T21"/>
                <a:gd fmla="*/ 400 w 1966" name="T22"/>
                <a:gd fmla="*/ 757 h 1798" name="T23"/>
                <a:gd fmla="*/ 401 w 1966" name="T24"/>
                <a:gd fmla="*/ 766 h 1798" name="T25"/>
                <a:gd fmla="*/ 485 w 1966" name="T26"/>
                <a:gd fmla="*/ 1691 h 1798" name="T27"/>
                <a:gd fmla="*/ 953 w 1966" name="T28"/>
                <a:gd fmla="*/ 1274 h 1798" name="T29"/>
                <a:gd fmla="*/ 646 w 1966" name="T30"/>
                <a:gd fmla="*/ 1221 h 1798" name="T31"/>
                <a:gd fmla="*/ 953 w 1966" name="T32"/>
                <a:gd fmla="*/ 1167 h 1798" name="T33"/>
                <a:gd fmla="*/ 699 w 1966" name="T34"/>
                <a:gd fmla="*/ 1049 h 1798" name="T35"/>
                <a:gd fmla="*/ 699 w 1966" name="T36"/>
                <a:gd fmla="*/ 942 h 1798" name="T37"/>
                <a:gd fmla="*/ 696 w 1966" name="T38"/>
                <a:gd fmla="*/ 735 h 1798" name="T39"/>
                <a:gd fmla="*/ 774 w 1966" name="T40"/>
                <a:gd fmla="*/ 663 h 1798" name="T41"/>
                <a:gd fmla="*/ 1242 w 1966" name="T42"/>
                <a:gd fmla="*/ 665 h 1798" name="T43"/>
                <a:gd fmla="*/ 1319 w 1966" name="T44"/>
                <a:gd fmla="*/ 738 h 1798" name="T45"/>
                <a:gd fmla="*/ 1313 w 1966" name="T46"/>
                <a:gd fmla="*/ 942 h 1798" name="T47"/>
                <a:gd fmla="*/ 1313 w 1966" name="T48"/>
                <a:gd fmla="*/ 1049 h 1798" name="T49"/>
                <a:gd fmla="*/ 1058 w 1966" name="T50"/>
                <a:gd fmla="*/ 1167 h 1798" name="T51"/>
                <a:gd fmla="*/ 1365 w 1966" name="T52"/>
                <a:gd fmla="*/ 1221 h 1798" name="T53"/>
                <a:gd fmla="*/ 1058 w 1966" name="T54"/>
                <a:gd fmla="*/ 1274 h 1798" name="T55"/>
                <a:gd fmla="*/ 1041 w 1966" name="T56"/>
                <a:gd fmla="*/ 1780 h 1798" name="T57"/>
                <a:gd fmla="*/ 485 w 1966" name="T58"/>
                <a:gd fmla="*/ 1798 h 1798" name="T59"/>
                <a:gd fmla="*/ 296 w 1966" name="T60"/>
                <a:gd fmla="*/ 811 h 1798" name="T61"/>
                <a:gd fmla="*/ 117 w 1966" name="T62"/>
                <a:gd fmla="*/ 810 h 1798" name="T63"/>
                <a:gd fmla="*/ 86 w 1966" name="T64"/>
                <a:gd fmla="*/ 625 h 1798" name="T65"/>
                <a:gd fmla="*/ 1148 w 1966" name="T66"/>
                <a:gd fmla="*/ 101 h 1798" name="T67"/>
                <a:gd fmla="*/ 1945 w 1966" name="T68"/>
                <a:gd fmla="*/ 757 h 179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798" w="1966">
                  <a:moveTo>
                    <a:pt x="1945" y="757"/>
                  </a:moveTo>
                  <a:cubicBezTo>
                    <a:pt x="1923" y="823"/>
                    <a:pt x="1834" y="821"/>
                    <a:pt x="1801" y="820"/>
                  </a:cubicBezTo>
                  <a:cubicBezTo>
                    <a:pt x="1684" y="821"/>
                    <a:pt x="1684" y="821"/>
                    <a:pt x="1684" y="821"/>
                  </a:cubicBezTo>
                  <a:cubicBezTo>
                    <a:pt x="1684" y="1596"/>
                    <a:pt x="1684" y="1596"/>
                    <a:pt x="1684" y="1596"/>
                  </a:cubicBezTo>
                  <a:cubicBezTo>
                    <a:pt x="1684" y="1707"/>
                    <a:pt x="1599" y="1798"/>
                    <a:pt x="1495" y="1798"/>
                  </a:cubicBezTo>
                  <a:cubicBezTo>
                    <a:pt x="1227" y="1798"/>
                    <a:pt x="1227" y="1798"/>
                    <a:pt x="1227" y="1798"/>
                  </a:cubicBezTo>
                  <a:cubicBezTo>
                    <a:pt x="1198" y="1798"/>
                    <a:pt x="1175" y="1774"/>
                    <a:pt x="1175" y="1744"/>
                  </a:cubicBezTo>
                  <a:cubicBezTo>
                    <a:pt x="1175" y="1715"/>
                    <a:pt x="1198" y="1691"/>
                    <a:pt x="1227" y="1691"/>
                  </a:cubicBezTo>
                  <a:cubicBezTo>
                    <a:pt x="1495" y="1691"/>
                    <a:pt x="1495" y="1691"/>
                    <a:pt x="1495" y="1691"/>
                  </a:cubicBezTo>
                  <a:cubicBezTo>
                    <a:pt x="1541" y="1691"/>
                    <a:pt x="1579" y="1648"/>
                    <a:pt x="1579" y="1596"/>
                  </a:cubicBezTo>
                  <a:cubicBezTo>
                    <a:pt x="1579" y="768"/>
                    <a:pt x="1579" y="768"/>
                    <a:pt x="1579" y="768"/>
                  </a:cubicBezTo>
                  <a:cubicBezTo>
                    <a:pt x="1579" y="738"/>
                    <a:pt x="1602" y="714"/>
                    <a:pt x="1631" y="714"/>
                  </a:cubicBezTo>
                  <a:cubicBezTo>
                    <a:pt x="1632" y="714"/>
                    <a:pt x="1632" y="714"/>
                    <a:pt x="1633" y="714"/>
                  </a:cubicBezTo>
                  <a:cubicBezTo>
                    <a:pt x="1633" y="714"/>
                    <a:pt x="1634" y="714"/>
                    <a:pt x="1634" y="714"/>
                  </a:cubicBezTo>
                  <a:cubicBezTo>
                    <a:pt x="1802" y="713"/>
                    <a:pt x="1802" y="713"/>
                    <a:pt x="1802" y="713"/>
                  </a:cubicBezTo>
                  <a:cubicBezTo>
                    <a:pt x="1812" y="714"/>
                    <a:pt x="1820" y="714"/>
                    <a:pt x="1826" y="713"/>
                  </a:cubicBezTo>
                  <a:cubicBezTo>
                    <a:pt x="1816" y="703"/>
                    <a:pt x="1804" y="691"/>
                    <a:pt x="1792" y="682"/>
                  </a:cubicBezTo>
                  <a:cubicBezTo>
                    <a:pt x="1087" y="188"/>
                    <a:pt x="1087" y="188"/>
                    <a:pt x="1087" y="188"/>
                  </a:cubicBezTo>
                  <a:cubicBezTo>
                    <a:pt x="1086" y="187"/>
                    <a:pt x="1085" y="187"/>
                    <a:pt x="1084" y="186"/>
                  </a:cubicBezTo>
                  <a:cubicBezTo>
                    <a:pt x="994" y="113"/>
                    <a:pt x="911" y="181"/>
                    <a:pt x="902" y="189"/>
                  </a:cubicBezTo>
                  <a:cubicBezTo>
                    <a:pt x="900" y="190"/>
                    <a:pt x="899" y="192"/>
                    <a:pt x="897" y="193"/>
                  </a:cubicBezTo>
                  <a:cubicBezTo>
                    <a:pt x="160" y="703"/>
                    <a:pt x="160" y="703"/>
                    <a:pt x="160" y="703"/>
                  </a:cubicBezTo>
                  <a:cubicBezTo>
                    <a:pt x="347" y="704"/>
                    <a:pt x="347" y="704"/>
                    <a:pt x="347" y="704"/>
                  </a:cubicBezTo>
                  <a:cubicBezTo>
                    <a:pt x="376" y="704"/>
                    <a:pt x="400" y="728"/>
                    <a:pt x="400" y="757"/>
                  </a:cubicBezTo>
                  <a:cubicBezTo>
                    <a:pt x="400" y="758"/>
                    <a:pt x="400" y="758"/>
                    <a:pt x="400" y="759"/>
                  </a:cubicBezTo>
                  <a:cubicBezTo>
                    <a:pt x="400" y="761"/>
                    <a:pt x="401" y="763"/>
                    <a:pt x="401" y="766"/>
                  </a:cubicBezTo>
                  <a:cubicBezTo>
                    <a:pt x="401" y="1596"/>
                    <a:pt x="401" y="1596"/>
                    <a:pt x="401" y="1596"/>
                  </a:cubicBezTo>
                  <a:cubicBezTo>
                    <a:pt x="401" y="1648"/>
                    <a:pt x="439" y="1691"/>
                    <a:pt x="485" y="1691"/>
                  </a:cubicBezTo>
                  <a:cubicBezTo>
                    <a:pt x="953" y="1691"/>
                    <a:pt x="953" y="1691"/>
                    <a:pt x="953" y="1691"/>
                  </a:cubicBezTo>
                  <a:cubicBezTo>
                    <a:pt x="953" y="1274"/>
                    <a:pt x="953" y="1274"/>
                    <a:pt x="953" y="1274"/>
                  </a:cubicBezTo>
                  <a:cubicBezTo>
                    <a:pt x="699" y="1274"/>
                    <a:pt x="699" y="1274"/>
                    <a:pt x="699" y="1274"/>
                  </a:cubicBezTo>
                  <a:cubicBezTo>
                    <a:pt x="670" y="1274"/>
                    <a:pt x="646" y="1250"/>
                    <a:pt x="646" y="1221"/>
                  </a:cubicBezTo>
                  <a:cubicBezTo>
                    <a:pt x="646" y="1191"/>
                    <a:pt x="670" y="1167"/>
                    <a:pt x="699" y="1167"/>
                  </a:cubicBezTo>
                  <a:cubicBezTo>
                    <a:pt x="953" y="1167"/>
                    <a:pt x="953" y="1167"/>
                    <a:pt x="953" y="1167"/>
                  </a:cubicBezTo>
                  <a:cubicBezTo>
                    <a:pt x="953" y="1049"/>
                    <a:pt x="953" y="1049"/>
                    <a:pt x="953" y="1049"/>
                  </a:cubicBezTo>
                  <a:cubicBezTo>
                    <a:pt x="699" y="1049"/>
                    <a:pt x="699" y="1049"/>
                    <a:pt x="699" y="1049"/>
                  </a:cubicBezTo>
                  <a:cubicBezTo>
                    <a:pt x="670" y="1049"/>
                    <a:pt x="646" y="1025"/>
                    <a:pt x="646" y="996"/>
                  </a:cubicBezTo>
                  <a:cubicBezTo>
                    <a:pt x="646" y="966"/>
                    <a:pt x="670" y="942"/>
                    <a:pt x="699" y="942"/>
                  </a:cubicBezTo>
                  <a:cubicBezTo>
                    <a:pt x="880" y="942"/>
                    <a:pt x="880" y="942"/>
                    <a:pt x="880" y="942"/>
                  </a:cubicBezTo>
                  <a:cubicBezTo>
                    <a:pt x="696" y="735"/>
                    <a:pt x="696" y="735"/>
                    <a:pt x="696" y="735"/>
                  </a:cubicBezTo>
                  <a:cubicBezTo>
                    <a:pt x="677" y="713"/>
                    <a:pt x="678" y="679"/>
                    <a:pt x="700" y="659"/>
                  </a:cubicBezTo>
                  <a:cubicBezTo>
                    <a:pt x="721" y="640"/>
                    <a:pt x="755" y="641"/>
                    <a:pt x="774" y="663"/>
                  </a:cubicBezTo>
                  <a:cubicBezTo>
                    <a:pt x="1005" y="923"/>
                    <a:pt x="1005" y="923"/>
                    <a:pt x="1005" y="923"/>
                  </a:cubicBezTo>
                  <a:cubicBezTo>
                    <a:pt x="1242" y="665"/>
                    <a:pt x="1242" y="665"/>
                    <a:pt x="1242" y="665"/>
                  </a:cubicBezTo>
                  <a:cubicBezTo>
                    <a:pt x="1262" y="643"/>
                    <a:pt x="1296" y="642"/>
                    <a:pt x="1317" y="663"/>
                  </a:cubicBezTo>
                  <a:cubicBezTo>
                    <a:pt x="1338" y="683"/>
                    <a:pt x="1339" y="717"/>
                    <a:pt x="1319" y="738"/>
                  </a:cubicBezTo>
                  <a:cubicBezTo>
                    <a:pt x="1131" y="942"/>
                    <a:pt x="1131" y="942"/>
                    <a:pt x="1131" y="942"/>
                  </a:cubicBezTo>
                  <a:cubicBezTo>
                    <a:pt x="1313" y="942"/>
                    <a:pt x="1313" y="942"/>
                    <a:pt x="1313" y="942"/>
                  </a:cubicBezTo>
                  <a:cubicBezTo>
                    <a:pt x="1342" y="942"/>
                    <a:pt x="1365" y="966"/>
                    <a:pt x="1365" y="996"/>
                  </a:cubicBezTo>
                  <a:cubicBezTo>
                    <a:pt x="1365" y="1025"/>
                    <a:pt x="1342" y="1049"/>
                    <a:pt x="1313" y="1049"/>
                  </a:cubicBezTo>
                  <a:cubicBezTo>
                    <a:pt x="1058" y="1049"/>
                    <a:pt x="1058" y="1049"/>
                    <a:pt x="1058" y="1049"/>
                  </a:cubicBezTo>
                  <a:cubicBezTo>
                    <a:pt x="1058" y="1167"/>
                    <a:pt x="1058" y="1167"/>
                    <a:pt x="1058" y="1167"/>
                  </a:cubicBezTo>
                  <a:cubicBezTo>
                    <a:pt x="1313" y="1167"/>
                    <a:pt x="1313" y="1167"/>
                    <a:pt x="1313" y="1167"/>
                  </a:cubicBezTo>
                  <a:cubicBezTo>
                    <a:pt x="1342" y="1167"/>
                    <a:pt x="1365" y="1191"/>
                    <a:pt x="1365" y="1221"/>
                  </a:cubicBezTo>
                  <a:cubicBezTo>
                    <a:pt x="1365" y="1250"/>
                    <a:pt x="1342" y="1274"/>
                    <a:pt x="1313" y="1274"/>
                  </a:cubicBezTo>
                  <a:cubicBezTo>
                    <a:pt x="1058" y="1274"/>
                    <a:pt x="1058" y="1274"/>
                    <a:pt x="1058" y="1274"/>
                  </a:cubicBezTo>
                  <a:cubicBezTo>
                    <a:pt x="1058" y="1741"/>
                    <a:pt x="1058" y="1741"/>
                    <a:pt x="1058" y="1741"/>
                  </a:cubicBezTo>
                  <a:cubicBezTo>
                    <a:pt x="1058" y="1757"/>
                    <a:pt x="1051" y="1770"/>
                    <a:pt x="1041" y="1780"/>
                  </a:cubicBezTo>
                  <a:cubicBezTo>
                    <a:pt x="1031" y="1791"/>
                    <a:pt x="1018" y="1798"/>
                    <a:pt x="1002" y="1798"/>
                  </a:cubicBezTo>
                  <a:cubicBezTo>
                    <a:pt x="485" y="1798"/>
                    <a:pt x="485" y="1798"/>
                    <a:pt x="485" y="1798"/>
                  </a:cubicBezTo>
                  <a:cubicBezTo>
                    <a:pt x="381" y="1798"/>
                    <a:pt x="296" y="1707"/>
                    <a:pt x="296" y="1596"/>
                  </a:cubicBezTo>
                  <a:cubicBezTo>
                    <a:pt x="296" y="811"/>
                    <a:pt x="296" y="811"/>
                    <a:pt x="296" y="811"/>
                  </a:cubicBezTo>
                  <a:cubicBezTo>
                    <a:pt x="121" y="810"/>
                    <a:pt x="121" y="810"/>
                    <a:pt x="121" y="810"/>
                  </a:cubicBezTo>
                  <a:cubicBezTo>
                    <a:pt x="120" y="810"/>
                    <a:pt x="118" y="810"/>
                    <a:pt x="117" y="810"/>
                  </a:cubicBezTo>
                  <a:cubicBezTo>
                    <a:pt x="59" y="806"/>
                    <a:pt x="24" y="785"/>
                    <a:pt x="14" y="747"/>
                  </a:cubicBezTo>
                  <a:cubicBezTo>
                    <a:pt x="0" y="692"/>
                    <a:pt x="53" y="647"/>
                    <a:pt x="86" y="625"/>
                  </a:cubicBezTo>
                  <a:cubicBezTo>
                    <a:pt x="835" y="106"/>
                    <a:pt x="835" y="106"/>
                    <a:pt x="835" y="106"/>
                  </a:cubicBezTo>
                  <a:cubicBezTo>
                    <a:pt x="890" y="59"/>
                    <a:pt x="1022" y="0"/>
                    <a:pt x="1148" y="101"/>
                  </a:cubicBezTo>
                  <a:cubicBezTo>
                    <a:pt x="1853" y="595"/>
                    <a:pt x="1853" y="595"/>
                    <a:pt x="1853" y="595"/>
                  </a:cubicBezTo>
                  <a:cubicBezTo>
                    <a:pt x="1897" y="628"/>
                    <a:pt x="1966" y="692"/>
                    <a:pt x="1945" y="757"/>
                  </a:cubicBezTo>
                  <a:close/>
                </a:path>
              </a:pathLst>
            </a:custGeom>
            <a:solidFill>
              <a:srgbClr val="4D2307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3166512" y="3401536"/>
            <a:ext cx="1083784" cy="1253720"/>
            <a:chOff x="2942972" y="5455909"/>
            <a:chExt cx="1083784" cy="1253720"/>
          </a:xfrm>
        </p:grpSpPr>
        <p:sp>
          <p:nvSpPr>
            <p:cNvPr id="64" name="Oval 18"/>
            <p:cNvSpPr>
              <a:spLocks noChangeArrowheads="1"/>
            </p:cNvSpPr>
            <p:nvPr/>
          </p:nvSpPr>
          <p:spPr bwMode="auto">
            <a:xfrm>
              <a:off x="3157971" y="5455909"/>
              <a:ext cx="868785" cy="125372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" name="Freeform 19"/>
            <p:cNvSpPr/>
            <p:nvPr/>
          </p:nvSpPr>
          <p:spPr bwMode="auto">
            <a:xfrm>
              <a:off x="2942972" y="5615250"/>
              <a:ext cx="957263" cy="874713"/>
            </a:xfrm>
            <a:custGeom>
              <a:gdLst>
                <a:gd fmla="*/ 1801 w 1966" name="T0"/>
                <a:gd fmla="*/ 820 h 1798" name="T1"/>
                <a:gd fmla="*/ 1684 w 1966" name="T2"/>
                <a:gd fmla="*/ 1596 h 1798" name="T3"/>
                <a:gd fmla="*/ 1227 w 1966" name="T4"/>
                <a:gd fmla="*/ 1798 h 1798" name="T5"/>
                <a:gd fmla="*/ 1227 w 1966" name="T6"/>
                <a:gd fmla="*/ 1691 h 1798" name="T7"/>
                <a:gd fmla="*/ 1579 w 1966" name="T8"/>
                <a:gd fmla="*/ 1596 h 1798" name="T9"/>
                <a:gd fmla="*/ 1631 w 1966" name="T10"/>
                <a:gd fmla="*/ 714 h 1798" name="T11"/>
                <a:gd fmla="*/ 1634 w 1966" name="T12"/>
                <a:gd fmla="*/ 714 h 1798" name="T13"/>
                <a:gd fmla="*/ 1826 w 1966" name="T14"/>
                <a:gd fmla="*/ 713 h 1798" name="T15"/>
                <a:gd fmla="*/ 1087 w 1966" name="T16"/>
                <a:gd fmla="*/ 188 h 1798" name="T17"/>
                <a:gd fmla="*/ 902 w 1966" name="T18"/>
                <a:gd fmla="*/ 189 h 1798" name="T19"/>
                <a:gd fmla="*/ 160 w 1966" name="T20"/>
                <a:gd fmla="*/ 703 h 1798" name="T21"/>
                <a:gd fmla="*/ 400 w 1966" name="T22"/>
                <a:gd fmla="*/ 757 h 1798" name="T23"/>
                <a:gd fmla="*/ 401 w 1966" name="T24"/>
                <a:gd fmla="*/ 766 h 1798" name="T25"/>
                <a:gd fmla="*/ 485 w 1966" name="T26"/>
                <a:gd fmla="*/ 1691 h 1798" name="T27"/>
                <a:gd fmla="*/ 953 w 1966" name="T28"/>
                <a:gd fmla="*/ 1274 h 1798" name="T29"/>
                <a:gd fmla="*/ 646 w 1966" name="T30"/>
                <a:gd fmla="*/ 1221 h 1798" name="T31"/>
                <a:gd fmla="*/ 953 w 1966" name="T32"/>
                <a:gd fmla="*/ 1167 h 1798" name="T33"/>
                <a:gd fmla="*/ 699 w 1966" name="T34"/>
                <a:gd fmla="*/ 1049 h 1798" name="T35"/>
                <a:gd fmla="*/ 699 w 1966" name="T36"/>
                <a:gd fmla="*/ 942 h 1798" name="T37"/>
                <a:gd fmla="*/ 696 w 1966" name="T38"/>
                <a:gd fmla="*/ 735 h 1798" name="T39"/>
                <a:gd fmla="*/ 774 w 1966" name="T40"/>
                <a:gd fmla="*/ 663 h 1798" name="T41"/>
                <a:gd fmla="*/ 1242 w 1966" name="T42"/>
                <a:gd fmla="*/ 665 h 1798" name="T43"/>
                <a:gd fmla="*/ 1319 w 1966" name="T44"/>
                <a:gd fmla="*/ 738 h 1798" name="T45"/>
                <a:gd fmla="*/ 1313 w 1966" name="T46"/>
                <a:gd fmla="*/ 942 h 1798" name="T47"/>
                <a:gd fmla="*/ 1313 w 1966" name="T48"/>
                <a:gd fmla="*/ 1049 h 1798" name="T49"/>
                <a:gd fmla="*/ 1058 w 1966" name="T50"/>
                <a:gd fmla="*/ 1167 h 1798" name="T51"/>
                <a:gd fmla="*/ 1365 w 1966" name="T52"/>
                <a:gd fmla="*/ 1221 h 1798" name="T53"/>
                <a:gd fmla="*/ 1058 w 1966" name="T54"/>
                <a:gd fmla="*/ 1274 h 1798" name="T55"/>
                <a:gd fmla="*/ 1041 w 1966" name="T56"/>
                <a:gd fmla="*/ 1780 h 1798" name="T57"/>
                <a:gd fmla="*/ 485 w 1966" name="T58"/>
                <a:gd fmla="*/ 1798 h 1798" name="T59"/>
                <a:gd fmla="*/ 296 w 1966" name="T60"/>
                <a:gd fmla="*/ 811 h 1798" name="T61"/>
                <a:gd fmla="*/ 117 w 1966" name="T62"/>
                <a:gd fmla="*/ 810 h 1798" name="T63"/>
                <a:gd fmla="*/ 86 w 1966" name="T64"/>
                <a:gd fmla="*/ 625 h 1798" name="T65"/>
                <a:gd fmla="*/ 1148 w 1966" name="T66"/>
                <a:gd fmla="*/ 101 h 1798" name="T67"/>
                <a:gd fmla="*/ 1945 w 1966" name="T68"/>
                <a:gd fmla="*/ 757 h 179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798" w="1966">
                  <a:moveTo>
                    <a:pt x="1945" y="757"/>
                  </a:moveTo>
                  <a:cubicBezTo>
                    <a:pt x="1923" y="823"/>
                    <a:pt x="1834" y="821"/>
                    <a:pt x="1801" y="820"/>
                  </a:cubicBezTo>
                  <a:cubicBezTo>
                    <a:pt x="1684" y="821"/>
                    <a:pt x="1684" y="821"/>
                    <a:pt x="1684" y="821"/>
                  </a:cubicBezTo>
                  <a:cubicBezTo>
                    <a:pt x="1684" y="1596"/>
                    <a:pt x="1684" y="1596"/>
                    <a:pt x="1684" y="1596"/>
                  </a:cubicBezTo>
                  <a:cubicBezTo>
                    <a:pt x="1684" y="1707"/>
                    <a:pt x="1599" y="1798"/>
                    <a:pt x="1495" y="1798"/>
                  </a:cubicBezTo>
                  <a:cubicBezTo>
                    <a:pt x="1227" y="1798"/>
                    <a:pt x="1227" y="1798"/>
                    <a:pt x="1227" y="1798"/>
                  </a:cubicBezTo>
                  <a:cubicBezTo>
                    <a:pt x="1198" y="1798"/>
                    <a:pt x="1175" y="1774"/>
                    <a:pt x="1175" y="1744"/>
                  </a:cubicBezTo>
                  <a:cubicBezTo>
                    <a:pt x="1175" y="1715"/>
                    <a:pt x="1198" y="1691"/>
                    <a:pt x="1227" y="1691"/>
                  </a:cubicBezTo>
                  <a:cubicBezTo>
                    <a:pt x="1495" y="1691"/>
                    <a:pt x="1495" y="1691"/>
                    <a:pt x="1495" y="1691"/>
                  </a:cubicBezTo>
                  <a:cubicBezTo>
                    <a:pt x="1541" y="1691"/>
                    <a:pt x="1579" y="1648"/>
                    <a:pt x="1579" y="1596"/>
                  </a:cubicBezTo>
                  <a:cubicBezTo>
                    <a:pt x="1579" y="768"/>
                    <a:pt x="1579" y="768"/>
                    <a:pt x="1579" y="768"/>
                  </a:cubicBezTo>
                  <a:cubicBezTo>
                    <a:pt x="1579" y="738"/>
                    <a:pt x="1602" y="714"/>
                    <a:pt x="1631" y="714"/>
                  </a:cubicBezTo>
                  <a:cubicBezTo>
                    <a:pt x="1632" y="714"/>
                    <a:pt x="1632" y="714"/>
                    <a:pt x="1633" y="714"/>
                  </a:cubicBezTo>
                  <a:cubicBezTo>
                    <a:pt x="1633" y="714"/>
                    <a:pt x="1634" y="714"/>
                    <a:pt x="1634" y="714"/>
                  </a:cubicBezTo>
                  <a:cubicBezTo>
                    <a:pt x="1802" y="713"/>
                    <a:pt x="1802" y="713"/>
                    <a:pt x="1802" y="713"/>
                  </a:cubicBezTo>
                  <a:cubicBezTo>
                    <a:pt x="1812" y="714"/>
                    <a:pt x="1820" y="714"/>
                    <a:pt x="1826" y="713"/>
                  </a:cubicBezTo>
                  <a:cubicBezTo>
                    <a:pt x="1816" y="703"/>
                    <a:pt x="1804" y="691"/>
                    <a:pt x="1792" y="682"/>
                  </a:cubicBezTo>
                  <a:cubicBezTo>
                    <a:pt x="1087" y="188"/>
                    <a:pt x="1087" y="188"/>
                    <a:pt x="1087" y="188"/>
                  </a:cubicBezTo>
                  <a:cubicBezTo>
                    <a:pt x="1086" y="187"/>
                    <a:pt x="1085" y="187"/>
                    <a:pt x="1084" y="186"/>
                  </a:cubicBezTo>
                  <a:cubicBezTo>
                    <a:pt x="994" y="113"/>
                    <a:pt x="911" y="181"/>
                    <a:pt x="902" y="189"/>
                  </a:cubicBezTo>
                  <a:cubicBezTo>
                    <a:pt x="900" y="190"/>
                    <a:pt x="899" y="192"/>
                    <a:pt x="897" y="193"/>
                  </a:cubicBezTo>
                  <a:cubicBezTo>
                    <a:pt x="160" y="703"/>
                    <a:pt x="160" y="703"/>
                    <a:pt x="160" y="703"/>
                  </a:cubicBezTo>
                  <a:cubicBezTo>
                    <a:pt x="347" y="704"/>
                    <a:pt x="347" y="704"/>
                    <a:pt x="347" y="704"/>
                  </a:cubicBezTo>
                  <a:cubicBezTo>
                    <a:pt x="376" y="704"/>
                    <a:pt x="400" y="728"/>
                    <a:pt x="400" y="757"/>
                  </a:cubicBezTo>
                  <a:cubicBezTo>
                    <a:pt x="400" y="758"/>
                    <a:pt x="400" y="758"/>
                    <a:pt x="400" y="759"/>
                  </a:cubicBezTo>
                  <a:cubicBezTo>
                    <a:pt x="400" y="761"/>
                    <a:pt x="401" y="763"/>
                    <a:pt x="401" y="766"/>
                  </a:cubicBezTo>
                  <a:cubicBezTo>
                    <a:pt x="401" y="1596"/>
                    <a:pt x="401" y="1596"/>
                    <a:pt x="401" y="1596"/>
                  </a:cubicBezTo>
                  <a:cubicBezTo>
                    <a:pt x="401" y="1648"/>
                    <a:pt x="439" y="1691"/>
                    <a:pt x="485" y="1691"/>
                  </a:cubicBezTo>
                  <a:cubicBezTo>
                    <a:pt x="953" y="1691"/>
                    <a:pt x="953" y="1691"/>
                    <a:pt x="953" y="1691"/>
                  </a:cubicBezTo>
                  <a:cubicBezTo>
                    <a:pt x="953" y="1274"/>
                    <a:pt x="953" y="1274"/>
                    <a:pt x="953" y="1274"/>
                  </a:cubicBezTo>
                  <a:cubicBezTo>
                    <a:pt x="699" y="1274"/>
                    <a:pt x="699" y="1274"/>
                    <a:pt x="699" y="1274"/>
                  </a:cubicBezTo>
                  <a:cubicBezTo>
                    <a:pt x="670" y="1274"/>
                    <a:pt x="646" y="1250"/>
                    <a:pt x="646" y="1221"/>
                  </a:cubicBezTo>
                  <a:cubicBezTo>
                    <a:pt x="646" y="1191"/>
                    <a:pt x="670" y="1167"/>
                    <a:pt x="699" y="1167"/>
                  </a:cubicBezTo>
                  <a:cubicBezTo>
                    <a:pt x="953" y="1167"/>
                    <a:pt x="953" y="1167"/>
                    <a:pt x="953" y="1167"/>
                  </a:cubicBezTo>
                  <a:cubicBezTo>
                    <a:pt x="953" y="1049"/>
                    <a:pt x="953" y="1049"/>
                    <a:pt x="953" y="1049"/>
                  </a:cubicBezTo>
                  <a:cubicBezTo>
                    <a:pt x="699" y="1049"/>
                    <a:pt x="699" y="1049"/>
                    <a:pt x="699" y="1049"/>
                  </a:cubicBezTo>
                  <a:cubicBezTo>
                    <a:pt x="670" y="1049"/>
                    <a:pt x="646" y="1025"/>
                    <a:pt x="646" y="996"/>
                  </a:cubicBezTo>
                  <a:cubicBezTo>
                    <a:pt x="646" y="966"/>
                    <a:pt x="670" y="942"/>
                    <a:pt x="699" y="942"/>
                  </a:cubicBezTo>
                  <a:cubicBezTo>
                    <a:pt x="880" y="942"/>
                    <a:pt x="880" y="942"/>
                    <a:pt x="880" y="942"/>
                  </a:cubicBezTo>
                  <a:cubicBezTo>
                    <a:pt x="696" y="735"/>
                    <a:pt x="696" y="735"/>
                    <a:pt x="696" y="735"/>
                  </a:cubicBezTo>
                  <a:cubicBezTo>
                    <a:pt x="677" y="713"/>
                    <a:pt x="678" y="679"/>
                    <a:pt x="700" y="659"/>
                  </a:cubicBezTo>
                  <a:cubicBezTo>
                    <a:pt x="721" y="640"/>
                    <a:pt x="755" y="641"/>
                    <a:pt x="774" y="663"/>
                  </a:cubicBezTo>
                  <a:cubicBezTo>
                    <a:pt x="1005" y="923"/>
                    <a:pt x="1005" y="923"/>
                    <a:pt x="1005" y="923"/>
                  </a:cubicBezTo>
                  <a:cubicBezTo>
                    <a:pt x="1242" y="665"/>
                    <a:pt x="1242" y="665"/>
                    <a:pt x="1242" y="665"/>
                  </a:cubicBezTo>
                  <a:cubicBezTo>
                    <a:pt x="1262" y="643"/>
                    <a:pt x="1296" y="642"/>
                    <a:pt x="1317" y="663"/>
                  </a:cubicBezTo>
                  <a:cubicBezTo>
                    <a:pt x="1338" y="683"/>
                    <a:pt x="1339" y="717"/>
                    <a:pt x="1319" y="738"/>
                  </a:cubicBezTo>
                  <a:cubicBezTo>
                    <a:pt x="1131" y="942"/>
                    <a:pt x="1131" y="942"/>
                    <a:pt x="1131" y="942"/>
                  </a:cubicBezTo>
                  <a:cubicBezTo>
                    <a:pt x="1313" y="942"/>
                    <a:pt x="1313" y="942"/>
                    <a:pt x="1313" y="942"/>
                  </a:cubicBezTo>
                  <a:cubicBezTo>
                    <a:pt x="1342" y="942"/>
                    <a:pt x="1365" y="966"/>
                    <a:pt x="1365" y="996"/>
                  </a:cubicBezTo>
                  <a:cubicBezTo>
                    <a:pt x="1365" y="1025"/>
                    <a:pt x="1342" y="1049"/>
                    <a:pt x="1313" y="1049"/>
                  </a:cubicBezTo>
                  <a:cubicBezTo>
                    <a:pt x="1058" y="1049"/>
                    <a:pt x="1058" y="1049"/>
                    <a:pt x="1058" y="1049"/>
                  </a:cubicBezTo>
                  <a:cubicBezTo>
                    <a:pt x="1058" y="1167"/>
                    <a:pt x="1058" y="1167"/>
                    <a:pt x="1058" y="1167"/>
                  </a:cubicBezTo>
                  <a:cubicBezTo>
                    <a:pt x="1313" y="1167"/>
                    <a:pt x="1313" y="1167"/>
                    <a:pt x="1313" y="1167"/>
                  </a:cubicBezTo>
                  <a:cubicBezTo>
                    <a:pt x="1342" y="1167"/>
                    <a:pt x="1365" y="1191"/>
                    <a:pt x="1365" y="1221"/>
                  </a:cubicBezTo>
                  <a:cubicBezTo>
                    <a:pt x="1365" y="1250"/>
                    <a:pt x="1342" y="1274"/>
                    <a:pt x="1313" y="1274"/>
                  </a:cubicBezTo>
                  <a:cubicBezTo>
                    <a:pt x="1058" y="1274"/>
                    <a:pt x="1058" y="1274"/>
                    <a:pt x="1058" y="1274"/>
                  </a:cubicBezTo>
                  <a:cubicBezTo>
                    <a:pt x="1058" y="1741"/>
                    <a:pt x="1058" y="1741"/>
                    <a:pt x="1058" y="1741"/>
                  </a:cubicBezTo>
                  <a:cubicBezTo>
                    <a:pt x="1058" y="1757"/>
                    <a:pt x="1051" y="1770"/>
                    <a:pt x="1041" y="1780"/>
                  </a:cubicBezTo>
                  <a:cubicBezTo>
                    <a:pt x="1031" y="1791"/>
                    <a:pt x="1018" y="1798"/>
                    <a:pt x="1002" y="1798"/>
                  </a:cubicBezTo>
                  <a:cubicBezTo>
                    <a:pt x="485" y="1798"/>
                    <a:pt x="485" y="1798"/>
                    <a:pt x="485" y="1798"/>
                  </a:cubicBezTo>
                  <a:cubicBezTo>
                    <a:pt x="381" y="1798"/>
                    <a:pt x="296" y="1707"/>
                    <a:pt x="296" y="1596"/>
                  </a:cubicBezTo>
                  <a:cubicBezTo>
                    <a:pt x="296" y="811"/>
                    <a:pt x="296" y="811"/>
                    <a:pt x="296" y="811"/>
                  </a:cubicBezTo>
                  <a:cubicBezTo>
                    <a:pt x="121" y="810"/>
                    <a:pt x="121" y="810"/>
                    <a:pt x="121" y="810"/>
                  </a:cubicBezTo>
                  <a:cubicBezTo>
                    <a:pt x="120" y="810"/>
                    <a:pt x="118" y="810"/>
                    <a:pt x="117" y="810"/>
                  </a:cubicBezTo>
                  <a:cubicBezTo>
                    <a:pt x="59" y="806"/>
                    <a:pt x="24" y="785"/>
                    <a:pt x="14" y="747"/>
                  </a:cubicBezTo>
                  <a:cubicBezTo>
                    <a:pt x="0" y="692"/>
                    <a:pt x="53" y="647"/>
                    <a:pt x="86" y="625"/>
                  </a:cubicBezTo>
                  <a:cubicBezTo>
                    <a:pt x="835" y="106"/>
                    <a:pt x="835" y="106"/>
                    <a:pt x="835" y="106"/>
                  </a:cubicBezTo>
                  <a:cubicBezTo>
                    <a:pt x="890" y="59"/>
                    <a:pt x="1022" y="0"/>
                    <a:pt x="1148" y="101"/>
                  </a:cubicBezTo>
                  <a:cubicBezTo>
                    <a:pt x="1853" y="595"/>
                    <a:pt x="1853" y="595"/>
                    <a:pt x="1853" y="595"/>
                  </a:cubicBezTo>
                  <a:cubicBezTo>
                    <a:pt x="1897" y="628"/>
                    <a:pt x="1966" y="692"/>
                    <a:pt x="1945" y="757"/>
                  </a:cubicBezTo>
                  <a:close/>
                </a:path>
              </a:pathLst>
            </a:custGeom>
            <a:solidFill>
              <a:srgbClr val="4D2307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" name="矩形 1"/>
          <p:cNvSpPr/>
          <p:nvPr/>
        </p:nvSpPr>
        <p:spPr>
          <a:xfrm>
            <a:off x="10663929" y="2096827"/>
            <a:ext cx="1198880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A3FE285C-8B4A-45AC-81BC-3A0BE60D7A6D}" type="VALUE">
              <a:rPr altLang="zh-CN" b="1" lang="en-US" sz="2000">
                <a:solidFill>
                  <a:schemeClr val="accent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¥11,098</a:t>
            </a:fld>
          </a:p>
        </p:txBody>
      </p:sp>
    </p:spTree>
    <p:extLst>
      <p:ext uri="{BB962C8B-B14F-4D97-AF65-F5344CB8AC3E}">
        <p14:creationId val="3288996472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3" name="组合 42"/>
          <p:cNvGrpSpPr/>
          <p:nvPr/>
        </p:nvGrpSpPr>
        <p:grpSpPr>
          <a:xfrm>
            <a:off x="1466850" y="2804752"/>
            <a:ext cx="8820150" cy="3403429"/>
            <a:chOff x="1466850" y="2601552"/>
            <a:chExt cx="8820150" cy="3403429"/>
          </a:xfrm>
        </p:grpSpPr>
        <p:cxnSp>
          <p:nvCxnSpPr>
            <p:cNvPr id="16" name="直接连接符 15"/>
            <p:cNvCxnSpPr/>
            <p:nvPr/>
          </p:nvCxnSpPr>
          <p:spPr>
            <a:xfrm>
              <a:off x="2952750" y="2886075"/>
              <a:ext cx="2019300" cy="371475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4974339" y="3274729"/>
              <a:ext cx="2488886" cy="135221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 flipH="1">
              <a:off x="7463225" y="2604500"/>
              <a:ext cx="2823775" cy="812251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V="1">
              <a:off x="6972300" y="5257800"/>
              <a:ext cx="2680811" cy="747181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>
              <a:off x="1466850" y="4703897"/>
              <a:ext cx="2975890" cy="670229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flipV="1">
              <a:off x="4438470" y="3416751"/>
              <a:ext cx="3024755" cy="1955349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V="1">
              <a:off x="1489279" y="2896633"/>
              <a:ext cx="1476827" cy="1807264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H="1" flipV="1">
              <a:off x="4455331" y="5372100"/>
              <a:ext cx="2534496" cy="632881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flipH="1">
              <a:off x="9754235" y="2601552"/>
              <a:ext cx="532765" cy="2649447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>
              <a:off x="2964739" y="2886075"/>
              <a:ext cx="1466014" cy="2486025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 flipH="1">
              <a:off x="7002418" y="3409950"/>
              <a:ext cx="473398" cy="2595031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>
              <a:off x="7487803" y="3409782"/>
              <a:ext cx="2165308" cy="1848018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>
              <a:off x="4430753" y="3274729"/>
              <a:ext cx="541297" cy="2097371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矩形 1"/>
          <p:cNvSpPr/>
          <p:nvPr/>
        </p:nvSpPr>
        <p:spPr>
          <a:xfrm>
            <a:off x="4728776" y="145453"/>
            <a:ext cx="2734449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32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基本住房支出</a:t>
            </a:r>
          </a:p>
        </p:txBody>
      </p:sp>
      <p:sp>
        <p:nvSpPr>
          <p:cNvPr id="3" name="矩形 2"/>
          <p:cNvSpPr/>
          <p:nvPr/>
        </p:nvSpPr>
        <p:spPr>
          <a:xfrm>
            <a:off x="1019436" y="749278"/>
            <a:ext cx="10153128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四大城市基本住房支出中，电费、水费、暖气费、垃圾处理等费用月支出均高于200元，深圳以519元居于首位。</a:t>
            </a:r>
          </a:p>
        </p:txBody>
      </p:sp>
      <p:sp>
        <p:nvSpPr>
          <p:cNvPr id="5" name="椭圆 4"/>
          <p:cNvSpPr/>
          <p:nvPr/>
        </p:nvSpPr>
        <p:spPr>
          <a:xfrm>
            <a:off x="6096000" y="2341697"/>
            <a:ext cx="2565400" cy="2565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 anchorCtr="1" bIns="0" lIns="0" rIns="0" tIns="0"/>
          <a:lstStyle>
            <a:lvl1pPr indent="0" marL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indent="0" marL="4572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indent="0" marL="9144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indent="0" marL="13716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indent="0" marL="18288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indent="0" marL="22860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indent="0" marL="27432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indent="0" marL="32004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indent="0" marL="36576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altLang="zh-CN" b="1" lang="en-US" sz="3200"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ctr"/>
            <a:r>
              <a:rPr altLang="zh-CN" b="1" lang="en-US" sz="3200">
                <a:latin charset="-122" panose="020b0503020204020204" pitchFamily="34" typeface="微软雅黑"/>
                <a:ea charset="-122" panose="020b0503020204020204" pitchFamily="34" typeface="微软雅黑"/>
              </a:rPr>
              <a:t>深圳</a:t>
            </a:r>
          </a:p>
        </p:txBody>
      </p:sp>
      <p:sp>
        <p:nvSpPr>
          <p:cNvPr id="8" name="椭圆 7"/>
          <p:cNvSpPr/>
          <p:nvPr/>
        </p:nvSpPr>
        <p:spPr>
          <a:xfrm>
            <a:off x="8892241" y="4535063"/>
            <a:ext cx="1673118" cy="167311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 anchorCtr="1" bIns="0" lIns="0" rIns="0" tIns="0"/>
          <a:lstStyle>
            <a:lvl1pPr indent="0" marL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indent="0" marL="4572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indent="0" marL="9144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indent="0" marL="13716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indent="0" marL="18288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indent="0" marL="22860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indent="0" marL="27432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indent="0" marL="32004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indent="0" marL="36576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en-US" b="1" lang="zh-CN" sz="3600">
                <a:latin charset="-122" pitchFamily="50" typeface="造字工房尚雅（非商用）常规体"/>
                <a:ea charset="-122" pitchFamily="50" typeface="造字工房尚雅（非商用）常规体"/>
              </a:rPr>
              <a:t>广州</a:t>
            </a:r>
          </a:p>
        </p:txBody>
      </p:sp>
      <p:sp>
        <p:nvSpPr>
          <p:cNvPr id="9" name="椭圆 8"/>
          <p:cNvSpPr/>
          <p:nvPr/>
        </p:nvSpPr>
        <p:spPr>
          <a:xfrm>
            <a:off x="1988997" y="2092475"/>
            <a:ext cx="1993631" cy="199363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 anchorCtr="1" bIns="0" lIns="0" rIns="0" tIns="0"/>
          <a:lstStyle>
            <a:lvl1pPr indent="0" marL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indent="0" marL="4572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indent="0" marL="9144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indent="0" marL="13716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indent="0" marL="18288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indent="0" marL="22860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indent="0" marL="27432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indent="0" marL="32004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indent="0" marL="36576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altLang="zh-CN" b="1" lang="en-US" sz="2400"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ctr"/>
            <a:r>
              <a:rPr altLang="zh-CN" b="1" lang="en-US" sz="2400">
                <a:latin charset="-122" panose="020b0503020204020204" pitchFamily="34" typeface="微软雅黑"/>
                <a:ea charset="-122" panose="020b0503020204020204" pitchFamily="34" typeface="微软雅黑"/>
              </a:rPr>
              <a:t>北京</a:t>
            </a:r>
          </a:p>
        </p:txBody>
      </p:sp>
      <p:sp>
        <p:nvSpPr>
          <p:cNvPr id="10" name="椭圆 9"/>
          <p:cNvSpPr/>
          <p:nvPr/>
        </p:nvSpPr>
        <p:spPr>
          <a:xfrm>
            <a:off x="3257611" y="4458268"/>
            <a:ext cx="2212680" cy="22126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 anchorCtr="1" bIns="0" lIns="0" rIns="0" tIns="0"/>
          <a:lstStyle>
            <a:lvl1pPr indent="0" marL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indent="0" marL="4572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indent="0" marL="9144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indent="0" marL="13716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indent="0" marL="18288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indent="0" marL="22860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indent="0" marL="27432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indent="0" marL="32004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indent="0" marL="365760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en-US" b="1" lang="zh-CN" sz="4800">
                <a:latin charset="-122" pitchFamily="50" typeface="造字工房尚雅（非商用）常规体"/>
                <a:ea charset="-122" pitchFamily="50" typeface="造字工房尚雅（非商用）常规体"/>
              </a:rPr>
              <a:t>上海</a:t>
            </a:r>
          </a:p>
        </p:txBody>
      </p:sp>
      <p:sp>
        <p:nvSpPr>
          <p:cNvPr id="11" name="椭圆 10"/>
          <p:cNvSpPr/>
          <p:nvPr/>
        </p:nvSpPr>
        <p:spPr>
          <a:xfrm>
            <a:off x="6688493" y="5785878"/>
            <a:ext cx="755823" cy="75582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椭圆 11"/>
          <p:cNvSpPr/>
          <p:nvPr/>
        </p:nvSpPr>
        <p:spPr>
          <a:xfrm>
            <a:off x="4576547" y="3015162"/>
            <a:ext cx="925534" cy="92553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椭圆 12"/>
          <p:cNvSpPr/>
          <p:nvPr/>
        </p:nvSpPr>
        <p:spPr>
          <a:xfrm>
            <a:off x="899757" y="4316378"/>
            <a:ext cx="1265019" cy="126501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9653111" y="2216947"/>
            <a:ext cx="1314173" cy="131417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7" name="Freeform 5"/>
          <p:cNvSpPr/>
          <p:nvPr/>
        </p:nvSpPr>
        <p:spPr bwMode="auto">
          <a:xfrm>
            <a:off x="6886716" y="5929725"/>
            <a:ext cx="312066" cy="489034"/>
          </a:xfrm>
          <a:custGeom>
            <a:gdLst>
              <a:gd fmla="*/ 86 w 1671" name="T0"/>
              <a:gd fmla="*/ 2620 h 2624" name="T1"/>
              <a:gd fmla="*/ 363 w 1671" name="T2"/>
              <a:gd fmla="*/ 2130 h 2624" name="T3"/>
              <a:gd fmla="*/ 684 w 1671" name="T4"/>
              <a:gd fmla="*/ 1563 h 2624" name="T5"/>
              <a:gd fmla="*/ 668 w 1671" name="T6"/>
              <a:gd fmla="*/ 1519 h 2624" name="T7"/>
              <a:gd fmla="*/ 41 w 1671" name="T8"/>
              <a:gd fmla="*/ 1156 h 2624" name="T9"/>
              <a:gd fmla="*/ 0 w 1671" name="T10"/>
              <a:gd fmla="*/ 1131 h 2624" name="T11"/>
              <a:gd fmla="*/ 1581 w 1671" name="T12"/>
              <a:gd fmla="*/ 0 h 2624" name="T13"/>
              <a:gd fmla="*/ 1585 w 1671" name="T14"/>
              <a:gd fmla="*/ 4 h 2624" name="T15"/>
              <a:gd fmla="*/ 973 w 1671" name="T16"/>
              <a:gd fmla="*/ 1088 h 2624" name="T17"/>
              <a:gd fmla="*/ 1671 w 1671" name="T18"/>
              <a:gd fmla="*/ 1493 h 2624" name="T19"/>
              <a:gd fmla="*/ 91 w 1671" name="T20"/>
              <a:gd fmla="*/ 2624 h 2624" name="T21"/>
              <a:gd fmla="*/ 86 w 1671" name="T22"/>
              <a:gd fmla="*/ 2620 h 2624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2624" w="1670">
                <a:moveTo>
                  <a:pt x="86" y="2620"/>
                </a:moveTo>
                <a:cubicBezTo>
                  <a:pt x="178" y="2456"/>
                  <a:pt x="270" y="2293"/>
                  <a:pt x="363" y="2130"/>
                </a:cubicBezTo>
                <a:cubicBezTo>
                  <a:pt x="470" y="1941"/>
                  <a:pt x="576" y="1752"/>
                  <a:pt x="684" y="1563"/>
                </a:cubicBezTo>
                <a:cubicBezTo>
                  <a:pt x="699" y="1537"/>
                  <a:pt x="687" y="1530"/>
                  <a:pt x="668" y="1519"/>
                </a:cubicBezTo>
                <a:cubicBezTo>
                  <a:pt x="459" y="1398"/>
                  <a:pt x="250" y="1277"/>
                  <a:pt x="41" y="1156"/>
                </a:cubicBezTo>
                <a:cubicBezTo>
                  <a:pt x="29" y="1149"/>
                  <a:pt x="18" y="1142"/>
                  <a:pt x="0" y="1131"/>
                </a:cubicBezTo>
                <a:cubicBezTo>
                  <a:pt x="529" y="753"/>
                  <a:pt x="1055" y="376"/>
                  <a:pt x="1581" y="0"/>
                </a:cubicBezTo>
                <a:cubicBezTo>
                  <a:pt x="1582" y="2"/>
                  <a:pt x="1584" y="3"/>
                  <a:pt x="1585" y="4"/>
                </a:cubicBezTo>
                <a:cubicBezTo>
                  <a:pt x="1382" y="364"/>
                  <a:pt x="1179" y="723"/>
                  <a:pt x="973" y="1088"/>
                </a:cubicBezTo>
                <a:cubicBezTo>
                  <a:pt x="1205" y="1222"/>
                  <a:pt x="1435" y="1357"/>
                  <a:pt x="1671" y="1493"/>
                </a:cubicBezTo>
                <a:cubicBezTo>
                  <a:pt x="1141" y="1873"/>
                  <a:pt x="616" y="2248"/>
                  <a:pt x="91" y="2624"/>
                </a:cubicBezTo>
                <a:cubicBezTo>
                  <a:pt x="89" y="2622"/>
                  <a:pt x="88" y="2621"/>
                  <a:pt x="86" y="262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67" name="组合 66"/>
          <p:cNvGrpSpPr/>
          <p:nvPr/>
        </p:nvGrpSpPr>
        <p:grpSpPr>
          <a:xfrm>
            <a:off x="9952975" y="2510849"/>
            <a:ext cx="714445" cy="726369"/>
            <a:chOff x="9929777" y="2347877"/>
            <a:chExt cx="714445" cy="726369"/>
          </a:xfrm>
          <a:solidFill>
            <a:schemeClr val="accent5"/>
          </a:solidFill>
        </p:grpSpPr>
        <p:sp>
          <p:nvSpPr>
            <p:cNvPr id="56" name="任意多边形: 形状 55"/>
            <p:cNvSpPr/>
            <p:nvPr/>
          </p:nvSpPr>
          <p:spPr bwMode="auto">
            <a:xfrm>
              <a:off x="9929777" y="2601551"/>
              <a:ext cx="714445" cy="472695"/>
            </a:xfrm>
            <a:custGeom>
              <a:gdLst>
                <a:gd fmla="*/ 7150100 w 9448800" name="connsiteX0"/>
                <a:gd fmla="*/ 2166938 h 6251575" name="connsiteY0"/>
                <a:gd fmla="*/ 7150100 w 9448800" name="connsiteX1"/>
                <a:gd fmla="*/ 4081463 h 6251575" name="connsiteY1"/>
                <a:gd fmla="*/ 7532688 w 9448800" name="connsiteX2"/>
                <a:gd fmla="*/ 4081463 h 6251575" name="connsiteY2"/>
                <a:gd fmla="*/ 7532688 w 9448800" name="connsiteX3"/>
                <a:gd fmla="*/ 2166938 h 6251575" name="connsiteY3"/>
                <a:gd fmla="*/ 5364163 w 9448800" name="connsiteX4"/>
                <a:gd fmla="*/ 2166938 h 6251575" name="connsiteY4"/>
                <a:gd fmla="*/ 5364163 w 9448800" name="connsiteX5"/>
                <a:gd fmla="*/ 4081463 h 6251575" name="connsiteY5"/>
                <a:gd fmla="*/ 5746751 w 9448800" name="connsiteX6"/>
                <a:gd fmla="*/ 4081463 h 6251575" name="connsiteY6"/>
                <a:gd fmla="*/ 5746751 w 9448800" name="connsiteX7"/>
                <a:gd fmla="*/ 2166938 h 6251575" name="connsiteY7"/>
                <a:gd fmla="*/ 3573463 w 9448800" name="connsiteX8"/>
                <a:gd fmla="*/ 2166938 h 6251575" name="connsiteY8"/>
                <a:gd fmla="*/ 3573463 w 9448800" name="connsiteX9"/>
                <a:gd fmla="*/ 4081463 h 6251575" name="connsiteY9"/>
                <a:gd fmla="*/ 3959226 w 9448800" name="connsiteX10"/>
                <a:gd fmla="*/ 4081463 h 6251575" name="connsiteY10"/>
                <a:gd fmla="*/ 3959226 w 9448800" name="connsiteX11"/>
                <a:gd fmla="*/ 2166938 h 6251575" name="connsiteY11"/>
                <a:gd fmla="*/ 1787525 w 9448800" name="connsiteX12"/>
                <a:gd fmla="*/ 2166938 h 6251575" name="connsiteY12"/>
                <a:gd fmla="*/ 1787525 w 9448800" name="connsiteX13"/>
                <a:gd fmla="*/ 4081463 h 6251575" name="connsiteY13"/>
                <a:gd fmla="*/ 2168525 w 9448800" name="connsiteX14"/>
                <a:gd fmla="*/ 4081463 h 6251575" name="connsiteY14"/>
                <a:gd fmla="*/ 2168525 w 9448800" name="connsiteX15"/>
                <a:gd fmla="*/ 2166938 h 6251575" name="connsiteY15"/>
                <a:gd fmla="*/ 1084667 w 9448800" name="connsiteX16"/>
                <a:gd fmla="*/ 0 h 6251575" name="connsiteY16"/>
                <a:gd fmla="*/ 1786898 w 9448800" name="connsiteX17"/>
                <a:gd fmla="*/ 701573 h 6251575" name="connsiteY17"/>
                <a:gd fmla="*/ 1786898 w 9448800" name="connsiteX18"/>
                <a:gd fmla="*/ 1021069 h 6251575" name="connsiteY18"/>
                <a:gd fmla="*/ 2169334 w 9448800" name="connsiteX19"/>
                <a:gd fmla="*/ 1021069 h 6251575" name="connsiteY19"/>
                <a:gd fmla="*/ 2169334 w 9448800" name="connsiteX20"/>
                <a:gd fmla="*/ 701573 h 6251575" name="connsiteY20"/>
                <a:gd fmla="*/ 2871565 w 9448800" name="connsiteX21"/>
                <a:gd fmla="*/ 0 h 6251575" name="connsiteY21"/>
                <a:gd fmla="*/ 3573796 w 9448800" name="connsiteX22"/>
                <a:gd fmla="*/ 701573 h 6251575" name="connsiteY22"/>
                <a:gd fmla="*/ 3573796 w 9448800" name="connsiteX23"/>
                <a:gd fmla="*/ 1021069 h 6251575" name="connsiteY23"/>
                <a:gd fmla="*/ 3959528 w 9448800" name="connsiteX24"/>
                <a:gd fmla="*/ 1021069 h 6251575" name="connsiteY24"/>
                <a:gd fmla="*/ 3959528 w 9448800" name="connsiteX25"/>
                <a:gd fmla="*/ 701573 h 6251575" name="connsiteY25"/>
                <a:gd fmla="*/ 4661759 w 9448800" name="connsiteX26"/>
                <a:gd fmla="*/ 0 h 6251575" name="connsiteY26"/>
                <a:gd fmla="*/ 5363991 w 9448800" name="connsiteX27"/>
                <a:gd fmla="*/ 701573 h 6251575" name="connsiteY27"/>
                <a:gd fmla="*/ 5363991 w 9448800" name="connsiteX28"/>
                <a:gd fmla="*/ 1021069 h 6251575" name="connsiteY28"/>
                <a:gd fmla="*/ 5746426 w 9448800" name="connsiteX29"/>
                <a:gd fmla="*/ 1021069 h 6251575" name="connsiteY29"/>
                <a:gd fmla="*/ 5746426 w 9448800" name="connsiteX30"/>
                <a:gd fmla="*/ 701573 h 6251575" name="connsiteY30"/>
                <a:gd fmla="*/ 6448657 w 9448800" name="connsiteX31"/>
                <a:gd fmla="*/ 0 h 6251575" name="connsiteY31"/>
                <a:gd fmla="*/ 7150889 w 9448800" name="connsiteX32"/>
                <a:gd fmla="*/ 701573 h 6251575" name="connsiteY32"/>
                <a:gd fmla="*/ 7150889 w 9448800" name="connsiteX33"/>
                <a:gd fmla="*/ 1021069 h 6251575" name="connsiteY33"/>
                <a:gd fmla="*/ 7533325 w 9448800" name="connsiteX34"/>
                <a:gd fmla="*/ 1021069 h 6251575" name="connsiteY34"/>
                <a:gd fmla="*/ 7533325 w 9448800" name="connsiteX35"/>
                <a:gd fmla="*/ 701573 h 6251575" name="connsiteY35"/>
                <a:gd fmla="*/ 8235555 w 9448800" name="connsiteX36"/>
                <a:gd fmla="*/ 0 h 6251575" name="connsiteY36"/>
                <a:gd fmla="*/ 8937787 w 9448800" name="connsiteX37"/>
                <a:gd fmla="*/ 701573 h 6251575" name="connsiteY37"/>
                <a:gd fmla="*/ 8937787 w 9448800" name="connsiteX38"/>
                <a:gd fmla="*/ 1024362 h 6251575" name="connsiteY38"/>
                <a:gd fmla="*/ 9448800 w 9448800" name="connsiteX39"/>
                <a:gd fmla="*/ 1594185 h 6251575" name="connsiteY39"/>
                <a:gd fmla="*/ 8937787 w 9448800" name="connsiteX40"/>
                <a:gd fmla="*/ 2164007 h 6251575" name="connsiteY40"/>
                <a:gd fmla="*/ 8937787 w 9448800" name="connsiteX41"/>
                <a:gd fmla="*/ 4094156 h 6251575" name="connsiteY41"/>
                <a:gd fmla="*/ 9448800 w 9448800" name="connsiteX42"/>
                <a:gd fmla="*/ 4719972 h 6251575" name="connsiteY42"/>
                <a:gd fmla="*/ 8937787 w 9448800" name="connsiteX43"/>
                <a:gd fmla="*/ 5345789 h 6251575" name="connsiteY43"/>
                <a:gd fmla="*/ 8937787 w 9448800" name="connsiteX44"/>
                <a:gd fmla="*/ 5550002 h 6251575" name="connsiteY44"/>
                <a:gd fmla="*/ 8235555 w 9448800" name="connsiteX45"/>
                <a:gd fmla="*/ 6251575 h 6251575" name="connsiteY45"/>
                <a:gd fmla="*/ 7533325 w 9448800" name="connsiteX46"/>
                <a:gd fmla="*/ 5550002 h 6251575" name="connsiteY46"/>
                <a:gd fmla="*/ 7533325 w 9448800" name="connsiteX47"/>
                <a:gd fmla="*/ 5358964 h 6251575" name="connsiteY47"/>
                <a:gd fmla="*/ 7150889 w 9448800" name="connsiteX48"/>
                <a:gd fmla="*/ 5358964 h 6251575" name="connsiteY48"/>
                <a:gd fmla="*/ 7150889 w 9448800" name="connsiteX49"/>
                <a:gd fmla="*/ 5550002 h 6251575" name="connsiteY49"/>
                <a:gd fmla="*/ 6448657 w 9448800" name="connsiteX50"/>
                <a:gd fmla="*/ 6251575 h 6251575" name="connsiteY50"/>
                <a:gd fmla="*/ 5746426 w 9448800" name="connsiteX51"/>
                <a:gd fmla="*/ 5550002 h 6251575" name="connsiteY51"/>
                <a:gd fmla="*/ 5746426 w 9448800" name="connsiteX52"/>
                <a:gd fmla="*/ 5358964 h 6251575" name="connsiteY52"/>
                <a:gd fmla="*/ 5363991 w 9448800" name="connsiteX53"/>
                <a:gd fmla="*/ 5358964 h 6251575" name="connsiteY53"/>
                <a:gd fmla="*/ 5363991 w 9448800" name="connsiteX54"/>
                <a:gd fmla="*/ 5550002 h 6251575" name="connsiteY54"/>
                <a:gd fmla="*/ 4661759 w 9448800" name="connsiteX55"/>
                <a:gd fmla="*/ 6251575 h 6251575" name="connsiteY55"/>
                <a:gd fmla="*/ 3959528 w 9448800" name="connsiteX56"/>
                <a:gd fmla="*/ 5550002 h 6251575" name="connsiteY56"/>
                <a:gd fmla="*/ 3959528 w 9448800" name="connsiteX57"/>
                <a:gd fmla="*/ 5358964 h 6251575" name="connsiteY57"/>
                <a:gd fmla="*/ 3573796 w 9448800" name="connsiteX58"/>
                <a:gd fmla="*/ 5358964 h 6251575" name="connsiteY58"/>
                <a:gd fmla="*/ 3573796 w 9448800" name="connsiteX59"/>
                <a:gd fmla="*/ 5550002 h 6251575" name="connsiteY59"/>
                <a:gd fmla="*/ 2871565 w 9448800" name="connsiteX60"/>
                <a:gd fmla="*/ 6251575 h 6251575" name="connsiteY60"/>
                <a:gd fmla="*/ 2169334 w 9448800" name="connsiteX61"/>
                <a:gd fmla="*/ 5550002 h 6251575" name="connsiteY61"/>
                <a:gd fmla="*/ 2169334 w 9448800" name="connsiteX62"/>
                <a:gd fmla="*/ 5358964 h 6251575" name="connsiteY62"/>
                <a:gd fmla="*/ 1786898 w 9448800" name="connsiteX63"/>
                <a:gd fmla="*/ 5358964 h 6251575" name="connsiteY63"/>
                <a:gd fmla="*/ 1786898 w 9448800" name="connsiteX64"/>
                <a:gd fmla="*/ 5550002 h 6251575" name="connsiteY64"/>
                <a:gd fmla="*/ 1084667 w 9448800" name="connsiteX65"/>
                <a:gd fmla="*/ 6251575 h 6251575" name="connsiteY65"/>
                <a:gd fmla="*/ 382436 w 9448800" name="connsiteX66"/>
                <a:gd fmla="*/ 5550002 h 6251575" name="connsiteY66"/>
                <a:gd fmla="*/ 382436 w 9448800" name="connsiteX67"/>
                <a:gd fmla="*/ 5306263 h 6251575" name="connsiteY67"/>
                <a:gd fmla="*/ 0 w 9448800" name="connsiteX68"/>
                <a:gd fmla="*/ 4719972 h 6251575" name="connsiteY68"/>
                <a:gd fmla="*/ 382436 w 9448800" name="connsiteX69"/>
                <a:gd fmla="*/ 4136975 h 6251575" name="connsiteY69"/>
                <a:gd fmla="*/ 382436 w 9448800" name="connsiteX70"/>
                <a:gd fmla="*/ 2134363 h 6251575" name="connsiteY70"/>
                <a:gd fmla="*/ 0 w 9448800" name="connsiteX71"/>
                <a:gd fmla="*/ 1594185 h 6251575" name="connsiteY71"/>
                <a:gd fmla="*/ 382436 w 9448800" name="connsiteX72"/>
                <a:gd fmla="*/ 1054006 h 6251575" name="connsiteY72"/>
                <a:gd fmla="*/ 382436 w 9448800" name="connsiteX73"/>
                <a:gd fmla="*/ 701573 h 6251575" name="connsiteY73"/>
                <a:gd fmla="*/ 1084667 w 9448800" name="connsiteX74"/>
                <a:gd fmla="*/ 0 h 6251575" name="connsiteY7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b="b" l="l" r="r" t="t"/>
              <a:pathLst>
                <a:path h="6251575" w="9448800">
                  <a:moveTo>
                    <a:pt x="7150100" y="2166938"/>
                  </a:moveTo>
                  <a:lnTo>
                    <a:pt x="7150100" y="4081463"/>
                  </a:lnTo>
                  <a:lnTo>
                    <a:pt x="7532688" y="4081463"/>
                  </a:lnTo>
                  <a:lnTo>
                    <a:pt x="7532688" y="2166938"/>
                  </a:lnTo>
                  <a:close/>
                  <a:moveTo>
                    <a:pt x="5364163" y="2166938"/>
                  </a:moveTo>
                  <a:lnTo>
                    <a:pt x="5364163" y="4081463"/>
                  </a:lnTo>
                  <a:lnTo>
                    <a:pt x="5746751" y="4081463"/>
                  </a:lnTo>
                  <a:lnTo>
                    <a:pt x="5746751" y="2166938"/>
                  </a:lnTo>
                  <a:close/>
                  <a:moveTo>
                    <a:pt x="3573463" y="2166938"/>
                  </a:moveTo>
                  <a:lnTo>
                    <a:pt x="3573463" y="4081463"/>
                  </a:lnTo>
                  <a:lnTo>
                    <a:pt x="3959226" y="4081463"/>
                  </a:lnTo>
                  <a:lnTo>
                    <a:pt x="3959226" y="2166938"/>
                  </a:lnTo>
                  <a:close/>
                  <a:moveTo>
                    <a:pt x="1787525" y="2166938"/>
                  </a:moveTo>
                  <a:lnTo>
                    <a:pt x="1787525" y="4081463"/>
                  </a:lnTo>
                  <a:lnTo>
                    <a:pt x="2168525" y="4081463"/>
                  </a:lnTo>
                  <a:lnTo>
                    <a:pt x="2168525" y="2166938"/>
                  </a:lnTo>
                  <a:close/>
                  <a:moveTo>
                    <a:pt x="1084667" y="0"/>
                  </a:moveTo>
                  <a:cubicBezTo>
                    <a:pt x="1473696" y="0"/>
                    <a:pt x="1786898" y="312908"/>
                    <a:pt x="1786898" y="701573"/>
                  </a:cubicBezTo>
                  <a:cubicBezTo>
                    <a:pt x="1786898" y="701573"/>
                    <a:pt x="1786898" y="701573"/>
                    <a:pt x="1786898" y="1021069"/>
                  </a:cubicBezTo>
                  <a:cubicBezTo>
                    <a:pt x="1786898" y="1021069"/>
                    <a:pt x="1786898" y="1021069"/>
                    <a:pt x="2169334" y="1021069"/>
                  </a:cubicBezTo>
                  <a:cubicBezTo>
                    <a:pt x="2169334" y="1021069"/>
                    <a:pt x="2169334" y="1021069"/>
                    <a:pt x="2169334" y="701573"/>
                  </a:cubicBezTo>
                  <a:cubicBezTo>
                    <a:pt x="2169334" y="312908"/>
                    <a:pt x="2485832" y="0"/>
                    <a:pt x="2871565" y="0"/>
                  </a:cubicBezTo>
                  <a:cubicBezTo>
                    <a:pt x="3260594" y="0"/>
                    <a:pt x="3573796" y="312908"/>
                    <a:pt x="3573796" y="701573"/>
                  </a:cubicBezTo>
                  <a:cubicBezTo>
                    <a:pt x="3573796" y="701573"/>
                    <a:pt x="3573796" y="701573"/>
                    <a:pt x="3573796" y="1021069"/>
                  </a:cubicBezTo>
                  <a:cubicBezTo>
                    <a:pt x="3573796" y="1021069"/>
                    <a:pt x="3573796" y="1021069"/>
                    <a:pt x="3959528" y="1021069"/>
                  </a:cubicBezTo>
                  <a:cubicBezTo>
                    <a:pt x="3959528" y="1021069"/>
                    <a:pt x="3959528" y="1021069"/>
                    <a:pt x="3959528" y="701573"/>
                  </a:cubicBezTo>
                  <a:cubicBezTo>
                    <a:pt x="3959528" y="312908"/>
                    <a:pt x="4272730" y="0"/>
                    <a:pt x="4661759" y="0"/>
                  </a:cubicBezTo>
                  <a:cubicBezTo>
                    <a:pt x="5047492" y="0"/>
                    <a:pt x="5363991" y="312908"/>
                    <a:pt x="5363991" y="701573"/>
                  </a:cubicBezTo>
                  <a:cubicBezTo>
                    <a:pt x="5363991" y="701573"/>
                    <a:pt x="5363991" y="701573"/>
                    <a:pt x="5363991" y="1021069"/>
                  </a:cubicBezTo>
                  <a:cubicBezTo>
                    <a:pt x="5363991" y="1021069"/>
                    <a:pt x="5363991" y="1021069"/>
                    <a:pt x="5746426" y="1021069"/>
                  </a:cubicBezTo>
                  <a:cubicBezTo>
                    <a:pt x="5746426" y="1021069"/>
                    <a:pt x="5746426" y="1021069"/>
                    <a:pt x="5746426" y="701573"/>
                  </a:cubicBezTo>
                  <a:cubicBezTo>
                    <a:pt x="5746426" y="312908"/>
                    <a:pt x="6059628" y="0"/>
                    <a:pt x="6448657" y="0"/>
                  </a:cubicBezTo>
                  <a:cubicBezTo>
                    <a:pt x="6837687" y="0"/>
                    <a:pt x="7150889" y="312908"/>
                    <a:pt x="7150889" y="701573"/>
                  </a:cubicBezTo>
                  <a:cubicBezTo>
                    <a:pt x="7150889" y="701573"/>
                    <a:pt x="7150889" y="701573"/>
                    <a:pt x="7150889" y="1021069"/>
                  </a:cubicBezTo>
                  <a:cubicBezTo>
                    <a:pt x="7150889" y="1021069"/>
                    <a:pt x="7150889" y="1021069"/>
                    <a:pt x="7533325" y="1021069"/>
                  </a:cubicBezTo>
                  <a:cubicBezTo>
                    <a:pt x="7533325" y="1021069"/>
                    <a:pt x="7533325" y="1021069"/>
                    <a:pt x="7533325" y="701573"/>
                  </a:cubicBezTo>
                  <a:cubicBezTo>
                    <a:pt x="7533325" y="312908"/>
                    <a:pt x="7849823" y="0"/>
                    <a:pt x="8235555" y="0"/>
                  </a:cubicBezTo>
                  <a:cubicBezTo>
                    <a:pt x="8624585" y="0"/>
                    <a:pt x="8937787" y="312908"/>
                    <a:pt x="8937787" y="701573"/>
                  </a:cubicBezTo>
                  <a:cubicBezTo>
                    <a:pt x="8937787" y="701573"/>
                    <a:pt x="8937787" y="701573"/>
                    <a:pt x="8937787" y="1024362"/>
                  </a:cubicBezTo>
                  <a:cubicBezTo>
                    <a:pt x="9224614" y="1057300"/>
                    <a:pt x="9448800" y="1297745"/>
                    <a:pt x="9448800" y="1594185"/>
                  </a:cubicBezTo>
                  <a:cubicBezTo>
                    <a:pt x="9448800" y="1890624"/>
                    <a:pt x="9224614" y="2134363"/>
                    <a:pt x="8937787" y="2164007"/>
                  </a:cubicBezTo>
                  <a:cubicBezTo>
                    <a:pt x="8937787" y="2164007"/>
                    <a:pt x="8937787" y="2164007"/>
                    <a:pt x="8937787" y="4094156"/>
                  </a:cubicBezTo>
                  <a:cubicBezTo>
                    <a:pt x="9231207" y="4153444"/>
                    <a:pt x="9448800" y="4410358"/>
                    <a:pt x="9448800" y="4719972"/>
                  </a:cubicBezTo>
                  <a:cubicBezTo>
                    <a:pt x="9448800" y="5029587"/>
                    <a:pt x="9231207" y="5286501"/>
                    <a:pt x="8937787" y="5345789"/>
                  </a:cubicBezTo>
                  <a:cubicBezTo>
                    <a:pt x="8937787" y="5345789"/>
                    <a:pt x="8937787" y="5345789"/>
                    <a:pt x="8937787" y="5550002"/>
                  </a:cubicBezTo>
                  <a:cubicBezTo>
                    <a:pt x="8937787" y="5935373"/>
                    <a:pt x="8624585" y="6251575"/>
                    <a:pt x="8235555" y="6251575"/>
                  </a:cubicBezTo>
                  <a:cubicBezTo>
                    <a:pt x="7849823" y="6251575"/>
                    <a:pt x="7533325" y="5935373"/>
                    <a:pt x="7533325" y="5550002"/>
                  </a:cubicBezTo>
                  <a:cubicBezTo>
                    <a:pt x="7533325" y="5550002"/>
                    <a:pt x="7533325" y="5550002"/>
                    <a:pt x="7533325" y="5358964"/>
                  </a:cubicBezTo>
                  <a:cubicBezTo>
                    <a:pt x="7533325" y="5358964"/>
                    <a:pt x="7533325" y="5358964"/>
                    <a:pt x="7150889" y="5358964"/>
                  </a:cubicBezTo>
                  <a:cubicBezTo>
                    <a:pt x="7150889" y="5358964"/>
                    <a:pt x="7150889" y="5358964"/>
                    <a:pt x="7150889" y="5550002"/>
                  </a:cubicBezTo>
                  <a:cubicBezTo>
                    <a:pt x="7150889" y="5935373"/>
                    <a:pt x="6837687" y="6251575"/>
                    <a:pt x="6448657" y="6251575"/>
                  </a:cubicBezTo>
                  <a:cubicBezTo>
                    <a:pt x="6059628" y="6251575"/>
                    <a:pt x="5746426" y="5935373"/>
                    <a:pt x="5746426" y="5550002"/>
                  </a:cubicBezTo>
                  <a:cubicBezTo>
                    <a:pt x="5746426" y="5550002"/>
                    <a:pt x="5746426" y="5550002"/>
                    <a:pt x="5746426" y="5358964"/>
                  </a:cubicBezTo>
                  <a:cubicBezTo>
                    <a:pt x="5746426" y="5358964"/>
                    <a:pt x="5746426" y="5358964"/>
                    <a:pt x="5363991" y="5358964"/>
                  </a:cubicBezTo>
                  <a:cubicBezTo>
                    <a:pt x="5363991" y="5358964"/>
                    <a:pt x="5363991" y="5358964"/>
                    <a:pt x="5363991" y="5550002"/>
                  </a:cubicBezTo>
                  <a:cubicBezTo>
                    <a:pt x="5363991" y="5935373"/>
                    <a:pt x="5047492" y="6251575"/>
                    <a:pt x="4661759" y="6251575"/>
                  </a:cubicBezTo>
                  <a:cubicBezTo>
                    <a:pt x="4272730" y="6251575"/>
                    <a:pt x="3959528" y="5935373"/>
                    <a:pt x="3959528" y="5550002"/>
                  </a:cubicBezTo>
                  <a:cubicBezTo>
                    <a:pt x="3959528" y="5550002"/>
                    <a:pt x="3959528" y="5550002"/>
                    <a:pt x="3959528" y="5358964"/>
                  </a:cubicBezTo>
                  <a:cubicBezTo>
                    <a:pt x="3959528" y="5358964"/>
                    <a:pt x="3959528" y="5358964"/>
                    <a:pt x="3573796" y="5358964"/>
                  </a:cubicBezTo>
                  <a:cubicBezTo>
                    <a:pt x="3573796" y="5358964"/>
                    <a:pt x="3573796" y="5358964"/>
                    <a:pt x="3573796" y="5550002"/>
                  </a:cubicBezTo>
                  <a:cubicBezTo>
                    <a:pt x="3573796" y="5935373"/>
                    <a:pt x="3260594" y="6251575"/>
                    <a:pt x="2871565" y="6251575"/>
                  </a:cubicBezTo>
                  <a:cubicBezTo>
                    <a:pt x="2485832" y="6251575"/>
                    <a:pt x="2169334" y="5935373"/>
                    <a:pt x="2169334" y="5550002"/>
                  </a:cubicBezTo>
                  <a:cubicBezTo>
                    <a:pt x="2169334" y="5550002"/>
                    <a:pt x="2169334" y="5550002"/>
                    <a:pt x="2169334" y="5358964"/>
                  </a:cubicBezTo>
                  <a:cubicBezTo>
                    <a:pt x="2169334" y="5358964"/>
                    <a:pt x="2169334" y="5358964"/>
                    <a:pt x="1786898" y="5358964"/>
                  </a:cubicBezTo>
                  <a:cubicBezTo>
                    <a:pt x="1786898" y="5358964"/>
                    <a:pt x="1786898" y="5358964"/>
                    <a:pt x="1786898" y="5550002"/>
                  </a:cubicBezTo>
                  <a:cubicBezTo>
                    <a:pt x="1786898" y="5935373"/>
                    <a:pt x="1473696" y="6251575"/>
                    <a:pt x="1084667" y="6251575"/>
                  </a:cubicBezTo>
                  <a:cubicBezTo>
                    <a:pt x="698934" y="6251575"/>
                    <a:pt x="382436" y="5935373"/>
                    <a:pt x="382436" y="5550002"/>
                  </a:cubicBezTo>
                  <a:cubicBezTo>
                    <a:pt x="382436" y="5550002"/>
                    <a:pt x="382436" y="5550002"/>
                    <a:pt x="382436" y="5306263"/>
                  </a:cubicBezTo>
                  <a:cubicBezTo>
                    <a:pt x="158249" y="5207450"/>
                    <a:pt x="0" y="4980180"/>
                    <a:pt x="0" y="4719972"/>
                  </a:cubicBezTo>
                  <a:cubicBezTo>
                    <a:pt x="0" y="4459765"/>
                    <a:pt x="158249" y="4232494"/>
                    <a:pt x="382436" y="4136975"/>
                  </a:cubicBezTo>
                  <a:cubicBezTo>
                    <a:pt x="382436" y="4136975"/>
                    <a:pt x="382436" y="4136975"/>
                    <a:pt x="382436" y="2134363"/>
                  </a:cubicBezTo>
                  <a:cubicBezTo>
                    <a:pt x="161546" y="2058606"/>
                    <a:pt x="0" y="1844511"/>
                    <a:pt x="0" y="1594185"/>
                  </a:cubicBezTo>
                  <a:cubicBezTo>
                    <a:pt x="0" y="1343858"/>
                    <a:pt x="161546" y="1133057"/>
                    <a:pt x="382436" y="1054006"/>
                  </a:cubicBezTo>
                  <a:cubicBezTo>
                    <a:pt x="382436" y="1054006"/>
                    <a:pt x="382436" y="1054006"/>
                    <a:pt x="382436" y="701573"/>
                  </a:cubicBezTo>
                  <a:cubicBezTo>
                    <a:pt x="382436" y="312908"/>
                    <a:pt x="698934" y="0"/>
                    <a:pt x="10846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/>
            </a:p>
          </p:txBody>
        </p:sp>
        <p:grpSp>
          <p:nvGrpSpPr>
            <p:cNvPr id="66" name="组合 65"/>
            <p:cNvGrpSpPr/>
            <p:nvPr/>
          </p:nvGrpSpPr>
          <p:grpSpPr>
            <a:xfrm>
              <a:off x="10007917" y="2347877"/>
              <a:ext cx="558165" cy="196132"/>
              <a:chOff x="10055960" y="2220629"/>
              <a:chExt cx="558165" cy="323380"/>
            </a:xfrm>
            <a:grpFill/>
          </p:grpSpPr>
          <p:sp>
            <p:nvSpPr>
              <p:cNvPr id="62" name="Freeform 19"/>
              <p:cNvSpPr/>
              <p:nvPr/>
            </p:nvSpPr>
            <p:spPr bwMode="auto">
              <a:xfrm rot="5400000">
                <a:off x="10384203" y="2314087"/>
                <a:ext cx="323380" cy="136464"/>
              </a:xfrm>
              <a:custGeom>
                <a:gdLst>
                  <a:gd fmla="*/ 1136 w 1138" name="T0"/>
                  <a:gd fmla="*/ 297 h 481" name="T1"/>
                  <a:gd fmla="*/ 481 w 1138" name="T2"/>
                  <a:gd fmla="*/ 254 h 481" name="T3"/>
                  <a:gd fmla="*/ 0 w 1138" name="T4"/>
                  <a:gd fmla="*/ 123 h 481" name="T5"/>
                  <a:gd fmla="*/ 0 w 1138" name="T6"/>
                  <a:gd fmla="*/ 254 h 481" name="T7"/>
                  <a:gd fmla="*/ 481 w 1138" name="T8"/>
                  <a:gd fmla="*/ 385 h 481" name="T9"/>
                  <a:gd fmla="*/ 1136 w 1138" name="T10"/>
                  <a:gd fmla="*/ 428 h 481" name="T11"/>
                  <a:gd fmla="*/ 1136 w 1138" name="T12"/>
                  <a:gd fmla="*/ 297 h 481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81" w="1138">
                    <a:moveTo>
                      <a:pt x="1136" y="297"/>
                    </a:moveTo>
                    <a:cubicBezTo>
                      <a:pt x="831" y="0"/>
                      <a:pt x="673" y="158"/>
                      <a:pt x="481" y="254"/>
                    </a:cubicBezTo>
                    <a:cubicBezTo>
                      <a:pt x="289" y="350"/>
                      <a:pt x="0" y="123"/>
                      <a:pt x="0" y="123"/>
                    </a:cubicBezTo>
                    <a:cubicBezTo>
                      <a:pt x="0" y="254"/>
                      <a:pt x="0" y="254"/>
                      <a:pt x="0" y="254"/>
                    </a:cubicBezTo>
                    <a:cubicBezTo>
                      <a:pt x="0" y="254"/>
                      <a:pt x="289" y="481"/>
                      <a:pt x="481" y="385"/>
                    </a:cubicBezTo>
                    <a:cubicBezTo>
                      <a:pt x="673" y="289"/>
                      <a:pt x="831" y="131"/>
                      <a:pt x="1136" y="428"/>
                    </a:cubicBezTo>
                    <a:cubicBezTo>
                      <a:pt x="1136" y="425"/>
                      <a:pt x="1138" y="297"/>
                      <a:pt x="1136" y="29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3" name="Freeform 20"/>
              <p:cNvSpPr/>
              <p:nvPr/>
            </p:nvSpPr>
            <p:spPr bwMode="auto">
              <a:xfrm rot="5400000">
                <a:off x="10173353" y="2314239"/>
                <a:ext cx="323380" cy="136160"/>
              </a:xfrm>
              <a:custGeom>
                <a:gdLst>
                  <a:gd fmla="*/ 1136 w 1138" name="T0"/>
                  <a:gd fmla="*/ 297 h 480" name="T1"/>
                  <a:gd fmla="*/ 481 w 1138" name="T2"/>
                  <a:gd fmla="*/ 253 h 480" name="T3"/>
                  <a:gd fmla="*/ 0 w 1138" name="T4"/>
                  <a:gd fmla="*/ 122 h 480" name="T5"/>
                  <a:gd fmla="*/ 0 w 1138" name="T6"/>
                  <a:gd fmla="*/ 253 h 480" name="T7"/>
                  <a:gd fmla="*/ 481 w 1138" name="T8"/>
                  <a:gd fmla="*/ 384 h 480" name="T9"/>
                  <a:gd fmla="*/ 1136 w 1138" name="T10"/>
                  <a:gd fmla="*/ 428 h 480" name="T11"/>
                  <a:gd fmla="*/ 1136 w 1138" name="T12"/>
                  <a:gd fmla="*/ 297 h 480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80" w="1138">
                    <a:moveTo>
                      <a:pt x="1136" y="297"/>
                    </a:moveTo>
                    <a:cubicBezTo>
                      <a:pt x="831" y="0"/>
                      <a:pt x="673" y="157"/>
                      <a:pt x="481" y="253"/>
                    </a:cubicBezTo>
                    <a:cubicBezTo>
                      <a:pt x="289" y="349"/>
                      <a:pt x="0" y="122"/>
                      <a:pt x="0" y="122"/>
                    </a:cubicBezTo>
                    <a:cubicBezTo>
                      <a:pt x="0" y="253"/>
                      <a:pt x="0" y="253"/>
                      <a:pt x="0" y="253"/>
                    </a:cubicBezTo>
                    <a:cubicBezTo>
                      <a:pt x="0" y="253"/>
                      <a:pt x="289" y="480"/>
                      <a:pt x="481" y="384"/>
                    </a:cubicBezTo>
                    <a:cubicBezTo>
                      <a:pt x="673" y="288"/>
                      <a:pt x="831" y="131"/>
                      <a:pt x="1136" y="428"/>
                    </a:cubicBezTo>
                    <a:cubicBezTo>
                      <a:pt x="1136" y="424"/>
                      <a:pt x="1138" y="296"/>
                      <a:pt x="1136" y="29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4" name="Freeform 21"/>
              <p:cNvSpPr/>
              <p:nvPr/>
            </p:nvSpPr>
            <p:spPr bwMode="auto">
              <a:xfrm rot="5400000">
                <a:off x="9962502" y="2314087"/>
                <a:ext cx="323380" cy="136464"/>
              </a:xfrm>
              <a:custGeom>
                <a:gdLst>
                  <a:gd fmla="*/ 1136 w 1138" name="T0"/>
                  <a:gd fmla="*/ 297 h 481" name="T1"/>
                  <a:gd fmla="*/ 481 w 1138" name="T2"/>
                  <a:gd fmla="*/ 254 h 481" name="T3"/>
                  <a:gd fmla="*/ 0 w 1138" name="T4"/>
                  <a:gd fmla="*/ 123 h 481" name="T5"/>
                  <a:gd fmla="*/ 0 w 1138" name="T6"/>
                  <a:gd fmla="*/ 254 h 481" name="T7"/>
                  <a:gd fmla="*/ 481 w 1138" name="T8"/>
                  <a:gd fmla="*/ 385 h 481" name="T9"/>
                  <a:gd fmla="*/ 1136 w 1138" name="T10"/>
                  <a:gd fmla="*/ 429 h 481" name="T11"/>
                  <a:gd fmla="*/ 1136 w 1138" name="T12"/>
                  <a:gd fmla="*/ 297 h 481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81" w="1138">
                    <a:moveTo>
                      <a:pt x="1136" y="297"/>
                    </a:moveTo>
                    <a:cubicBezTo>
                      <a:pt x="831" y="0"/>
                      <a:pt x="673" y="158"/>
                      <a:pt x="481" y="254"/>
                    </a:cubicBezTo>
                    <a:cubicBezTo>
                      <a:pt x="289" y="350"/>
                      <a:pt x="0" y="123"/>
                      <a:pt x="0" y="123"/>
                    </a:cubicBezTo>
                    <a:cubicBezTo>
                      <a:pt x="0" y="254"/>
                      <a:pt x="0" y="254"/>
                      <a:pt x="0" y="254"/>
                    </a:cubicBezTo>
                    <a:cubicBezTo>
                      <a:pt x="0" y="254"/>
                      <a:pt x="289" y="481"/>
                      <a:pt x="481" y="385"/>
                    </a:cubicBezTo>
                    <a:cubicBezTo>
                      <a:pt x="673" y="289"/>
                      <a:pt x="831" y="131"/>
                      <a:pt x="1136" y="429"/>
                    </a:cubicBezTo>
                    <a:cubicBezTo>
                      <a:pt x="1136" y="425"/>
                      <a:pt x="1138" y="297"/>
                      <a:pt x="1136" y="29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id="71" name="Freeform 25"/>
          <p:cNvSpPr/>
          <p:nvPr/>
        </p:nvSpPr>
        <p:spPr bwMode="auto">
          <a:xfrm>
            <a:off x="1158653" y="4535063"/>
            <a:ext cx="713251" cy="836612"/>
          </a:xfrm>
          <a:custGeom>
            <a:gdLst>
              <a:gd fmla="*/ 2293 w 2796" name="T0"/>
              <a:gd fmla="*/ 656 h 3286" name="T1"/>
              <a:gd fmla="*/ 2796 w 2796" name="T2"/>
              <a:gd fmla="*/ 656 h 3286" name="T3"/>
              <a:gd fmla="*/ 2796 w 2796" name="T4"/>
              <a:gd fmla="*/ 1315 h 3286" name="T5"/>
              <a:gd fmla="*/ 2408 w 2796" name="T6"/>
              <a:gd fmla="*/ 1315 h 3286" name="T7"/>
              <a:gd fmla="*/ 1890 w 2796" name="T8"/>
              <a:gd fmla="*/ 1645 h 3286" name="T9"/>
              <a:gd fmla="*/ 1372 w 2796" name="T10"/>
              <a:gd fmla="*/ 1315 h 3286" name="T11"/>
              <a:gd fmla="*/ 1170 w 2796" name="T12"/>
              <a:gd fmla="*/ 1315 h 3286" name="T13"/>
              <a:gd fmla="*/ 844 w 2796" name="T14"/>
              <a:gd fmla="*/ 1645 h 3286" name="T15"/>
              <a:gd fmla="*/ 844 w 2796" name="T16"/>
              <a:gd fmla="*/ 1808 h 3286" name="T17"/>
              <a:gd fmla="*/ 514 w 2796" name="T18"/>
              <a:gd fmla="*/ 1808 h 3286" name="T19"/>
              <a:gd fmla="*/ 988 w 2796" name="T20"/>
              <a:gd fmla="*/ 2796 h 3286" name="T21"/>
              <a:gd fmla="*/ 494 w 2796" name="T22"/>
              <a:gd fmla="*/ 3277 h 3286" name="T23"/>
              <a:gd fmla="*/ 0 w 2796" name="T24"/>
              <a:gd fmla="*/ 2796 h 3286" name="T25"/>
              <a:gd fmla="*/ 472 w 2796" name="T26"/>
              <a:gd fmla="*/ 1808 h 3286" name="T27"/>
              <a:gd fmla="*/ 159 w 2796" name="T28"/>
              <a:gd fmla="*/ 1808 h 3286" name="T29"/>
              <a:gd fmla="*/ 159 w 2796" name="T30"/>
              <a:gd fmla="*/ 1645 h 3286" name="T31"/>
              <a:gd fmla="*/ 1144 w 2796" name="T32"/>
              <a:gd fmla="*/ 656 h 3286" name="T33"/>
              <a:gd fmla="*/ 1487 w 2796" name="T34"/>
              <a:gd fmla="*/ 656 h 3286" name="T35"/>
              <a:gd fmla="*/ 1644 w 2796" name="T36"/>
              <a:gd fmla="*/ 551 h 3286" name="T37"/>
              <a:gd fmla="*/ 1644 w 2796" name="T38"/>
              <a:gd fmla="*/ 330 h 3286" name="T39"/>
              <a:gd fmla="*/ 1480 w 2796" name="T40"/>
              <a:gd fmla="*/ 330 h 3286" name="T41"/>
              <a:gd fmla="*/ 1314 w 2796" name="T42"/>
              <a:gd fmla="*/ 166 h 3286" name="T43"/>
              <a:gd fmla="*/ 1479 w 2796" name="T44"/>
              <a:gd fmla="*/ 0 h 3286" name="T45"/>
              <a:gd fmla="*/ 2301 w 2796" name="T46"/>
              <a:gd fmla="*/ 0 h 3286" name="T47"/>
              <a:gd fmla="*/ 2466 w 2796" name="T48"/>
              <a:gd fmla="*/ 166 h 3286" name="T49"/>
              <a:gd fmla="*/ 2303 w 2796" name="T50"/>
              <a:gd fmla="*/ 330 h 3286" name="T51"/>
              <a:gd fmla="*/ 2136 w 2796" name="T52"/>
              <a:gd fmla="*/ 330 h 3286" name="T53"/>
              <a:gd fmla="*/ 2136 w 2796" name="T54"/>
              <a:gd fmla="*/ 550 h 3286" name="T55"/>
              <a:gd fmla="*/ 2293 w 2796" name="T56"/>
              <a:gd fmla="*/ 656 h 3286" name="T5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b="b" l="0" r="r" t="0"/>
            <a:pathLst>
              <a:path h="3286" w="2796">
                <a:moveTo>
                  <a:pt x="2293" y="656"/>
                </a:moveTo>
                <a:cubicBezTo>
                  <a:pt x="2796" y="656"/>
                  <a:pt x="2796" y="656"/>
                  <a:pt x="2796" y="656"/>
                </a:cubicBezTo>
                <a:cubicBezTo>
                  <a:pt x="2796" y="1315"/>
                  <a:pt x="2796" y="1315"/>
                  <a:pt x="2796" y="1315"/>
                </a:cubicBezTo>
                <a:cubicBezTo>
                  <a:pt x="2408" y="1315"/>
                  <a:pt x="2408" y="1315"/>
                  <a:pt x="2408" y="1315"/>
                </a:cubicBezTo>
                <a:cubicBezTo>
                  <a:pt x="2316" y="1509"/>
                  <a:pt x="2119" y="1645"/>
                  <a:pt x="1890" y="1645"/>
                </a:cubicBezTo>
                <a:cubicBezTo>
                  <a:pt x="1661" y="1645"/>
                  <a:pt x="1464" y="1509"/>
                  <a:pt x="1372" y="1315"/>
                </a:cubicBezTo>
                <a:cubicBezTo>
                  <a:pt x="1170" y="1315"/>
                  <a:pt x="1170" y="1315"/>
                  <a:pt x="1170" y="1315"/>
                </a:cubicBezTo>
                <a:cubicBezTo>
                  <a:pt x="988" y="1315"/>
                  <a:pt x="844" y="1463"/>
                  <a:pt x="844" y="1645"/>
                </a:cubicBezTo>
                <a:cubicBezTo>
                  <a:pt x="844" y="1808"/>
                  <a:pt x="844" y="1808"/>
                  <a:pt x="844" y="1808"/>
                </a:cubicBezTo>
                <a:cubicBezTo>
                  <a:pt x="514" y="1808"/>
                  <a:pt x="514" y="1808"/>
                  <a:pt x="514" y="1808"/>
                </a:cubicBezTo>
                <a:cubicBezTo>
                  <a:pt x="607" y="2176"/>
                  <a:pt x="988" y="2366"/>
                  <a:pt x="988" y="2796"/>
                </a:cubicBezTo>
                <a:cubicBezTo>
                  <a:pt x="988" y="3286"/>
                  <a:pt x="494" y="3277"/>
                  <a:pt x="494" y="3277"/>
                </a:cubicBezTo>
                <a:cubicBezTo>
                  <a:pt x="494" y="3277"/>
                  <a:pt x="0" y="3286"/>
                  <a:pt x="0" y="2796"/>
                </a:cubicBezTo>
                <a:cubicBezTo>
                  <a:pt x="0" y="2366"/>
                  <a:pt x="380" y="2176"/>
                  <a:pt x="472" y="1808"/>
                </a:cubicBezTo>
                <a:cubicBezTo>
                  <a:pt x="159" y="1808"/>
                  <a:pt x="159" y="1808"/>
                  <a:pt x="159" y="1808"/>
                </a:cubicBezTo>
                <a:cubicBezTo>
                  <a:pt x="159" y="1645"/>
                  <a:pt x="159" y="1645"/>
                  <a:pt x="159" y="1645"/>
                </a:cubicBezTo>
                <a:cubicBezTo>
                  <a:pt x="159" y="1100"/>
                  <a:pt x="600" y="656"/>
                  <a:pt x="1144" y="656"/>
                </a:cubicBezTo>
                <a:cubicBezTo>
                  <a:pt x="1487" y="656"/>
                  <a:pt x="1487" y="656"/>
                  <a:pt x="1487" y="656"/>
                </a:cubicBezTo>
                <a:cubicBezTo>
                  <a:pt x="1532" y="612"/>
                  <a:pt x="1587" y="579"/>
                  <a:pt x="1644" y="551"/>
                </a:cubicBezTo>
                <a:cubicBezTo>
                  <a:pt x="1644" y="330"/>
                  <a:pt x="1644" y="330"/>
                  <a:pt x="1644" y="330"/>
                </a:cubicBezTo>
                <a:cubicBezTo>
                  <a:pt x="1480" y="330"/>
                  <a:pt x="1480" y="330"/>
                  <a:pt x="1480" y="330"/>
                </a:cubicBezTo>
                <a:cubicBezTo>
                  <a:pt x="1389" y="330"/>
                  <a:pt x="1314" y="257"/>
                  <a:pt x="1314" y="166"/>
                </a:cubicBezTo>
                <a:cubicBezTo>
                  <a:pt x="1314" y="76"/>
                  <a:pt x="1388" y="0"/>
                  <a:pt x="1479" y="0"/>
                </a:cubicBezTo>
                <a:cubicBezTo>
                  <a:pt x="2301" y="0"/>
                  <a:pt x="2301" y="0"/>
                  <a:pt x="2301" y="0"/>
                </a:cubicBezTo>
                <a:cubicBezTo>
                  <a:pt x="2392" y="0"/>
                  <a:pt x="2466" y="76"/>
                  <a:pt x="2466" y="166"/>
                </a:cubicBezTo>
                <a:cubicBezTo>
                  <a:pt x="2466" y="257"/>
                  <a:pt x="2394" y="330"/>
                  <a:pt x="2303" y="330"/>
                </a:cubicBezTo>
                <a:cubicBezTo>
                  <a:pt x="2136" y="330"/>
                  <a:pt x="2136" y="330"/>
                  <a:pt x="2136" y="330"/>
                </a:cubicBezTo>
                <a:cubicBezTo>
                  <a:pt x="2136" y="550"/>
                  <a:pt x="2136" y="550"/>
                  <a:pt x="2136" y="550"/>
                </a:cubicBezTo>
                <a:cubicBezTo>
                  <a:pt x="2194" y="578"/>
                  <a:pt x="2248" y="612"/>
                  <a:pt x="2293" y="65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77" name="组合 76"/>
          <p:cNvGrpSpPr/>
          <p:nvPr/>
        </p:nvGrpSpPr>
        <p:grpSpPr>
          <a:xfrm>
            <a:off x="4815825" y="3163258"/>
            <a:ext cx="456089" cy="594983"/>
            <a:chOff x="2532022" y="457081"/>
            <a:chExt cx="5254625" cy="6854825"/>
          </a:xfrm>
          <a:solidFill>
            <a:schemeClr val="accent5"/>
          </a:solidFill>
        </p:grpSpPr>
        <p:sp>
          <p:nvSpPr>
            <p:cNvPr id="75" name="Freeform 29"/>
            <p:cNvSpPr/>
            <p:nvPr/>
          </p:nvSpPr>
          <p:spPr bwMode="auto">
            <a:xfrm>
              <a:off x="2551072" y="457081"/>
              <a:ext cx="5218113" cy="1808163"/>
            </a:xfrm>
            <a:custGeom>
              <a:gdLst>
                <a:gd fmla="*/ 2165 w 2165" name="T0"/>
                <a:gd fmla="*/ 250 h 752" name="T1"/>
                <a:gd fmla="*/ 1423 w 2165" name="T2"/>
                <a:gd fmla="*/ 250 h 752" name="T3"/>
                <a:gd fmla="*/ 1423 w 2165" name="T4"/>
                <a:gd fmla="*/ 55 h 752" name="T5"/>
                <a:gd fmla="*/ 1369 w 2165" name="T6"/>
                <a:gd fmla="*/ 0 h 752" name="T7"/>
                <a:gd fmla="*/ 796 w 2165" name="T8"/>
                <a:gd fmla="*/ 0 h 752" name="T9"/>
                <a:gd fmla="*/ 741 w 2165" name="T10"/>
                <a:gd fmla="*/ 55 h 752" name="T11"/>
                <a:gd fmla="*/ 741 w 2165" name="T12"/>
                <a:gd fmla="*/ 250 h 752" name="T13"/>
                <a:gd fmla="*/ 0 w 2165" name="T14"/>
                <a:gd fmla="*/ 250 h 752" name="T15"/>
                <a:gd fmla="*/ 0 w 2165" name="T16"/>
                <a:gd fmla="*/ 752 h 752" name="T17"/>
                <a:gd fmla="*/ 2165 w 2165" name="T18"/>
                <a:gd fmla="*/ 752 h 752" name="T19"/>
                <a:gd fmla="*/ 2165 w 2165" name="T20"/>
                <a:gd fmla="*/ 250 h 752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752" w="2165">
                  <a:moveTo>
                    <a:pt x="2165" y="250"/>
                  </a:moveTo>
                  <a:cubicBezTo>
                    <a:pt x="1423" y="250"/>
                    <a:pt x="1423" y="250"/>
                    <a:pt x="1423" y="250"/>
                  </a:cubicBezTo>
                  <a:cubicBezTo>
                    <a:pt x="1423" y="55"/>
                    <a:pt x="1423" y="55"/>
                    <a:pt x="1423" y="55"/>
                  </a:cubicBezTo>
                  <a:cubicBezTo>
                    <a:pt x="1423" y="24"/>
                    <a:pt x="1399" y="0"/>
                    <a:pt x="1369" y="0"/>
                  </a:cubicBezTo>
                  <a:cubicBezTo>
                    <a:pt x="796" y="0"/>
                    <a:pt x="796" y="0"/>
                    <a:pt x="796" y="0"/>
                  </a:cubicBezTo>
                  <a:cubicBezTo>
                    <a:pt x="766" y="0"/>
                    <a:pt x="741" y="24"/>
                    <a:pt x="741" y="55"/>
                  </a:cubicBezTo>
                  <a:cubicBezTo>
                    <a:pt x="741" y="250"/>
                    <a:pt x="741" y="250"/>
                    <a:pt x="741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0" y="752"/>
                    <a:pt x="0" y="752"/>
                    <a:pt x="0" y="752"/>
                  </a:cubicBezTo>
                  <a:cubicBezTo>
                    <a:pt x="2165" y="752"/>
                    <a:pt x="2165" y="752"/>
                    <a:pt x="2165" y="752"/>
                  </a:cubicBezTo>
                  <a:cubicBezTo>
                    <a:pt x="2165" y="250"/>
                    <a:pt x="2165" y="250"/>
                    <a:pt x="2165" y="25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6" name="Freeform 30"/>
            <p:cNvSpPr>
              <a:spLocks noEditPoints="1"/>
            </p:cNvSpPr>
            <p:nvPr/>
          </p:nvSpPr>
          <p:spPr bwMode="auto">
            <a:xfrm>
              <a:off x="2532022" y="2720856"/>
              <a:ext cx="5254625" cy="4591050"/>
            </a:xfrm>
            <a:custGeom>
              <a:gdLst>
                <a:gd fmla="*/ 0 w 2180" name="T0"/>
                <a:gd fmla="*/ 0 h 1908" name="T1"/>
                <a:gd fmla="*/ 0 w 2180" name="T2"/>
                <a:gd fmla="*/ 1908 h 1908" name="T3"/>
                <a:gd fmla="*/ 2180 w 2180" name="T4"/>
                <a:gd fmla="*/ 1908 h 1908" name="T5"/>
                <a:gd fmla="*/ 2180 w 2180" name="T6"/>
                <a:gd fmla="*/ 0 h 1908" name="T7"/>
                <a:gd fmla="*/ 0 w 2180" name="T8"/>
                <a:gd fmla="*/ 0 h 1908" name="T9"/>
                <a:gd fmla="*/ 827 w 2180" name="T10"/>
                <a:gd fmla="*/ 1422 h 1908" name="T11"/>
                <a:gd fmla="*/ 699 w 2180" name="T12"/>
                <a:gd fmla="*/ 1550 h 1908" name="T13"/>
                <a:gd fmla="*/ 571 w 2180" name="T14"/>
                <a:gd fmla="*/ 1422 h 1908" name="T15"/>
                <a:gd fmla="*/ 571 w 2180" name="T16"/>
                <a:gd fmla="*/ 413 h 1908" name="T17"/>
                <a:gd fmla="*/ 699 w 2180" name="T18"/>
                <a:gd fmla="*/ 285 h 1908" name="T19"/>
                <a:gd fmla="*/ 827 w 2180" name="T20"/>
                <a:gd fmla="*/ 413 h 1908" name="T21"/>
                <a:gd fmla="*/ 827 w 2180" name="T22"/>
                <a:gd fmla="*/ 1422 h 1908" name="T23"/>
                <a:gd fmla="*/ 1627 w 2180" name="T24"/>
                <a:gd fmla="*/ 1422 h 1908" name="T25"/>
                <a:gd fmla="*/ 1499 w 2180" name="T26"/>
                <a:gd fmla="*/ 1550 h 1908" name="T27"/>
                <a:gd fmla="*/ 1371 w 2180" name="T28"/>
                <a:gd fmla="*/ 1422 h 1908" name="T29"/>
                <a:gd fmla="*/ 1371 w 2180" name="T30"/>
                <a:gd fmla="*/ 413 h 1908" name="T31"/>
                <a:gd fmla="*/ 1499 w 2180" name="T32"/>
                <a:gd fmla="*/ 285 h 1908" name="T33"/>
                <a:gd fmla="*/ 1627 w 2180" name="T34"/>
                <a:gd fmla="*/ 413 h 1908" name="T35"/>
                <a:gd fmla="*/ 1627 w 2180" name="T36"/>
                <a:gd fmla="*/ 1422 h 1908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1908" w="2180">
                  <a:moveTo>
                    <a:pt x="0" y="0"/>
                  </a:moveTo>
                  <a:cubicBezTo>
                    <a:pt x="0" y="1908"/>
                    <a:pt x="0" y="1908"/>
                    <a:pt x="0" y="1908"/>
                  </a:cubicBezTo>
                  <a:cubicBezTo>
                    <a:pt x="2180" y="1908"/>
                    <a:pt x="2180" y="1908"/>
                    <a:pt x="2180" y="1908"/>
                  </a:cubicBezTo>
                  <a:cubicBezTo>
                    <a:pt x="2180" y="0"/>
                    <a:pt x="2180" y="0"/>
                    <a:pt x="2180" y="0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827" y="1422"/>
                  </a:moveTo>
                  <a:cubicBezTo>
                    <a:pt x="827" y="1493"/>
                    <a:pt x="769" y="1550"/>
                    <a:pt x="699" y="1550"/>
                  </a:cubicBezTo>
                  <a:cubicBezTo>
                    <a:pt x="629" y="1550"/>
                    <a:pt x="571" y="1493"/>
                    <a:pt x="571" y="1422"/>
                  </a:cubicBezTo>
                  <a:cubicBezTo>
                    <a:pt x="571" y="413"/>
                    <a:pt x="571" y="413"/>
                    <a:pt x="571" y="413"/>
                  </a:cubicBezTo>
                  <a:cubicBezTo>
                    <a:pt x="571" y="343"/>
                    <a:pt x="629" y="285"/>
                    <a:pt x="699" y="285"/>
                  </a:cubicBezTo>
                  <a:cubicBezTo>
                    <a:pt x="769" y="285"/>
                    <a:pt x="827" y="343"/>
                    <a:pt x="827" y="413"/>
                  </a:cubicBezTo>
                  <a:cubicBezTo>
                    <a:pt x="827" y="1422"/>
                    <a:pt x="827" y="1422"/>
                    <a:pt x="827" y="1422"/>
                  </a:cubicBezTo>
                  <a:close/>
                  <a:moveTo>
                    <a:pt x="1627" y="1422"/>
                  </a:moveTo>
                  <a:cubicBezTo>
                    <a:pt x="1627" y="1493"/>
                    <a:pt x="1569" y="1550"/>
                    <a:pt x="1499" y="1550"/>
                  </a:cubicBezTo>
                  <a:cubicBezTo>
                    <a:pt x="1429" y="1550"/>
                    <a:pt x="1371" y="1493"/>
                    <a:pt x="1371" y="1422"/>
                  </a:cubicBezTo>
                  <a:cubicBezTo>
                    <a:pt x="1371" y="413"/>
                    <a:pt x="1371" y="413"/>
                    <a:pt x="1371" y="413"/>
                  </a:cubicBezTo>
                  <a:cubicBezTo>
                    <a:pt x="1371" y="343"/>
                    <a:pt x="1429" y="285"/>
                    <a:pt x="1499" y="285"/>
                  </a:cubicBezTo>
                  <a:cubicBezTo>
                    <a:pt x="1569" y="285"/>
                    <a:pt x="1627" y="343"/>
                    <a:pt x="1627" y="413"/>
                  </a:cubicBezTo>
                  <a:cubicBezTo>
                    <a:pt x="1627" y="1422"/>
                    <a:pt x="1627" y="1422"/>
                    <a:pt x="1627" y="14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4" name="矩形 3"/>
          <p:cNvSpPr/>
          <p:nvPr/>
        </p:nvSpPr>
        <p:spPr>
          <a:xfrm>
            <a:off x="2386930" y="2268284"/>
            <a:ext cx="1186180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71C5EC81-8B41-408A-9A04-DAF8675588E1}" type="VALUE">
              <a:rPr altLang="zh-CN" b="1" lang="en-US" sz="3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¥299</a:t>
            </a:fld>
          </a:p>
        </p:txBody>
      </p:sp>
      <p:sp>
        <p:nvSpPr>
          <p:cNvPr id="6" name="矩形 5"/>
          <p:cNvSpPr/>
          <p:nvPr/>
        </p:nvSpPr>
        <p:spPr>
          <a:xfrm>
            <a:off x="6646769" y="2626078"/>
            <a:ext cx="1449705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9FA5A10-E734-41CF-8EB5-73729FC4A781}" type="VALUE">
              <a:rPr altLang="zh-CN" b="1" lang="en-US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¥519 </a:t>
            </a:fld>
          </a:p>
        </p:txBody>
      </p:sp>
      <p:sp>
        <p:nvSpPr>
          <p:cNvPr id="7" name="矩形 6"/>
          <p:cNvSpPr/>
          <p:nvPr/>
        </p:nvSpPr>
        <p:spPr>
          <a:xfrm>
            <a:off x="3700949" y="4643134"/>
            <a:ext cx="13131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9DD2A04-8485-4CEF-9078-0E8ACF4A18E2}" type="VALUE">
              <a:rPr altLang="zh-CN" b="1" lang="en-US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¥373</a:t>
            </a:fld>
          </a:p>
        </p:txBody>
      </p:sp>
      <p:sp>
        <p:nvSpPr>
          <p:cNvPr id="15" name="矩形 14"/>
          <p:cNvSpPr/>
          <p:nvPr/>
        </p:nvSpPr>
        <p:spPr>
          <a:xfrm>
            <a:off x="9135710" y="4714590"/>
            <a:ext cx="1186180" cy="579120"/>
          </a:xfrm>
          <a:prstGeom prst="rect">
            <a:avLst/>
          </a:prstGeom>
        </p:spPr>
        <p:txBody>
          <a:bodyPr anchor="b" anchorCtr="1" wrap="none">
            <a:spAutoFit/>
          </a:bodyPr>
          <a:lstStyle/>
          <a:p>
            <a:pPr algn="ctr"/>
            <a:fld id="{A0FA0D02-D281-4991-A355-757288EAB005}" type="VALUE">
              <a:rPr altLang="zh-CN" b="1" lang="en-US" sz="3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pPr algn="ctr"/>
              <a:t>¥237</a:t>
            </a:fld>
          </a:p>
        </p:txBody>
      </p:sp>
      <p:cxnSp>
        <p:nvCxnSpPr>
          <p:cNvPr id="19" name="直接连接符 18"/>
          <p:cNvCxnSpPr/>
          <p:nvPr/>
        </p:nvCxnSpPr>
        <p:spPr>
          <a:xfrm>
            <a:off x="3584694" y="5371622"/>
            <a:ext cx="16064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>
            <a:off x="2295648" y="2949243"/>
            <a:ext cx="140209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>
            <a:off x="6497733" y="3375291"/>
            <a:ext cx="17242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>
            <a:off x="9090851" y="5289465"/>
            <a:ext cx="12368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508222538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" name="直接连接符 1"/>
          <p:cNvCxnSpPr/>
          <p:nvPr/>
        </p:nvCxnSpPr>
        <p:spPr>
          <a:xfrm>
            <a:off x="1331730" y="402862"/>
            <a:ext cx="970457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 2"/>
          <p:cNvSpPr/>
          <p:nvPr/>
        </p:nvSpPr>
        <p:spPr>
          <a:xfrm>
            <a:off x="4728776" y="801491"/>
            <a:ext cx="2734449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32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毕业生起薪</a:t>
            </a:r>
          </a:p>
        </p:txBody>
      </p:sp>
      <p:sp>
        <p:nvSpPr>
          <p:cNvPr id="4" name="矩形 3"/>
          <p:cNvSpPr/>
          <p:nvPr/>
        </p:nvSpPr>
        <p:spPr>
          <a:xfrm>
            <a:off x="1019436" y="1405316"/>
            <a:ext cx="10153128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毕业生起薪北京以4915元居于首位，上海与深圳次之，广州最低，但均在3000以上。</a:t>
            </a:r>
          </a:p>
        </p:txBody>
      </p:sp>
      <p:grpSp>
        <p:nvGrpSpPr>
          <p:cNvPr id="39" name="组合 38"/>
          <p:cNvGrpSpPr/>
          <p:nvPr/>
        </p:nvGrpSpPr>
        <p:grpSpPr>
          <a:xfrm>
            <a:off x="1741890" y="3850959"/>
            <a:ext cx="1090220" cy="295276"/>
            <a:chOff x="3171824" y="2844939"/>
            <a:chExt cx="1090220" cy="295276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8" name="任意多边形: 形状 27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3" name="任意多边形: 形状 22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7" name="任意多边形: 形状 36"/>
          <p:cNvSpPr/>
          <p:nvPr/>
        </p:nvSpPr>
        <p:spPr>
          <a:xfrm>
            <a:off x="1741889" y="3666412"/>
            <a:ext cx="1090220" cy="295276"/>
          </a:xfrm>
          <a:custGeom>
            <a:gdLst>
              <a:gd fmla="*/ 545110 w 1090220" name="connsiteX0"/>
              <a:gd fmla="*/ 0 h 295276" name="connsiteY0"/>
              <a:gd fmla="*/ 1090220 w 1090220" name="connsiteX1"/>
              <a:gd fmla="*/ 147638 h 295276" name="connsiteY1"/>
              <a:gd fmla="*/ 1090219 w 1090220" name="connsiteX2"/>
              <a:gd fmla="*/ 147641 h 295276" name="connsiteY2"/>
              <a:gd fmla="*/ 1090219 w 1090220" name="connsiteX3"/>
              <a:gd fmla="*/ 147643 h 295276" name="connsiteY3"/>
              <a:gd fmla="*/ 1079146 w 1090220" name="connsiteX4"/>
              <a:gd fmla="*/ 177392 h 295276" name="connsiteY4"/>
              <a:gd fmla="*/ 1052410 w 1090220" name="connsiteX5"/>
              <a:gd fmla="*/ 201773 h 295276" name="connsiteY5"/>
              <a:gd fmla="*/ 1015505 w 1090220" name="connsiteX6"/>
              <a:gd fmla="*/ 221902 h 295276" name="connsiteY6"/>
              <a:gd fmla="*/ 1011304 w 1090220" name="connsiteX7"/>
              <a:gd fmla="*/ 224193 h 295276" name="connsiteY7"/>
              <a:gd fmla="*/ 545111 w 1090220" name="connsiteX8"/>
              <a:gd fmla="*/ 295276 h 295276" name="connsiteY8"/>
              <a:gd fmla="*/ 93097 w 1090220" name="connsiteX9"/>
              <a:gd fmla="*/ 230184 h 295276" name="connsiteY9"/>
              <a:gd fmla="*/ 75608 w 1090220" name="connsiteX10"/>
              <a:gd fmla="*/ 221457 h 295276" name="connsiteY10"/>
              <a:gd fmla="*/ 42838 w 1090220" name="connsiteX11"/>
              <a:gd fmla="*/ 205105 h 295276" name="connsiteY11"/>
              <a:gd fmla="*/ 1 w 1090220" name="connsiteX12"/>
              <a:gd fmla="*/ 147638 h 295276" name="connsiteY12"/>
              <a:gd fmla="*/ 0 w 1090220" name="connsiteX13"/>
              <a:gd fmla="*/ 147638 h 295276" name="connsiteY13"/>
              <a:gd fmla="*/ 545110 w 1090220" name="connsiteX14"/>
              <a:gd fmla="*/ 0 h 295276" name="connsiteY1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b="b" l="l" r="r" t="t"/>
            <a:pathLst>
              <a:path h="295276" w="1090220">
                <a:moveTo>
                  <a:pt x="545110" y="0"/>
                </a:moveTo>
                <a:cubicBezTo>
                  <a:pt x="846166" y="0"/>
                  <a:pt x="1090220" y="66100"/>
                  <a:pt x="1090220" y="147638"/>
                </a:cubicBezTo>
                <a:lnTo>
                  <a:pt x="1090219" y="147641"/>
                </a:lnTo>
                <a:lnTo>
                  <a:pt x="1090219" y="147643"/>
                </a:lnTo>
                <a:lnTo>
                  <a:pt x="1079146" y="177392"/>
                </a:lnTo>
                <a:cubicBezTo>
                  <a:pt x="1072793" y="185802"/>
                  <a:pt x="1063799" y="193951"/>
                  <a:pt x="1052410" y="201773"/>
                </a:cubicBezTo>
                <a:lnTo>
                  <a:pt x="1015505" y="221902"/>
                </a:lnTo>
                <a:lnTo>
                  <a:pt x="1011304" y="224193"/>
                </a:lnTo>
                <a:cubicBezTo>
                  <a:pt x="915699" y="266809"/>
                  <a:pt x="742679" y="295276"/>
                  <a:pt x="545111" y="295276"/>
                </a:cubicBezTo>
                <a:cubicBezTo>
                  <a:pt x="356951" y="295276"/>
                  <a:pt x="191058" y="269456"/>
                  <a:pt x="93097" y="230184"/>
                </a:cubicBezTo>
                <a:lnTo>
                  <a:pt x="75608" y="221457"/>
                </a:lnTo>
                <a:lnTo>
                  <a:pt x="42838" y="205105"/>
                </a:lnTo>
                <a:cubicBezTo>
                  <a:pt x="15255" y="187442"/>
                  <a:pt x="1" y="168023"/>
                  <a:pt x="1" y="147638"/>
                </a:cubicBezTo>
                <a:lnTo>
                  <a:pt x="0" y="147638"/>
                </a:lnTo>
                <a:cubicBezTo>
                  <a:pt x="0" y="66100"/>
                  <a:pt x="244054" y="0"/>
                  <a:pt x="54511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0" name="组合 39"/>
          <p:cNvGrpSpPr/>
          <p:nvPr/>
        </p:nvGrpSpPr>
        <p:grpSpPr>
          <a:xfrm>
            <a:off x="1741890" y="4038429"/>
            <a:ext cx="1090220" cy="295276"/>
            <a:chOff x="3171824" y="2844939"/>
            <a:chExt cx="1090220" cy="295276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1" name="任意多边形: 形状 40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任意多边形: 形状 41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1741890" y="4225899"/>
            <a:ext cx="1090220" cy="295276"/>
            <a:chOff x="3171824" y="2844939"/>
            <a:chExt cx="1090220" cy="295276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4" name="任意多边形: 形状 43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5" name="任意多边形: 形状 44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1741890" y="4413369"/>
            <a:ext cx="1090220" cy="295276"/>
            <a:chOff x="3171824" y="2844939"/>
            <a:chExt cx="1090220" cy="295276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7" name="任意多边形: 形状 46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8" name="任意多边形: 形状 47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1741890" y="4600839"/>
            <a:ext cx="1090220" cy="295276"/>
            <a:chOff x="3171824" y="2844939"/>
            <a:chExt cx="1090220" cy="295276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50" name="任意多边形: 形状 49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1" name="任意多边形: 形状 50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1741890" y="4788309"/>
            <a:ext cx="1090220" cy="295276"/>
            <a:chOff x="3171824" y="2844939"/>
            <a:chExt cx="1090220" cy="295276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53" name="任意多边形: 形状 52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4" name="任意多边形: 形状 53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1741890" y="4975779"/>
            <a:ext cx="1090220" cy="295276"/>
            <a:chOff x="3171824" y="2844939"/>
            <a:chExt cx="1090220" cy="295276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56" name="任意多边形: 形状 55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7" name="任意多边形: 形状 56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1741890" y="5163249"/>
            <a:ext cx="1090220" cy="295276"/>
            <a:chOff x="3171824" y="2844939"/>
            <a:chExt cx="1090220" cy="295276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59" name="任意多边形: 形状 58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0" name="任意多边形: 形状 59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1741890" y="5350719"/>
            <a:ext cx="1090220" cy="295276"/>
            <a:chOff x="3171824" y="2844939"/>
            <a:chExt cx="1090220" cy="295276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62" name="任意多边形: 形状 61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3" name="任意多边形: 形状 62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1741890" y="5538187"/>
            <a:ext cx="1090220" cy="295276"/>
            <a:chOff x="3171824" y="2844939"/>
            <a:chExt cx="1090220" cy="295276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65" name="任意多边形: 形状 64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6" name="任意多边形: 形状 65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60" name="矩形 159"/>
          <p:cNvSpPr/>
          <p:nvPr/>
        </p:nvSpPr>
        <p:spPr>
          <a:xfrm>
            <a:off x="1536632" y="3173090"/>
            <a:ext cx="1486217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2717515-2922-49C7-99E9-EA421F480F7A}" type="VALUE">
              <a:rPr altLang="zh-CN" b="1" lang="en-US" smtClean="0" sz="28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¥4,915 </a:t>
            </a:fld>
          </a:p>
        </p:txBody>
      </p:sp>
      <p:grpSp>
        <p:nvGrpSpPr>
          <p:cNvPr id="69" name="组合 68"/>
          <p:cNvGrpSpPr/>
          <p:nvPr/>
        </p:nvGrpSpPr>
        <p:grpSpPr>
          <a:xfrm>
            <a:off x="4281223" y="4038427"/>
            <a:ext cx="1090220" cy="295276"/>
            <a:chOff x="3171824" y="2844939"/>
            <a:chExt cx="1090220" cy="29527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98" name="任意多边形: 形状 97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9" name="任意多边形: 形状 98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70" name="任意多边形: 形状 69"/>
          <p:cNvSpPr/>
          <p:nvPr/>
        </p:nvSpPr>
        <p:spPr>
          <a:xfrm>
            <a:off x="4281223" y="3853880"/>
            <a:ext cx="1090220" cy="295276"/>
          </a:xfrm>
          <a:custGeom>
            <a:gdLst>
              <a:gd fmla="*/ 545110 w 1090220" name="connsiteX0"/>
              <a:gd fmla="*/ 0 h 295276" name="connsiteY0"/>
              <a:gd fmla="*/ 1090220 w 1090220" name="connsiteX1"/>
              <a:gd fmla="*/ 147638 h 295276" name="connsiteY1"/>
              <a:gd fmla="*/ 1090219 w 1090220" name="connsiteX2"/>
              <a:gd fmla="*/ 147641 h 295276" name="connsiteY2"/>
              <a:gd fmla="*/ 1090219 w 1090220" name="connsiteX3"/>
              <a:gd fmla="*/ 147643 h 295276" name="connsiteY3"/>
              <a:gd fmla="*/ 1079146 w 1090220" name="connsiteX4"/>
              <a:gd fmla="*/ 177392 h 295276" name="connsiteY4"/>
              <a:gd fmla="*/ 1052410 w 1090220" name="connsiteX5"/>
              <a:gd fmla="*/ 201773 h 295276" name="connsiteY5"/>
              <a:gd fmla="*/ 1015505 w 1090220" name="connsiteX6"/>
              <a:gd fmla="*/ 221902 h 295276" name="connsiteY6"/>
              <a:gd fmla="*/ 1011304 w 1090220" name="connsiteX7"/>
              <a:gd fmla="*/ 224193 h 295276" name="connsiteY7"/>
              <a:gd fmla="*/ 545111 w 1090220" name="connsiteX8"/>
              <a:gd fmla="*/ 295276 h 295276" name="connsiteY8"/>
              <a:gd fmla="*/ 93097 w 1090220" name="connsiteX9"/>
              <a:gd fmla="*/ 230184 h 295276" name="connsiteY9"/>
              <a:gd fmla="*/ 75608 w 1090220" name="connsiteX10"/>
              <a:gd fmla="*/ 221457 h 295276" name="connsiteY10"/>
              <a:gd fmla="*/ 42838 w 1090220" name="connsiteX11"/>
              <a:gd fmla="*/ 205105 h 295276" name="connsiteY11"/>
              <a:gd fmla="*/ 1 w 1090220" name="connsiteX12"/>
              <a:gd fmla="*/ 147638 h 295276" name="connsiteY12"/>
              <a:gd fmla="*/ 0 w 1090220" name="connsiteX13"/>
              <a:gd fmla="*/ 147638 h 295276" name="connsiteY13"/>
              <a:gd fmla="*/ 545110 w 1090220" name="connsiteX14"/>
              <a:gd fmla="*/ 0 h 295276" name="connsiteY1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b="b" l="l" r="r" t="t"/>
            <a:pathLst>
              <a:path h="295276" w="1090220">
                <a:moveTo>
                  <a:pt x="545110" y="0"/>
                </a:moveTo>
                <a:cubicBezTo>
                  <a:pt x="846166" y="0"/>
                  <a:pt x="1090220" y="66100"/>
                  <a:pt x="1090220" y="147638"/>
                </a:cubicBezTo>
                <a:lnTo>
                  <a:pt x="1090219" y="147641"/>
                </a:lnTo>
                <a:lnTo>
                  <a:pt x="1090219" y="147643"/>
                </a:lnTo>
                <a:lnTo>
                  <a:pt x="1079146" y="177392"/>
                </a:lnTo>
                <a:cubicBezTo>
                  <a:pt x="1072793" y="185802"/>
                  <a:pt x="1063799" y="193951"/>
                  <a:pt x="1052410" y="201773"/>
                </a:cubicBezTo>
                <a:lnTo>
                  <a:pt x="1015505" y="221902"/>
                </a:lnTo>
                <a:lnTo>
                  <a:pt x="1011304" y="224193"/>
                </a:lnTo>
                <a:cubicBezTo>
                  <a:pt x="915699" y="266809"/>
                  <a:pt x="742679" y="295276"/>
                  <a:pt x="545111" y="295276"/>
                </a:cubicBezTo>
                <a:cubicBezTo>
                  <a:pt x="356951" y="295276"/>
                  <a:pt x="191058" y="269456"/>
                  <a:pt x="93097" y="230184"/>
                </a:cubicBezTo>
                <a:lnTo>
                  <a:pt x="75608" y="221457"/>
                </a:lnTo>
                <a:lnTo>
                  <a:pt x="42838" y="205105"/>
                </a:lnTo>
                <a:cubicBezTo>
                  <a:pt x="15255" y="187442"/>
                  <a:pt x="1" y="168023"/>
                  <a:pt x="1" y="147638"/>
                </a:cubicBezTo>
                <a:lnTo>
                  <a:pt x="0" y="147638"/>
                </a:lnTo>
                <a:cubicBezTo>
                  <a:pt x="0" y="66100"/>
                  <a:pt x="244054" y="0"/>
                  <a:pt x="54511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71" name="组合 70"/>
          <p:cNvGrpSpPr/>
          <p:nvPr/>
        </p:nvGrpSpPr>
        <p:grpSpPr>
          <a:xfrm>
            <a:off x="4281223" y="4225897"/>
            <a:ext cx="1090220" cy="295276"/>
            <a:chOff x="3171824" y="2844939"/>
            <a:chExt cx="1090220" cy="29527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96" name="任意多边形: 形状 95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7" name="任意多边形: 形状 96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72" name="组合 71"/>
          <p:cNvGrpSpPr/>
          <p:nvPr/>
        </p:nvGrpSpPr>
        <p:grpSpPr>
          <a:xfrm>
            <a:off x="4281223" y="4413367"/>
            <a:ext cx="1090220" cy="295276"/>
            <a:chOff x="3171824" y="2844939"/>
            <a:chExt cx="1090220" cy="29527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94" name="任意多边形: 形状 93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5" name="任意多边形: 形状 94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4281223" y="4600837"/>
            <a:ext cx="1090220" cy="295276"/>
            <a:chOff x="3171824" y="2844939"/>
            <a:chExt cx="1090220" cy="29527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92" name="任意多边形: 形状 91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3" name="任意多边形: 形状 92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4281223" y="4788307"/>
            <a:ext cx="1090220" cy="295276"/>
            <a:chOff x="3171824" y="2844939"/>
            <a:chExt cx="1090220" cy="29527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90" name="任意多边形: 形状 89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1" name="任意多边形: 形状 90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75" name="组合 74"/>
          <p:cNvGrpSpPr/>
          <p:nvPr/>
        </p:nvGrpSpPr>
        <p:grpSpPr>
          <a:xfrm>
            <a:off x="4281223" y="4975777"/>
            <a:ext cx="1090220" cy="295276"/>
            <a:chOff x="3171824" y="2844939"/>
            <a:chExt cx="1090220" cy="29527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88" name="任意多边形: 形状 87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9" name="任意多边形: 形状 88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4281223" y="5163247"/>
            <a:ext cx="1090220" cy="295276"/>
            <a:chOff x="3171824" y="2844939"/>
            <a:chExt cx="1090220" cy="29527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86" name="任意多边形: 形状 85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7" name="任意多边形: 形状 86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77" name="组合 76"/>
          <p:cNvGrpSpPr/>
          <p:nvPr/>
        </p:nvGrpSpPr>
        <p:grpSpPr>
          <a:xfrm>
            <a:off x="4281223" y="5350717"/>
            <a:ext cx="1090220" cy="295276"/>
            <a:chOff x="3171824" y="2844939"/>
            <a:chExt cx="1090220" cy="29527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84" name="任意多边形: 形状 83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5" name="任意多边形: 形状 84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78" name="组合 77"/>
          <p:cNvGrpSpPr/>
          <p:nvPr/>
        </p:nvGrpSpPr>
        <p:grpSpPr>
          <a:xfrm>
            <a:off x="4281223" y="5538187"/>
            <a:ext cx="1090220" cy="295276"/>
            <a:chOff x="3171824" y="2844939"/>
            <a:chExt cx="1090220" cy="29527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82" name="任意多边形: 形状 81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3" name="任意多边形: 形状 82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63" name="矩形 162"/>
          <p:cNvSpPr/>
          <p:nvPr/>
        </p:nvSpPr>
        <p:spPr>
          <a:xfrm>
            <a:off x="4083225" y="3352747"/>
            <a:ext cx="1486217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AEBC06D2-FA95-457E-8480-ECF97BB87282}" type="VALUE">
              <a:rPr altLang="zh-CN" b="1" lang="en-US" smtClean="0" sz="28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pPr algn="ctr"/>
              <a:t>¥4,629 </a:t>
            </a:fld>
          </a:p>
        </p:txBody>
      </p:sp>
      <p:grpSp>
        <p:nvGrpSpPr>
          <p:cNvPr id="106" name="组合 105"/>
          <p:cNvGrpSpPr/>
          <p:nvPr/>
        </p:nvGrpSpPr>
        <p:grpSpPr>
          <a:xfrm>
            <a:off x="9359890" y="4788307"/>
            <a:ext cx="1090220" cy="295276"/>
            <a:chOff x="3171824" y="2844939"/>
            <a:chExt cx="1090220" cy="29527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07" name="任意多边形: 形状 106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8" name="任意多边形: 形状 107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9" name="任意多边形: 形状 108"/>
          <p:cNvSpPr/>
          <p:nvPr/>
        </p:nvSpPr>
        <p:spPr>
          <a:xfrm>
            <a:off x="9359890" y="4603760"/>
            <a:ext cx="1090220" cy="295276"/>
          </a:xfrm>
          <a:custGeom>
            <a:gdLst>
              <a:gd fmla="*/ 545110 w 1090220" name="connsiteX0"/>
              <a:gd fmla="*/ 0 h 295276" name="connsiteY0"/>
              <a:gd fmla="*/ 1090220 w 1090220" name="connsiteX1"/>
              <a:gd fmla="*/ 147638 h 295276" name="connsiteY1"/>
              <a:gd fmla="*/ 1090219 w 1090220" name="connsiteX2"/>
              <a:gd fmla="*/ 147641 h 295276" name="connsiteY2"/>
              <a:gd fmla="*/ 1090219 w 1090220" name="connsiteX3"/>
              <a:gd fmla="*/ 147643 h 295276" name="connsiteY3"/>
              <a:gd fmla="*/ 1079146 w 1090220" name="connsiteX4"/>
              <a:gd fmla="*/ 177392 h 295276" name="connsiteY4"/>
              <a:gd fmla="*/ 1052410 w 1090220" name="connsiteX5"/>
              <a:gd fmla="*/ 201773 h 295276" name="connsiteY5"/>
              <a:gd fmla="*/ 1015505 w 1090220" name="connsiteX6"/>
              <a:gd fmla="*/ 221902 h 295276" name="connsiteY6"/>
              <a:gd fmla="*/ 1011304 w 1090220" name="connsiteX7"/>
              <a:gd fmla="*/ 224193 h 295276" name="connsiteY7"/>
              <a:gd fmla="*/ 545111 w 1090220" name="connsiteX8"/>
              <a:gd fmla="*/ 295276 h 295276" name="connsiteY8"/>
              <a:gd fmla="*/ 93097 w 1090220" name="connsiteX9"/>
              <a:gd fmla="*/ 230184 h 295276" name="connsiteY9"/>
              <a:gd fmla="*/ 75608 w 1090220" name="connsiteX10"/>
              <a:gd fmla="*/ 221457 h 295276" name="connsiteY10"/>
              <a:gd fmla="*/ 42838 w 1090220" name="connsiteX11"/>
              <a:gd fmla="*/ 205105 h 295276" name="connsiteY11"/>
              <a:gd fmla="*/ 1 w 1090220" name="connsiteX12"/>
              <a:gd fmla="*/ 147638 h 295276" name="connsiteY12"/>
              <a:gd fmla="*/ 0 w 1090220" name="connsiteX13"/>
              <a:gd fmla="*/ 147638 h 295276" name="connsiteY13"/>
              <a:gd fmla="*/ 545110 w 1090220" name="connsiteX14"/>
              <a:gd fmla="*/ 0 h 295276" name="connsiteY1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b="b" l="l" r="r" t="t"/>
            <a:pathLst>
              <a:path h="295276" w="1090220">
                <a:moveTo>
                  <a:pt x="545110" y="0"/>
                </a:moveTo>
                <a:cubicBezTo>
                  <a:pt x="846166" y="0"/>
                  <a:pt x="1090220" y="66100"/>
                  <a:pt x="1090220" y="147638"/>
                </a:cubicBezTo>
                <a:lnTo>
                  <a:pt x="1090219" y="147641"/>
                </a:lnTo>
                <a:lnTo>
                  <a:pt x="1090219" y="147643"/>
                </a:lnTo>
                <a:lnTo>
                  <a:pt x="1079146" y="177392"/>
                </a:lnTo>
                <a:cubicBezTo>
                  <a:pt x="1072793" y="185802"/>
                  <a:pt x="1063799" y="193951"/>
                  <a:pt x="1052410" y="201773"/>
                </a:cubicBezTo>
                <a:lnTo>
                  <a:pt x="1015505" y="221902"/>
                </a:lnTo>
                <a:lnTo>
                  <a:pt x="1011304" y="224193"/>
                </a:lnTo>
                <a:cubicBezTo>
                  <a:pt x="915699" y="266809"/>
                  <a:pt x="742679" y="295276"/>
                  <a:pt x="545111" y="295276"/>
                </a:cubicBezTo>
                <a:cubicBezTo>
                  <a:pt x="356951" y="295276"/>
                  <a:pt x="191058" y="269456"/>
                  <a:pt x="93097" y="230184"/>
                </a:cubicBezTo>
                <a:lnTo>
                  <a:pt x="75608" y="221457"/>
                </a:lnTo>
                <a:lnTo>
                  <a:pt x="42838" y="205105"/>
                </a:lnTo>
                <a:cubicBezTo>
                  <a:pt x="15255" y="187442"/>
                  <a:pt x="1" y="168023"/>
                  <a:pt x="1" y="147638"/>
                </a:cubicBezTo>
                <a:lnTo>
                  <a:pt x="0" y="147638"/>
                </a:lnTo>
                <a:cubicBezTo>
                  <a:pt x="0" y="66100"/>
                  <a:pt x="244054" y="0"/>
                  <a:pt x="5451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10" name="组合 109"/>
          <p:cNvGrpSpPr/>
          <p:nvPr/>
        </p:nvGrpSpPr>
        <p:grpSpPr>
          <a:xfrm>
            <a:off x="9359890" y="4975777"/>
            <a:ext cx="1090220" cy="295276"/>
            <a:chOff x="3171824" y="2844939"/>
            <a:chExt cx="1090220" cy="29527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11" name="任意多边形: 形状 110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2" name="任意多边形: 形状 111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13" name="组合 112"/>
          <p:cNvGrpSpPr/>
          <p:nvPr/>
        </p:nvGrpSpPr>
        <p:grpSpPr>
          <a:xfrm>
            <a:off x="9359890" y="5163247"/>
            <a:ext cx="1090220" cy="295276"/>
            <a:chOff x="3171824" y="2844939"/>
            <a:chExt cx="1090220" cy="29527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14" name="任意多边形: 形状 113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5" name="任意多边形: 形状 114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16" name="组合 115"/>
          <p:cNvGrpSpPr/>
          <p:nvPr/>
        </p:nvGrpSpPr>
        <p:grpSpPr>
          <a:xfrm>
            <a:off x="9359890" y="5350717"/>
            <a:ext cx="1090220" cy="295276"/>
            <a:chOff x="3171824" y="2844939"/>
            <a:chExt cx="1090220" cy="29527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17" name="任意多边形: 形状 116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8" name="任意多边形: 形状 117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19" name="组合 118"/>
          <p:cNvGrpSpPr/>
          <p:nvPr/>
        </p:nvGrpSpPr>
        <p:grpSpPr>
          <a:xfrm>
            <a:off x="9359890" y="5538187"/>
            <a:ext cx="1090220" cy="295276"/>
            <a:chOff x="3171824" y="2844939"/>
            <a:chExt cx="1090220" cy="29527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20" name="任意多边形: 形状 119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1" name="任意多边形: 形状 120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64" name="矩形 163"/>
          <p:cNvSpPr/>
          <p:nvPr/>
        </p:nvSpPr>
        <p:spPr>
          <a:xfrm>
            <a:off x="9161892" y="4074694"/>
            <a:ext cx="1486217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4B37D2DC-B08D-4D60-8CA8-8FB397E1E3EE}" type="VALUE">
              <a:rPr altLang="zh-CN" b="1" lang="en-US" smtClean="0" sz="28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pPr algn="ctr"/>
              <a:t>¥3,326 </a:t>
            </a:fld>
          </a:p>
        </p:txBody>
      </p:sp>
      <p:grpSp>
        <p:nvGrpSpPr>
          <p:cNvPr id="134" name="组合 133"/>
          <p:cNvGrpSpPr/>
          <p:nvPr/>
        </p:nvGrpSpPr>
        <p:grpSpPr>
          <a:xfrm>
            <a:off x="6820557" y="4413367"/>
            <a:ext cx="1090220" cy="295276"/>
            <a:chOff x="3171824" y="2844939"/>
            <a:chExt cx="1090220" cy="29527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35" name="任意多边形: 形状 134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6" name="任意多边形: 形状 135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37" name="任意多边形: 形状 136"/>
          <p:cNvSpPr/>
          <p:nvPr/>
        </p:nvSpPr>
        <p:spPr>
          <a:xfrm>
            <a:off x="6820557" y="4228820"/>
            <a:ext cx="1090220" cy="295276"/>
          </a:xfrm>
          <a:custGeom>
            <a:gdLst>
              <a:gd fmla="*/ 545110 w 1090220" name="connsiteX0"/>
              <a:gd fmla="*/ 0 h 295276" name="connsiteY0"/>
              <a:gd fmla="*/ 1090220 w 1090220" name="connsiteX1"/>
              <a:gd fmla="*/ 147638 h 295276" name="connsiteY1"/>
              <a:gd fmla="*/ 1090219 w 1090220" name="connsiteX2"/>
              <a:gd fmla="*/ 147641 h 295276" name="connsiteY2"/>
              <a:gd fmla="*/ 1090219 w 1090220" name="connsiteX3"/>
              <a:gd fmla="*/ 147643 h 295276" name="connsiteY3"/>
              <a:gd fmla="*/ 1079146 w 1090220" name="connsiteX4"/>
              <a:gd fmla="*/ 177392 h 295276" name="connsiteY4"/>
              <a:gd fmla="*/ 1052410 w 1090220" name="connsiteX5"/>
              <a:gd fmla="*/ 201773 h 295276" name="connsiteY5"/>
              <a:gd fmla="*/ 1015505 w 1090220" name="connsiteX6"/>
              <a:gd fmla="*/ 221902 h 295276" name="connsiteY6"/>
              <a:gd fmla="*/ 1011304 w 1090220" name="connsiteX7"/>
              <a:gd fmla="*/ 224193 h 295276" name="connsiteY7"/>
              <a:gd fmla="*/ 545111 w 1090220" name="connsiteX8"/>
              <a:gd fmla="*/ 295276 h 295276" name="connsiteY8"/>
              <a:gd fmla="*/ 93097 w 1090220" name="connsiteX9"/>
              <a:gd fmla="*/ 230184 h 295276" name="connsiteY9"/>
              <a:gd fmla="*/ 75608 w 1090220" name="connsiteX10"/>
              <a:gd fmla="*/ 221457 h 295276" name="connsiteY10"/>
              <a:gd fmla="*/ 42838 w 1090220" name="connsiteX11"/>
              <a:gd fmla="*/ 205105 h 295276" name="connsiteY11"/>
              <a:gd fmla="*/ 1 w 1090220" name="connsiteX12"/>
              <a:gd fmla="*/ 147638 h 295276" name="connsiteY12"/>
              <a:gd fmla="*/ 0 w 1090220" name="connsiteX13"/>
              <a:gd fmla="*/ 147638 h 295276" name="connsiteY13"/>
              <a:gd fmla="*/ 545110 w 1090220" name="connsiteX14"/>
              <a:gd fmla="*/ 0 h 295276" name="connsiteY1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b="b" l="l" r="r" t="t"/>
            <a:pathLst>
              <a:path h="295276" w="1090220">
                <a:moveTo>
                  <a:pt x="545110" y="0"/>
                </a:moveTo>
                <a:cubicBezTo>
                  <a:pt x="846166" y="0"/>
                  <a:pt x="1090220" y="66100"/>
                  <a:pt x="1090220" y="147638"/>
                </a:cubicBezTo>
                <a:lnTo>
                  <a:pt x="1090219" y="147641"/>
                </a:lnTo>
                <a:lnTo>
                  <a:pt x="1090219" y="147643"/>
                </a:lnTo>
                <a:lnTo>
                  <a:pt x="1079146" y="177392"/>
                </a:lnTo>
                <a:cubicBezTo>
                  <a:pt x="1072793" y="185802"/>
                  <a:pt x="1063799" y="193951"/>
                  <a:pt x="1052410" y="201773"/>
                </a:cubicBezTo>
                <a:lnTo>
                  <a:pt x="1015505" y="221902"/>
                </a:lnTo>
                <a:lnTo>
                  <a:pt x="1011304" y="224193"/>
                </a:lnTo>
                <a:cubicBezTo>
                  <a:pt x="915699" y="266809"/>
                  <a:pt x="742679" y="295276"/>
                  <a:pt x="545111" y="295276"/>
                </a:cubicBezTo>
                <a:cubicBezTo>
                  <a:pt x="356951" y="295276"/>
                  <a:pt x="191058" y="269456"/>
                  <a:pt x="93097" y="230184"/>
                </a:cubicBezTo>
                <a:lnTo>
                  <a:pt x="75608" y="221457"/>
                </a:lnTo>
                <a:lnTo>
                  <a:pt x="42838" y="205105"/>
                </a:lnTo>
                <a:cubicBezTo>
                  <a:pt x="15255" y="187442"/>
                  <a:pt x="1" y="168023"/>
                  <a:pt x="1" y="147638"/>
                </a:cubicBezTo>
                <a:lnTo>
                  <a:pt x="0" y="147638"/>
                </a:lnTo>
                <a:cubicBezTo>
                  <a:pt x="0" y="66100"/>
                  <a:pt x="244054" y="0"/>
                  <a:pt x="54511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38" name="组合 137"/>
          <p:cNvGrpSpPr/>
          <p:nvPr/>
        </p:nvGrpSpPr>
        <p:grpSpPr>
          <a:xfrm>
            <a:off x="6820557" y="4600837"/>
            <a:ext cx="1090220" cy="295276"/>
            <a:chOff x="3171824" y="2844939"/>
            <a:chExt cx="1090220" cy="29527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39" name="任意多边形: 形状 138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0" name="任意多边形: 形状 139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41" name="组合 140"/>
          <p:cNvGrpSpPr/>
          <p:nvPr/>
        </p:nvGrpSpPr>
        <p:grpSpPr>
          <a:xfrm>
            <a:off x="6820557" y="4788307"/>
            <a:ext cx="1090220" cy="295276"/>
            <a:chOff x="3171824" y="2844939"/>
            <a:chExt cx="1090220" cy="29527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42" name="任意多边形: 形状 141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3" name="任意多边形: 形状 142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44" name="组合 143"/>
          <p:cNvGrpSpPr/>
          <p:nvPr/>
        </p:nvGrpSpPr>
        <p:grpSpPr>
          <a:xfrm>
            <a:off x="6820557" y="4975777"/>
            <a:ext cx="1090220" cy="295276"/>
            <a:chOff x="3171824" y="2844939"/>
            <a:chExt cx="1090220" cy="29527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45" name="任意多边形: 形状 144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6" name="任意多边形: 形状 145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47" name="组合 146"/>
          <p:cNvGrpSpPr/>
          <p:nvPr/>
        </p:nvGrpSpPr>
        <p:grpSpPr>
          <a:xfrm>
            <a:off x="6820557" y="5163247"/>
            <a:ext cx="1090220" cy="295276"/>
            <a:chOff x="3171824" y="2844939"/>
            <a:chExt cx="1090220" cy="29527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48" name="任意多边形: 形状 147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9" name="任意多边形: 形状 148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50" name="组合 149"/>
          <p:cNvGrpSpPr/>
          <p:nvPr/>
        </p:nvGrpSpPr>
        <p:grpSpPr>
          <a:xfrm>
            <a:off x="6820557" y="5350717"/>
            <a:ext cx="1090220" cy="295276"/>
            <a:chOff x="3171824" y="2844939"/>
            <a:chExt cx="1090220" cy="29527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51" name="任意多边形: 形状 150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2" name="任意多边形: 形状 151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53" name="组合 152"/>
          <p:cNvGrpSpPr/>
          <p:nvPr/>
        </p:nvGrpSpPr>
        <p:grpSpPr>
          <a:xfrm>
            <a:off x="6820557" y="5538187"/>
            <a:ext cx="1090220" cy="295276"/>
            <a:chOff x="3171824" y="2844939"/>
            <a:chExt cx="1090220" cy="29527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54" name="任意多边形: 形状 153"/>
            <p:cNvSpPr/>
            <p:nvPr/>
          </p:nvSpPr>
          <p:spPr>
            <a:xfrm>
              <a:off x="3171824" y="2918758"/>
              <a:ext cx="1090220" cy="221457"/>
            </a:xfrm>
            <a:custGeom>
              <a:gdLst>
                <a:gd fmla="*/ 75607 w 1090220" name="connsiteX0"/>
                <a:gd fmla="*/ 0 h 221457" name="connsiteY0"/>
                <a:gd fmla="*/ 93096 w 1090220" name="connsiteX1"/>
                <a:gd fmla="*/ 8727 h 221457" name="connsiteY1"/>
                <a:gd fmla="*/ 545110 w 1090220" name="connsiteX2"/>
                <a:gd fmla="*/ 73819 h 221457" name="connsiteY2"/>
                <a:gd fmla="*/ 1011303 w 1090220" name="connsiteX3"/>
                <a:gd fmla="*/ 2736 h 221457" name="connsiteY3"/>
                <a:gd fmla="*/ 1015504 w 1090220" name="connsiteX4"/>
                <a:gd fmla="*/ 445 h 221457" name="connsiteY4"/>
                <a:gd fmla="*/ 1047383 w 1090220" name="connsiteX5"/>
                <a:gd fmla="*/ 16352 h 221457" name="connsiteY5"/>
                <a:gd fmla="*/ 1090220 w 1090220" name="connsiteX6"/>
                <a:gd fmla="*/ 73819 h 221457" name="connsiteY6"/>
                <a:gd fmla="*/ 545110 w 1090220" name="connsiteX7"/>
                <a:gd fmla="*/ 221457 h 221457" name="connsiteY7"/>
                <a:gd fmla="*/ 0 w 1090220" name="connsiteX8"/>
                <a:gd fmla="*/ 73819 h 221457" name="connsiteY8"/>
                <a:gd fmla="*/ 42837 w 1090220" name="connsiteX9"/>
                <a:gd fmla="*/ 16352 h 221457" name="connsiteY9"/>
                <a:gd fmla="*/ 75607 w 1090220" name="connsiteX10"/>
                <a:gd fmla="*/ 0 h 22145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21457" w="1090220">
                  <a:moveTo>
                    <a:pt x="75607" y="0"/>
                  </a:moveTo>
                  <a:lnTo>
                    <a:pt x="93096" y="8727"/>
                  </a:lnTo>
                  <a:cubicBezTo>
                    <a:pt x="191057" y="47999"/>
                    <a:pt x="356950" y="73819"/>
                    <a:pt x="545110" y="73819"/>
                  </a:cubicBezTo>
                  <a:cubicBezTo>
                    <a:pt x="742678" y="73819"/>
                    <a:pt x="915698" y="45352"/>
                    <a:pt x="1011303" y="2736"/>
                  </a:cubicBezTo>
                  <a:lnTo>
                    <a:pt x="1015504" y="445"/>
                  </a:lnTo>
                  <a:lnTo>
                    <a:pt x="1047383" y="16352"/>
                  </a:lnTo>
                  <a:cubicBezTo>
                    <a:pt x="1074967" y="34015"/>
                    <a:pt x="1090220" y="53435"/>
                    <a:pt x="1090220" y="73819"/>
                  </a:cubicBezTo>
                  <a:cubicBezTo>
                    <a:pt x="1090220" y="155357"/>
                    <a:pt x="846166" y="221457"/>
                    <a:pt x="545110" y="221457"/>
                  </a:cubicBezTo>
                  <a:cubicBezTo>
                    <a:pt x="244054" y="221457"/>
                    <a:pt x="0" y="155357"/>
                    <a:pt x="0" y="73819"/>
                  </a:cubicBezTo>
                  <a:cubicBezTo>
                    <a:pt x="0" y="53435"/>
                    <a:pt x="15254" y="34015"/>
                    <a:pt x="42837" y="16352"/>
                  </a:cubicBezTo>
                  <a:lnTo>
                    <a:pt x="756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5" name="任意多边形: 形状 154"/>
            <p:cNvSpPr/>
            <p:nvPr/>
          </p:nvSpPr>
          <p:spPr>
            <a:xfrm>
              <a:off x="3171824" y="2844939"/>
              <a:ext cx="1090219" cy="148292"/>
            </a:xfrm>
            <a:custGeom>
              <a:gdLst>
                <a:gd fmla="*/ 0 w 1090219" name="connsiteX0"/>
                <a:gd fmla="*/ 0 h 148292" name="connsiteY0"/>
                <a:gd fmla="*/ 1 w 1090219" name="connsiteX1"/>
                <a:gd fmla="*/ 0 h 148292" name="connsiteY1"/>
                <a:gd fmla="*/ 545111 w 1090219" name="connsiteX2"/>
                <a:gd fmla="*/ 147638 h 148292" name="connsiteY2"/>
                <a:gd fmla="*/ 1079146 w 1090219" name="connsiteX3"/>
                <a:gd fmla="*/ 29754 h 148292" name="connsiteY3"/>
                <a:gd fmla="*/ 1090219 w 1090219" name="connsiteX4"/>
                <a:gd fmla="*/ 5 h 148292" name="connsiteY4"/>
                <a:gd fmla="*/ 1090219 w 1090219" name="connsiteX5"/>
                <a:gd fmla="*/ 148292 h 148292" name="connsiteY5"/>
                <a:gd fmla="*/ 0 w 1090219" name="connsiteX6"/>
                <a:gd fmla="*/ 148292 h 148292" name="connsiteY6"/>
                <a:gd fmla="*/ 0 w 1090219" name="connsiteX7"/>
                <a:gd fmla="*/ 0 h 14829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8292" w="1090219">
                  <a:moveTo>
                    <a:pt x="0" y="0"/>
                  </a:moveTo>
                  <a:lnTo>
                    <a:pt x="1" y="0"/>
                  </a:lnTo>
                  <a:cubicBezTo>
                    <a:pt x="1" y="81538"/>
                    <a:pt x="244055" y="147638"/>
                    <a:pt x="545111" y="147638"/>
                  </a:cubicBezTo>
                  <a:cubicBezTo>
                    <a:pt x="808535" y="147638"/>
                    <a:pt x="1028317" y="97030"/>
                    <a:pt x="1079146" y="29754"/>
                  </a:cubicBezTo>
                  <a:lnTo>
                    <a:pt x="1090219" y="5"/>
                  </a:lnTo>
                  <a:lnTo>
                    <a:pt x="1090219" y="148292"/>
                  </a:lnTo>
                  <a:lnTo>
                    <a:pt x="0" y="1482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65" name="矩形 164"/>
          <p:cNvSpPr/>
          <p:nvPr/>
        </p:nvSpPr>
        <p:spPr>
          <a:xfrm>
            <a:off x="6622559" y="3712299"/>
            <a:ext cx="1486217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A535B3F0-28D7-40EF-8E56-7FA0D975110D}" type="VALUE">
              <a:rPr altLang="zh-CN" b="1" lang="en-US" smtClean="0" sz="28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pPr algn="ctr"/>
              <a:t>¥3,882 </a:t>
            </a:fld>
          </a:p>
        </p:txBody>
      </p:sp>
      <p:sp>
        <p:nvSpPr>
          <p:cNvPr id="171" name="矩形 170"/>
          <p:cNvSpPr/>
          <p:nvPr/>
        </p:nvSpPr>
        <p:spPr>
          <a:xfrm>
            <a:off x="7514241" y="2821706"/>
            <a:ext cx="3132455" cy="3752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 b="0" baseline="0" i="0" kern="1200" spc="0" strike="noStrike" sz="1862" u="none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altLang="zh-CN" b="1" lang="en-US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2015年毕业生起薪（月薪）</a:t>
            </a:r>
          </a:p>
        </p:txBody>
      </p:sp>
      <p:sp>
        <p:nvSpPr>
          <p:cNvPr id="172" name="矩形 171"/>
          <p:cNvSpPr/>
          <p:nvPr/>
        </p:nvSpPr>
        <p:spPr>
          <a:xfrm>
            <a:off x="1890759" y="5918006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北京</a:t>
            </a:r>
          </a:p>
        </p:txBody>
      </p:sp>
      <p:sp>
        <p:nvSpPr>
          <p:cNvPr id="173" name="矩形 172"/>
          <p:cNvSpPr/>
          <p:nvPr/>
        </p:nvSpPr>
        <p:spPr>
          <a:xfrm>
            <a:off x="4430092" y="5918006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上海</a:t>
            </a:r>
          </a:p>
        </p:txBody>
      </p:sp>
      <p:sp>
        <p:nvSpPr>
          <p:cNvPr id="174" name="矩形 173"/>
          <p:cNvSpPr/>
          <p:nvPr/>
        </p:nvSpPr>
        <p:spPr>
          <a:xfrm>
            <a:off x="6969424" y="5918006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深圳</a:t>
            </a:r>
          </a:p>
        </p:txBody>
      </p:sp>
      <p:sp>
        <p:nvSpPr>
          <p:cNvPr id="175" name="矩形 174"/>
          <p:cNvSpPr/>
          <p:nvPr/>
        </p:nvSpPr>
        <p:spPr>
          <a:xfrm>
            <a:off x="9508760" y="5918006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广州</a:t>
            </a:r>
          </a:p>
        </p:txBody>
      </p:sp>
    </p:spTree>
    <p:extLst>
      <p:ext uri="{BB962C8B-B14F-4D97-AF65-F5344CB8AC3E}">
        <p14:creationId val="992792555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" name="直接连接符 1"/>
          <p:cNvCxnSpPr/>
          <p:nvPr/>
        </p:nvCxnSpPr>
        <p:spPr>
          <a:xfrm>
            <a:off x="1331730" y="402862"/>
            <a:ext cx="970457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 2"/>
          <p:cNvSpPr/>
          <p:nvPr/>
        </p:nvSpPr>
        <p:spPr>
          <a:xfrm>
            <a:off x="4548788" y="801491"/>
            <a:ext cx="3094424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32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工作十年后月薪</a:t>
            </a:r>
          </a:p>
        </p:txBody>
      </p:sp>
      <p:sp>
        <p:nvSpPr>
          <p:cNvPr id="4" name="矩形 3"/>
          <p:cNvSpPr/>
          <p:nvPr/>
        </p:nvSpPr>
        <p:spPr>
          <a:xfrm>
            <a:off x="1019436" y="1405316"/>
            <a:ext cx="10153128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生活在大城市看的见的未来是最大的动力，那么工作10年后工资会有多少呢?</a:t>
            </a:r>
          </a:p>
        </p:txBody>
      </p:sp>
      <p:grpSp>
        <p:nvGrpSpPr>
          <p:cNvPr id="65" name="组合 64"/>
          <p:cNvGrpSpPr/>
          <p:nvPr/>
        </p:nvGrpSpPr>
        <p:grpSpPr>
          <a:xfrm>
            <a:off x="3390435" y="5512308"/>
            <a:ext cx="1193068" cy="800112"/>
            <a:chOff x="6728113" y="4407757"/>
            <a:chExt cx="1814394" cy="1216795"/>
          </a:xfrm>
        </p:grpSpPr>
        <p:sp>
          <p:nvSpPr>
            <p:cNvPr id="50" name="矩形: 圆角 49"/>
            <p:cNvSpPr/>
            <p:nvPr/>
          </p:nvSpPr>
          <p:spPr>
            <a:xfrm>
              <a:off x="6816678" y="4462060"/>
              <a:ext cx="1644482" cy="104770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44" name="组合 43"/>
            <p:cNvGrpSpPr/>
            <p:nvPr/>
          </p:nvGrpSpPr>
          <p:grpSpPr>
            <a:xfrm>
              <a:off x="6728113" y="4407757"/>
              <a:ext cx="1814394" cy="1216795"/>
              <a:chOff x="1019175" y="4494213"/>
              <a:chExt cx="2388465" cy="1601787"/>
            </a:xfrm>
            <a:solidFill>
              <a:srgbClr val="E97362"/>
            </a:solidFill>
          </p:grpSpPr>
          <p:sp>
            <p:nvSpPr>
              <p:cNvPr id="45" name="任意多边形: 形状 44"/>
              <p:cNvSpPr/>
              <p:nvPr/>
            </p:nvSpPr>
            <p:spPr bwMode="auto">
              <a:xfrm>
                <a:off x="1019175" y="4494213"/>
                <a:ext cx="2388465" cy="1601787"/>
              </a:xfrm>
              <a:custGeom>
                <a:gdLst>
                  <a:gd fmla="*/ 136338 w 2388465" name="connsiteX0"/>
                  <a:gd fmla="*/ 0 h 1601787" name="connsiteY0"/>
                  <a:gd fmla="*/ 2252851 w 2388465" name="connsiteX1"/>
                  <a:gd fmla="*/ 0 h 1601787" name="connsiteY1"/>
                  <a:gd fmla="*/ 2388459 w 2388465" name="connsiteX2"/>
                  <a:gd fmla="*/ 136880 h 1601787" name="connsiteY2"/>
                  <a:gd fmla="*/ 2388459 w 2388465" name="connsiteX3"/>
                  <a:gd fmla="*/ 1465635 h 1601787" name="connsiteY3"/>
                  <a:gd fmla="*/ 2252121 w 2388465" name="connsiteX4"/>
                  <a:gd fmla="*/ 1601787 h 1601787" name="connsiteY4"/>
                  <a:gd fmla="*/ 136338 w 2388465" name="connsiteX5"/>
                  <a:gd fmla="*/ 1601787 h 1601787" name="connsiteY5"/>
                  <a:gd fmla="*/ 0 w 2388465" name="connsiteX6"/>
                  <a:gd fmla="*/ 1465635 h 1601787" name="connsiteY6"/>
                  <a:gd fmla="*/ 0 w 2388465" name="connsiteX7"/>
                  <a:gd fmla="*/ 136880 h 1601787" name="connsiteY7"/>
                  <a:gd fmla="*/ 136338 w 2388465" name="connsiteX8"/>
                  <a:gd fmla="*/ 0 h 1601787" name="connsiteY8"/>
                  <a:gd fmla="*/ 255260 w 2388465" name="connsiteX9"/>
                  <a:gd fmla="*/ 239712 h 1601787" name="connsiteY9"/>
                  <a:gd fmla="*/ 169863 w 2388465" name="connsiteX10"/>
                  <a:gd fmla="*/ 324643 h 1601787" name="connsiteY10"/>
                  <a:gd fmla="*/ 255260 w 2388465" name="connsiteX11"/>
                  <a:gd fmla="*/ 409574 h 1601787" name="connsiteY11"/>
                  <a:gd fmla="*/ 528237 w 2388465" name="connsiteX12"/>
                  <a:gd fmla="*/ 409574 h 1601787" name="connsiteY12"/>
                  <a:gd fmla="*/ 614363 w 2388465" name="connsiteX13"/>
                  <a:gd fmla="*/ 324643 h 1601787" name="connsiteY13"/>
                  <a:gd fmla="*/ 528237 w 2388465" name="connsiteX14"/>
                  <a:gd fmla="*/ 239712 h 1601787" name="connsiteY14"/>
                  <a:gd fmla="*/ 255260 w 2388465" name="connsiteX15"/>
                  <a:gd fmla="*/ 239712 h 1601787" name="connsiteY15"/>
                  <a:gd fmla="*/ 1211263 w 2388465" name="connsiteX16"/>
                  <a:gd fmla="*/ 239712 h 1601787" name="connsiteY16"/>
                  <a:gd fmla="*/ 750888 w 2388465" name="connsiteX17"/>
                  <a:gd fmla="*/ 801687 h 1601787" name="connsiteY17"/>
                  <a:gd fmla="*/ 1211263 w 2388465" name="connsiteX18"/>
                  <a:gd fmla="*/ 1363662 h 1601787" name="connsiteY18"/>
                  <a:gd fmla="*/ 1671638 w 2388465" name="connsiteX19"/>
                  <a:gd fmla="*/ 801687 h 1601787" name="connsiteY19"/>
                  <a:gd fmla="*/ 1211263 w 2388465" name="connsiteX20"/>
                  <a:gd fmla="*/ 239712 h 1601787" name="connsiteY20"/>
                  <a:gd fmla="*/ 1860644 w 2388465" name="connsiteX21"/>
                  <a:gd fmla="*/ 1192212 h 1601787" name="connsiteY21"/>
                  <a:gd fmla="*/ 1774825 w 2388465" name="connsiteX22"/>
                  <a:gd fmla="*/ 1277937 h 1601787" name="connsiteY22"/>
                  <a:gd fmla="*/ 1860644 w 2388465" name="connsiteX23"/>
                  <a:gd fmla="*/ 1363662 h 1601787" name="connsiteY23"/>
                  <a:gd fmla="*/ 2131919 w 2388465" name="connsiteX24"/>
                  <a:gd fmla="*/ 1363662 h 1601787" name="connsiteY24"/>
                  <a:gd fmla="*/ 2217738 w 2388465" name="connsiteX25"/>
                  <a:gd fmla="*/ 1277937 h 1601787" name="connsiteY25"/>
                  <a:gd fmla="*/ 2131919 w 2388465" name="connsiteX26"/>
                  <a:gd fmla="*/ 1192212 h 1601787" name="connsiteY26"/>
                  <a:gd fmla="*/ 1860644 w 2388465" name="connsiteX27"/>
                  <a:gd fmla="*/ 1192212 h 1601787" name="connsiteY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b="b" l="l" r="r" t="t"/>
                <a:pathLst>
                  <a:path h="1601787" w="2388465">
                    <a:moveTo>
                      <a:pt x="136338" y="0"/>
                    </a:moveTo>
                    <a:cubicBezTo>
                      <a:pt x="136338" y="0"/>
                      <a:pt x="136338" y="0"/>
                      <a:pt x="2252851" y="0"/>
                    </a:cubicBezTo>
                    <a:cubicBezTo>
                      <a:pt x="2327946" y="0"/>
                      <a:pt x="2389188" y="61159"/>
                      <a:pt x="2388459" y="136880"/>
                    </a:cubicBezTo>
                    <a:cubicBezTo>
                      <a:pt x="2388459" y="136880"/>
                      <a:pt x="2388459" y="136880"/>
                      <a:pt x="2388459" y="1465635"/>
                    </a:cubicBezTo>
                    <a:cubicBezTo>
                      <a:pt x="2388459" y="1540628"/>
                      <a:pt x="2327217" y="1601787"/>
                      <a:pt x="2252121" y="1601787"/>
                    </a:cubicBezTo>
                    <a:cubicBezTo>
                      <a:pt x="2252121" y="1601787"/>
                      <a:pt x="2252121" y="1601787"/>
                      <a:pt x="136338" y="1601787"/>
                    </a:cubicBezTo>
                    <a:cubicBezTo>
                      <a:pt x="61243" y="1601787"/>
                      <a:pt x="0" y="1541356"/>
                      <a:pt x="0" y="1465635"/>
                    </a:cubicBezTo>
                    <a:cubicBezTo>
                      <a:pt x="0" y="1465635"/>
                      <a:pt x="0" y="1465635"/>
                      <a:pt x="0" y="136880"/>
                    </a:cubicBezTo>
                    <a:cubicBezTo>
                      <a:pt x="0" y="61159"/>
                      <a:pt x="61243" y="0"/>
                      <a:pt x="136338" y="0"/>
                    </a:cubicBezTo>
                    <a:close/>
                    <a:moveTo>
                      <a:pt x="255260" y="239712"/>
                    </a:moveTo>
                    <a:cubicBezTo>
                      <a:pt x="207817" y="239712"/>
                      <a:pt x="169863" y="277459"/>
                      <a:pt x="169863" y="324643"/>
                    </a:cubicBezTo>
                    <a:cubicBezTo>
                      <a:pt x="169863" y="371827"/>
                      <a:pt x="207817" y="409574"/>
                      <a:pt x="255260" y="409574"/>
                    </a:cubicBezTo>
                    <a:cubicBezTo>
                      <a:pt x="255260" y="409574"/>
                      <a:pt x="255260" y="409574"/>
                      <a:pt x="528237" y="409574"/>
                    </a:cubicBezTo>
                    <a:cubicBezTo>
                      <a:pt x="575679" y="409574"/>
                      <a:pt x="614363" y="371101"/>
                      <a:pt x="614363" y="324643"/>
                    </a:cubicBezTo>
                    <a:cubicBezTo>
                      <a:pt x="614363" y="276733"/>
                      <a:pt x="575679" y="239712"/>
                      <a:pt x="528237" y="239712"/>
                    </a:cubicBezTo>
                    <a:cubicBezTo>
                      <a:pt x="528237" y="239712"/>
                      <a:pt x="528237" y="239712"/>
                      <a:pt x="255260" y="239712"/>
                    </a:cubicBezTo>
                    <a:close/>
                    <a:moveTo>
                      <a:pt x="1211263" y="239712"/>
                    </a:moveTo>
                    <a:cubicBezTo>
                      <a:pt x="957005" y="239712"/>
                      <a:pt x="750888" y="491317"/>
                      <a:pt x="750888" y="801687"/>
                    </a:cubicBezTo>
                    <a:cubicBezTo>
                      <a:pt x="750888" y="1112057"/>
                      <a:pt x="957005" y="1363662"/>
                      <a:pt x="1211263" y="1363662"/>
                    </a:cubicBezTo>
                    <a:cubicBezTo>
                      <a:pt x="1465521" y="1363662"/>
                      <a:pt x="1671638" y="1112057"/>
                      <a:pt x="1671638" y="801687"/>
                    </a:cubicBezTo>
                    <a:cubicBezTo>
                      <a:pt x="1671638" y="491317"/>
                      <a:pt x="1465521" y="239712"/>
                      <a:pt x="1211263" y="239712"/>
                    </a:cubicBezTo>
                    <a:close/>
                    <a:moveTo>
                      <a:pt x="1860644" y="1192212"/>
                    </a:moveTo>
                    <a:cubicBezTo>
                      <a:pt x="1813371" y="1192212"/>
                      <a:pt x="1774825" y="1231045"/>
                      <a:pt x="1774825" y="1277937"/>
                    </a:cubicBezTo>
                    <a:cubicBezTo>
                      <a:pt x="1774825" y="1326295"/>
                      <a:pt x="1813371" y="1363662"/>
                      <a:pt x="1860644" y="1363662"/>
                    </a:cubicBezTo>
                    <a:cubicBezTo>
                      <a:pt x="1860644" y="1363662"/>
                      <a:pt x="1860644" y="1363662"/>
                      <a:pt x="2131919" y="1363662"/>
                    </a:cubicBezTo>
                    <a:cubicBezTo>
                      <a:pt x="2179192" y="1363662"/>
                      <a:pt x="2217738" y="1325562"/>
                      <a:pt x="2217738" y="1277937"/>
                    </a:cubicBezTo>
                    <a:cubicBezTo>
                      <a:pt x="2217738" y="1230312"/>
                      <a:pt x="2179192" y="1192212"/>
                      <a:pt x="2131919" y="1192212"/>
                    </a:cubicBezTo>
                    <a:cubicBezTo>
                      <a:pt x="2131919" y="1192212"/>
                      <a:pt x="2131919" y="1192212"/>
                      <a:pt x="1860644" y="119221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  <a:noAutofit/>
              </a:bodyPr>
              <a:lstStyle/>
              <a:p>
                <a:endParaRPr altLang="en-US" lang="zh-CN"/>
              </a:p>
            </p:txBody>
          </p:sp>
          <p:sp>
            <p:nvSpPr>
              <p:cNvPr id="46" name="Freeform 13"/>
              <p:cNvSpPr/>
              <p:nvPr/>
            </p:nvSpPr>
            <p:spPr bwMode="auto">
              <a:xfrm>
                <a:off x="1929639" y="4927203"/>
                <a:ext cx="567536" cy="735806"/>
              </a:xfrm>
              <a:custGeom>
                <a:gdLst>
                  <a:gd fmla="*/ 633 w 703" name="T0"/>
                  <a:gd fmla="*/ 352 h 914" name="T1"/>
                  <a:gd fmla="*/ 703 w 703" name="T2"/>
                  <a:gd fmla="*/ 282 h 914" name="T3"/>
                  <a:gd fmla="*/ 633 w 703" name="T4"/>
                  <a:gd fmla="*/ 212 h 914" name="T5"/>
                  <a:gd fmla="*/ 522 w 703" name="T6"/>
                  <a:gd fmla="*/ 212 h 914" name="T7"/>
                  <a:gd fmla="*/ 606 w 703" name="T8"/>
                  <a:gd fmla="*/ 128 h 914" name="T9"/>
                  <a:gd fmla="*/ 606 w 703" name="T10"/>
                  <a:gd fmla="*/ 28 h 914" name="T11"/>
                  <a:gd fmla="*/ 506 w 703" name="T12"/>
                  <a:gd fmla="*/ 28 h 914" name="T13"/>
                  <a:gd fmla="*/ 378 w 703" name="T14"/>
                  <a:gd fmla="*/ 155 h 914" name="T15"/>
                  <a:gd fmla="*/ 374 w 703" name="T16"/>
                  <a:gd fmla="*/ 160 h 914" name="T17"/>
                  <a:gd fmla="*/ 367 w 703" name="T18"/>
                  <a:gd fmla="*/ 152 h 914" name="T19"/>
                  <a:gd fmla="*/ 242 w 703" name="T20"/>
                  <a:gd fmla="*/ 26 h 914" name="T21"/>
                  <a:gd fmla="*/ 143 w 703" name="T22"/>
                  <a:gd fmla="*/ 27 h 914" name="T23"/>
                  <a:gd fmla="*/ 143 w 703" name="T24"/>
                  <a:gd fmla="*/ 125 h 914" name="T25"/>
                  <a:gd fmla="*/ 230 w 703" name="T26"/>
                  <a:gd fmla="*/ 212 h 914" name="T27"/>
                  <a:gd fmla="*/ 70 w 703" name="T28"/>
                  <a:gd fmla="*/ 212 h 914" name="T29"/>
                  <a:gd fmla="*/ 1 w 703" name="T30"/>
                  <a:gd fmla="*/ 282 h 914" name="T31"/>
                  <a:gd fmla="*/ 70 w 703" name="T32"/>
                  <a:gd fmla="*/ 352 h 914" name="T33"/>
                  <a:gd fmla="*/ 281 w 703" name="T34"/>
                  <a:gd fmla="*/ 352 h 914" name="T35"/>
                  <a:gd fmla="*/ 281 w 703" name="T36"/>
                  <a:gd fmla="*/ 492 h 914" name="T37"/>
                  <a:gd fmla="*/ 70 w 703" name="T38"/>
                  <a:gd fmla="*/ 492 h 914" name="T39"/>
                  <a:gd fmla="*/ 0 w 703" name="T40"/>
                  <a:gd fmla="*/ 562 h 914" name="T41"/>
                  <a:gd fmla="*/ 70 w 703" name="T42"/>
                  <a:gd fmla="*/ 633 h 914" name="T43"/>
                  <a:gd fmla="*/ 281 w 703" name="T44"/>
                  <a:gd fmla="*/ 633 h 914" name="T45"/>
                  <a:gd fmla="*/ 281 w 703" name="T46"/>
                  <a:gd fmla="*/ 673 h 914" name="T47"/>
                  <a:gd fmla="*/ 281 w 703" name="T48"/>
                  <a:gd fmla="*/ 843 h 914" name="T49"/>
                  <a:gd fmla="*/ 351 w 703" name="T50"/>
                  <a:gd fmla="*/ 914 h 914" name="T51"/>
                  <a:gd fmla="*/ 421 w 703" name="T52"/>
                  <a:gd fmla="*/ 844 h 914" name="T53"/>
                  <a:gd fmla="*/ 421 w 703" name="T54"/>
                  <a:gd fmla="*/ 633 h 914" name="T55"/>
                  <a:gd fmla="*/ 632 w 703" name="T56"/>
                  <a:gd fmla="*/ 633 h 914" name="T57"/>
                  <a:gd fmla="*/ 702 w 703" name="T58"/>
                  <a:gd fmla="*/ 563 h 914" name="T59"/>
                  <a:gd fmla="*/ 632 w 703" name="T60"/>
                  <a:gd fmla="*/ 493 h 914" name="T61"/>
                  <a:gd fmla="*/ 496 w 703" name="T62"/>
                  <a:gd fmla="*/ 493 h 914" name="T63"/>
                  <a:gd fmla="*/ 421 w 703" name="T64"/>
                  <a:gd fmla="*/ 493 h 914" name="T65"/>
                  <a:gd fmla="*/ 421 w 703" name="T66"/>
                  <a:gd fmla="*/ 352 h 914" name="T67"/>
                  <a:gd fmla="*/ 633 w 703" name="T68"/>
                  <a:gd fmla="*/ 352 h 914" name="T6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b="b" l="0" r="r" t="0"/>
                <a:pathLst>
                  <a:path h="914" w="703">
                    <a:moveTo>
                      <a:pt x="633" y="352"/>
                    </a:moveTo>
                    <a:cubicBezTo>
                      <a:pt x="672" y="352"/>
                      <a:pt x="703" y="321"/>
                      <a:pt x="703" y="282"/>
                    </a:cubicBezTo>
                    <a:cubicBezTo>
                      <a:pt x="703" y="243"/>
                      <a:pt x="671" y="212"/>
                      <a:pt x="633" y="212"/>
                    </a:cubicBezTo>
                    <a:cubicBezTo>
                      <a:pt x="522" y="212"/>
                      <a:pt x="522" y="212"/>
                      <a:pt x="522" y="212"/>
                    </a:cubicBezTo>
                    <a:cubicBezTo>
                      <a:pt x="606" y="128"/>
                      <a:pt x="606" y="128"/>
                      <a:pt x="606" y="128"/>
                    </a:cubicBezTo>
                    <a:cubicBezTo>
                      <a:pt x="634" y="101"/>
                      <a:pt x="634" y="56"/>
                      <a:pt x="606" y="28"/>
                    </a:cubicBezTo>
                    <a:cubicBezTo>
                      <a:pt x="578" y="1"/>
                      <a:pt x="533" y="1"/>
                      <a:pt x="506" y="28"/>
                    </a:cubicBezTo>
                    <a:cubicBezTo>
                      <a:pt x="378" y="155"/>
                      <a:pt x="378" y="155"/>
                      <a:pt x="378" y="155"/>
                    </a:cubicBezTo>
                    <a:cubicBezTo>
                      <a:pt x="377" y="157"/>
                      <a:pt x="375" y="158"/>
                      <a:pt x="374" y="160"/>
                    </a:cubicBezTo>
                    <a:cubicBezTo>
                      <a:pt x="372" y="157"/>
                      <a:pt x="370" y="154"/>
                      <a:pt x="367" y="152"/>
                    </a:cubicBezTo>
                    <a:cubicBezTo>
                      <a:pt x="242" y="26"/>
                      <a:pt x="242" y="26"/>
                      <a:pt x="242" y="26"/>
                    </a:cubicBezTo>
                    <a:cubicBezTo>
                      <a:pt x="215" y="0"/>
                      <a:pt x="171" y="0"/>
                      <a:pt x="143" y="27"/>
                    </a:cubicBezTo>
                    <a:cubicBezTo>
                      <a:pt x="116" y="54"/>
                      <a:pt x="116" y="98"/>
                      <a:pt x="143" y="125"/>
                    </a:cubicBezTo>
                    <a:cubicBezTo>
                      <a:pt x="230" y="212"/>
                      <a:pt x="230" y="212"/>
                      <a:pt x="230" y="212"/>
                    </a:cubicBezTo>
                    <a:cubicBezTo>
                      <a:pt x="70" y="212"/>
                      <a:pt x="70" y="212"/>
                      <a:pt x="70" y="212"/>
                    </a:cubicBezTo>
                    <a:cubicBezTo>
                      <a:pt x="32" y="212"/>
                      <a:pt x="1" y="243"/>
                      <a:pt x="1" y="282"/>
                    </a:cubicBezTo>
                    <a:cubicBezTo>
                      <a:pt x="1" y="321"/>
                      <a:pt x="32" y="352"/>
                      <a:pt x="70" y="352"/>
                    </a:cubicBezTo>
                    <a:cubicBezTo>
                      <a:pt x="281" y="352"/>
                      <a:pt x="281" y="352"/>
                      <a:pt x="281" y="352"/>
                    </a:cubicBezTo>
                    <a:cubicBezTo>
                      <a:pt x="281" y="492"/>
                      <a:pt x="281" y="492"/>
                      <a:pt x="281" y="492"/>
                    </a:cubicBezTo>
                    <a:cubicBezTo>
                      <a:pt x="70" y="492"/>
                      <a:pt x="70" y="492"/>
                      <a:pt x="70" y="492"/>
                    </a:cubicBezTo>
                    <a:cubicBezTo>
                      <a:pt x="32" y="492"/>
                      <a:pt x="0" y="524"/>
                      <a:pt x="0" y="562"/>
                    </a:cubicBezTo>
                    <a:cubicBezTo>
                      <a:pt x="0" y="601"/>
                      <a:pt x="32" y="633"/>
                      <a:pt x="70" y="633"/>
                    </a:cubicBezTo>
                    <a:cubicBezTo>
                      <a:pt x="281" y="633"/>
                      <a:pt x="281" y="633"/>
                      <a:pt x="281" y="633"/>
                    </a:cubicBezTo>
                    <a:cubicBezTo>
                      <a:pt x="281" y="673"/>
                      <a:pt x="281" y="673"/>
                      <a:pt x="281" y="673"/>
                    </a:cubicBezTo>
                    <a:cubicBezTo>
                      <a:pt x="281" y="843"/>
                      <a:pt x="281" y="843"/>
                      <a:pt x="281" y="843"/>
                    </a:cubicBezTo>
                    <a:cubicBezTo>
                      <a:pt x="281" y="882"/>
                      <a:pt x="312" y="914"/>
                      <a:pt x="351" y="914"/>
                    </a:cubicBezTo>
                    <a:cubicBezTo>
                      <a:pt x="390" y="914"/>
                      <a:pt x="421" y="882"/>
                      <a:pt x="421" y="844"/>
                    </a:cubicBezTo>
                    <a:cubicBezTo>
                      <a:pt x="421" y="633"/>
                      <a:pt x="421" y="633"/>
                      <a:pt x="421" y="633"/>
                    </a:cubicBezTo>
                    <a:cubicBezTo>
                      <a:pt x="632" y="633"/>
                      <a:pt x="632" y="633"/>
                      <a:pt x="632" y="633"/>
                    </a:cubicBezTo>
                    <a:cubicBezTo>
                      <a:pt x="671" y="633"/>
                      <a:pt x="702" y="601"/>
                      <a:pt x="702" y="563"/>
                    </a:cubicBezTo>
                    <a:cubicBezTo>
                      <a:pt x="702" y="524"/>
                      <a:pt x="670" y="493"/>
                      <a:pt x="632" y="493"/>
                    </a:cubicBezTo>
                    <a:cubicBezTo>
                      <a:pt x="496" y="493"/>
                      <a:pt x="496" y="493"/>
                      <a:pt x="496" y="493"/>
                    </a:cubicBezTo>
                    <a:cubicBezTo>
                      <a:pt x="421" y="493"/>
                      <a:pt x="421" y="493"/>
                      <a:pt x="421" y="493"/>
                    </a:cubicBezTo>
                    <a:cubicBezTo>
                      <a:pt x="421" y="352"/>
                      <a:pt x="421" y="352"/>
                      <a:pt x="421" y="352"/>
                    </a:cubicBezTo>
                    <a:cubicBezTo>
                      <a:pt x="633" y="352"/>
                      <a:pt x="633" y="352"/>
                      <a:pt x="633" y="35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id="63" name="矩形: 圆顶角 62"/>
          <p:cNvSpPr/>
          <p:nvPr/>
        </p:nvSpPr>
        <p:spPr>
          <a:xfrm rot="5400000">
            <a:off x="6466961" y="3727142"/>
            <a:ext cx="720000" cy="4370441"/>
          </a:xfrm>
          <a:prstGeom prst="round2Same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2" name="矩形: 圆顶角 61"/>
          <p:cNvSpPr/>
          <p:nvPr/>
        </p:nvSpPr>
        <p:spPr>
          <a:xfrm rot="5400000">
            <a:off x="6209876" y="2853584"/>
            <a:ext cx="720000" cy="3856272"/>
          </a:xfrm>
          <a:prstGeom prst="round2Same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6" name="组合 65"/>
          <p:cNvGrpSpPr/>
          <p:nvPr/>
        </p:nvGrpSpPr>
        <p:grpSpPr>
          <a:xfrm>
            <a:off x="3390435" y="4381665"/>
            <a:ext cx="1193068" cy="800112"/>
            <a:chOff x="6728113" y="4407757"/>
            <a:chExt cx="1814394" cy="1216795"/>
          </a:xfrm>
        </p:grpSpPr>
        <p:sp>
          <p:nvSpPr>
            <p:cNvPr id="67" name="矩形: 圆角 66"/>
            <p:cNvSpPr/>
            <p:nvPr/>
          </p:nvSpPr>
          <p:spPr>
            <a:xfrm>
              <a:off x="6816678" y="4462060"/>
              <a:ext cx="1644482" cy="104770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68" name="组合 67"/>
            <p:cNvGrpSpPr/>
            <p:nvPr/>
          </p:nvGrpSpPr>
          <p:grpSpPr>
            <a:xfrm>
              <a:off x="6728113" y="4407757"/>
              <a:ext cx="1814394" cy="1216795"/>
              <a:chOff x="1019175" y="4494213"/>
              <a:chExt cx="2388465" cy="1601787"/>
            </a:xfrm>
            <a:solidFill>
              <a:srgbClr val="E97362"/>
            </a:solidFill>
          </p:grpSpPr>
          <p:sp>
            <p:nvSpPr>
              <p:cNvPr id="69" name="任意多边形: 形状 68"/>
              <p:cNvSpPr/>
              <p:nvPr/>
            </p:nvSpPr>
            <p:spPr bwMode="auto">
              <a:xfrm>
                <a:off x="1019175" y="4494213"/>
                <a:ext cx="2388465" cy="1601787"/>
              </a:xfrm>
              <a:custGeom>
                <a:gdLst>
                  <a:gd fmla="*/ 136338 w 2388465" name="connsiteX0"/>
                  <a:gd fmla="*/ 0 h 1601787" name="connsiteY0"/>
                  <a:gd fmla="*/ 2252851 w 2388465" name="connsiteX1"/>
                  <a:gd fmla="*/ 0 h 1601787" name="connsiteY1"/>
                  <a:gd fmla="*/ 2388459 w 2388465" name="connsiteX2"/>
                  <a:gd fmla="*/ 136880 h 1601787" name="connsiteY2"/>
                  <a:gd fmla="*/ 2388459 w 2388465" name="connsiteX3"/>
                  <a:gd fmla="*/ 1465635 h 1601787" name="connsiteY3"/>
                  <a:gd fmla="*/ 2252121 w 2388465" name="connsiteX4"/>
                  <a:gd fmla="*/ 1601787 h 1601787" name="connsiteY4"/>
                  <a:gd fmla="*/ 136338 w 2388465" name="connsiteX5"/>
                  <a:gd fmla="*/ 1601787 h 1601787" name="connsiteY5"/>
                  <a:gd fmla="*/ 0 w 2388465" name="connsiteX6"/>
                  <a:gd fmla="*/ 1465635 h 1601787" name="connsiteY6"/>
                  <a:gd fmla="*/ 0 w 2388465" name="connsiteX7"/>
                  <a:gd fmla="*/ 136880 h 1601787" name="connsiteY7"/>
                  <a:gd fmla="*/ 136338 w 2388465" name="connsiteX8"/>
                  <a:gd fmla="*/ 0 h 1601787" name="connsiteY8"/>
                  <a:gd fmla="*/ 255260 w 2388465" name="connsiteX9"/>
                  <a:gd fmla="*/ 239712 h 1601787" name="connsiteY9"/>
                  <a:gd fmla="*/ 169863 w 2388465" name="connsiteX10"/>
                  <a:gd fmla="*/ 324643 h 1601787" name="connsiteY10"/>
                  <a:gd fmla="*/ 255260 w 2388465" name="connsiteX11"/>
                  <a:gd fmla="*/ 409574 h 1601787" name="connsiteY11"/>
                  <a:gd fmla="*/ 528237 w 2388465" name="connsiteX12"/>
                  <a:gd fmla="*/ 409574 h 1601787" name="connsiteY12"/>
                  <a:gd fmla="*/ 614363 w 2388465" name="connsiteX13"/>
                  <a:gd fmla="*/ 324643 h 1601787" name="connsiteY13"/>
                  <a:gd fmla="*/ 528237 w 2388465" name="connsiteX14"/>
                  <a:gd fmla="*/ 239712 h 1601787" name="connsiteY14"/>
                  <a:gd fmla="*/ 255260 w 2388465" name="connsiteX15"/>
                  <a:gd fmla="*/ 239712 h 1601787" name="connsiteY15"/>
                  <a:gd fmla="*/ 1211263 w 2388465" name="connsiteX16"/>
                  <a:gd fmla="*/ 239712 h 1601787" name="connsiteY16"/>
                  <a:gd fmla="*/ 750888 w 2388465" name="connsiteX17"/>
                  <a:gd fmla="*/ 801687 h 1601787" name="connsiteY17"/>
                  <a:gd fmla="*/ 1211263 w 2388465" name="connsiteX18"/>
                  <a:gd fmla="*/ 1363662 h 1601787" name="connsiteY18"/>
                  <a:gd fmla="*/ 1671638 w 2388465" name="connsiteX19"/>
                  <a:gd fmla="*/ 801687 h 1601787" name="connsiteY19"/>
                  <a:gd fmla="*/ 1211263 w 2388465" name="connsiteX20"/>
                  <a:gd fmla="*/ 239712 h 1601787" name="connsiteY20"/>
                  <a:gd fmla="*/ 1860644 w 2388465" name="connsiteX21"/>
                  <a:gd fmla="*/ 1192212 h 1601787" name="connsiteY21"/>
                  <a:gd fmla="*/ 1774825 w 2388465" name="connsiteX22"/>
                  <a:gd fmla="*/ 1277937 h 1601787" name="connsiteY22"/>
                  <a:gd fmla="*/ 1860644 w 2388465" name="connsiteX23"/>
                  <a:gd fmla="*/ 1363662 h 1601787" name="connsiteY23"/>
                  <a:gd fmla="*/ 2131919 w 2388465" name="connsiteX24"/>
                  <a:gd fmla="*/ 1363662 h 1601787" name="connsiteY24"/>
                  <a:gd fmla="*/ 2217738 w 2388465" name="connsiteX25"/>
                  <a:gd fmla="*/ 1277937 h 1601787" name="connsiteY25"/>
                  <a:gd fmla="*/ 2131919 w 2388465" name="connsiteX26"/>
                  <a:gd fmla="*/ 1192212 h 1601787" name="connsiteY26"/>
                  <a:gd fmla="*/ 1860644 w 2388465" name="connsiteX27"/>
                  <a:gd fmla="*/ 1192212 h 1601787" name="connsiteY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b="b" l="l" r="r" t="t"/>
                <a:pathLst>
                  <a:path h="1601787" w="2388465">
                    <a:moveTo>
                      <a:pt x="136338" y="0"/>
                    </a:moveTo>
                    <a:cubicBezTo>
                      <a:pt x="136338" y="0"/>
                      <a:pt x="136338" y="0"/>
                      <a:pt x="2252851" y="0"/>
                    </a:cubicBezTo>
                    <a:cubicBezTo>
                      <a:pt x="2327946" y="0"/>
                      <a:pt x="2389188" y="61159"/>
                      <a:pt x="2388459" y="136880"/>
                    </a:cubicBezTo>
                    <a:cubicBezTo>
                      <a:pt x="2388459" y="136880"/>
                      <a:pt x="2388459" y="136880"/>
                      <a:pt x="2388459" y="1465635"/>
                    </a:cubicBezTo>
                    <a:cubicBezTo>
                      <a:pt x="2388459" y="1540628"/>
                      <a:pt x="2327217" y="1601787"/>
                      <a:pt x="2252121" y="1601787"/>
                    </a:cubicBezTo>
                    <a:cubicBezTo>
                      <a:pt x="2252121" y="1601787"/>
                      <a:pt x="2252121" y="1601787"/>
                      <a:pt x="136338" y="1601787"/>
                    </a:cubicBezTo>
                    <a:cubicBezTo>
                      <a:pt x="61243" y="1601787"/>
                      <a:pt x="0" y="1541356"/>
                      <a:pt x="0" y="1465635"/>
                    </a:cubicBezTo>
                    <a:cubicBezTo>
                      <a:pt x="0" y="1465635"/>
                      <a:pt x="0" y="1465635"/>
                      <a:pt x="0" y="136880"/>
                    </a:cubicBezTo>
                    <a:cubicBezTo>
                      <a:pt x="0" y="61159"/>
                      <a:pt x="61243" y="0"/>
                      <a:pt x="136338" y="0"/>
                    </a:cubicBezTo>
                    <a:close/>
                    <a:moveTo>
                      <a:pt x="255260" y="239712"/>
                    </a:moveTo>
                    <a:cubicBezTo>
                      <a:pt x="207817" y="239712"/>
                      <a:pt x="169863" y="277459"/>
                      <a:pt x="169863" y="324643"/>
                    </a:cubicBezTo>
                    <a:cubicBezTo>
                      <a:pt x="169863" y="371827"/>
                      <a:pt x="207817" y="409574"/>
                      <a:pt x="255260" y="409574"/>
                    </a:cubicBezTo>
                    <a:cubicBezTo>
                      <a:pt x="255260" y="409574"/>
                      <a:pt x="255260" y="409574"/>
                      <a:pt x="528237" y="409574"/>
                    </a:cubicBezTo>
                    <a:cubicBezTo>
                      <a:pt x="575679" y="409574"/>
                      <a:pt x="614363" y="371101"/>
                      <a:pt x="614363" y="324643"/>
                    </a:cubicBezTo>
                    <a:cubicBezTo>
                      <a:pt x="614363" y="276733"/>
                      <a:pt x="575679" y="239712"/>
                      <a:pt x="528237" y="239712"/>
                    </a:cubicBezTo>
                    <a:cubicBezTo>
                      <a:pt x="528237" y="239712"/>
                      <a:pt x="528237" y="239712"/>
                      <a:pt x="255260" y="239712"/>
                    </a:cubicBezTo>
                    <a:close/>
                    <a:moveTo>
                      <a:pt x="1211263" y="239712"/>
                    </a:moveTo>
                    <a:cubicBezTo>
                      <a:pt x="957005" y="239712"/>
                      <a:pt x="750888" y="491317"/>
                      <a:pt x="750888" y="801687"/>
                    </a:cubicBezTo>
                    <a:cubicBezTo>
                      <a:pt x="750888" y="1112057"/>
                      <a:pt x="957005" y="1363662"/>
                      <a:pt x="1211263" y="1363662"/>
                    </a:cubicBezTo>
                    <a:cubicBezTo>
                      <a:pt x="1465521" y="1363662"/>
                      <a:pt x="1671638" y="1112057"/>
                      <a:pt x="1671638" y="801687"/>
                    </a:cubicBezTo>
                    <a:cubicBezTo>
                      <a:pt x="1671638" y="491317"/>
                      <a:pt x="1465521" y="239712"/>
                      <a:pt x="1211263" y="239712"/>
                    </a:cubicBezTo>
                    <a:close/>
                    <a:moveTo>
                      <a:pt x="1860644" y="1192212"/>
                    </a:moveTo>
                    <a:cubicBezTo>
                      <a:pt x="1813371" y="1192212"/>
                      <a:pt x="1774825" y="1231045"/>
                      <a:pt x="1774825" y="1277937"/>
                    </a:cubicBezTo>
                    <a:cubicBezTo>
                      <a:pt x="1774825" y="1326295"/>
                      <a:pt x="1813371" y="1363662"/>
                      <a:pt x="1860644" y="1363662"/>
                    </a:cubicBezTo>
                    <a:cubicBezTo>
                      <a:pt x="1860644" y="1363662"/>
                      <a:pt x="1860644" y="1363662"/>
                      <a:pt x="2131919" y="1363662"/>
                    </a:cubicBezTo>
                    <a:cubicBezTo>
                      <a:pt x="2179192" y="1363662"/>
                      <a:pt x="2217738" y="1325562"/>
                      <a:pt x="2217738" y="1277937"/>
                    </a:cubicBezTo>
                    <a:cubicBezTo>
                      <a:pt x="2217738" y="1230312"/>
                      <a:pt x="2179192" y="1192212"/>
                      <a:pt x="2131919" y="1192212"/>
                    </a:cubicBezTo>
                    <a:cubicBezTo>
                      <a:pt x="2131919" y="1192212"/>
                      <a:pt x="2131919" y="1192212"/>
                      <a:pt x="1860644" y="119221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  <a:noAutofit/>
              </a:bodyPr>
              <a:lstStyle/>
              <a:p>
                <a:endParaRPr altLang="en-US" lang="zh-CN"/>
              </a:p>
            </p:txBody>
          </p:sp>
          <p:sp>
            <p:nvSpPr>
              <p:cNvPr id="70" name="Freeform 13"/>
              <p:cNvSpPr/>
              <p:nvPr/>
            </p:nvSpPr>
            <p:spPr bwMode="auto">
              <a:xfrm>
                <a:off x="1929639" y="4927203"/>
                <a:ext cx="567536" cy="735806"/>
              </a:xfrm>
              <a:custGeom>
                <a:gdLst>
                  <a:gd fmla="*/ 633 w 703" name="T0"/>
                  <a:gd fmla="*/ 352 h 914" name="T1"/>
                  <a:gd fmla="*/ 703 w 703" name="T2"/>
                  <a:gd fmla="*/ 282 h 914" name="T3"/>
                  <a:gd fmla="*/ 633 w 703" name="T4"/>
                  <a:gd fmla="*/ 212 h 914" name="T5"/>
                  <a:gd fmla="*/ 522 w 703" name="T6"/>
                  <a:gd fmla="*/ 212 h 914" name="T7"/>
                  <a:gd fmla="*/ 606 w 703" name="T8"/>
                  <a:gd fmla="*/ 128 h 914" name="T9"/>
                  <a:gd fmla="*/ 606 w 703" name="T10"/>
                  <a:gd fmla="*/ 28 h 914" name="T11"/>
                  <a:gd fmla="*/ 506 w 703" name="T12"/>
                  <a:gd fmla="*/ 28 h 914" name="T13"/>
                  <a:gd fmla="*/ 378 w 703" name="T14"/>
                  <a:gd fmla="*/ 155 h 914" name="T15"/>
                  <a:gd fmla="*/ 374 w 703" name="T16"/>
                  <a:gd fmla="*/ 160 h 914" name="T17"/>
                  <a:gd fmla="*/ 367 w 703" name="T18"/>
                  <a:gd fmla="*/ 152 h 914" name="T19"/>
                  <a:gd fmla="*/ 242 w 703" name="T20"/>
                  <a:gd fmla="*/ 26 h 914" name="T21"/>
                  <a:gd fmla="*/ 143 w 703" name="T22"/>
                  <a:gd fmla="*/ 27 h 914" name="T23"/>
                  <a:gd fmla="*/ 143 w 703" name="T24"/>
                  <a:gd fmla="*/ 125 h 914" name="T25"/>
                  <a:gd fmla="*/ 230 w 703" name="T26"/>
                  <a:gd fmla="*/ 212 h 914" name="T27"/>
                  <a:gd fmla="*/ 70 w 703" name="T28"/>
                  <a:gd fmla="*/ 212 h 914" name="T29"/>
                  <a:gd fmla="*/ 1 w 703" name="T30"/>
                  <a:gd fmla="*/ 282 h 914" name="T31"/>
                  <a:gd fmla="*/ 70 w 703" name="T32"/>
                  <a:gd fmla="*/ 352 h 914" name="T33"/>
                  <a:gd fmla="*/ 281 w 703" name="T34"/>
                  <a:gd fmla="*/ 352 h 914" name="T35"/>
                  <a:gd fmla="*/ 281 w 703" name="T36"/>
                  <a:gd fmla="*/ 492 h 914" name="T37"/>
                  <a:gd fmla="*/ 70 w 703" name="T38"/>
                  <a:gd fmla="*/ 492 h 914" name="T39"/>
                  <a:gd fmla="*/ 0 w 703" name="T40"/>
                  <a:gd fmla="*/ 562 h 914" name="T41"/>
                  <a:gd fmla="*/ 70 w 703" name="T42"/>
                  <a:gd fmla="*/ 633 h 914" name="T43"/>
                  <a:gd fmla="*/ 281 w 703" name="T44"/>
                  <a:gd fmla="*/ 633 h 914" name="T45"/>
                  <a:gd fmla="*/ 281 w 703" name="T46"/>
                  <a:gd fmla="*/ 673 h 914" name="T47"/>
                  <a:gd fmla="*/ 281 w 703" name="T48"/>
                  <a:gd fmla="*/ 843 h 914" name="T49"/>
                  <a:gd fmla="*/ 351 w 703" name="T50"/>
                  <a:gd fmla="*/ 914 h 914" name="T51"/>
                  <a:gd fmla="*/ 421 w 703" name="T52"/>
                  <a:gd fmla="*/ 844 h 914" name="T53"/>
                  <a:gd fmla="*/ 421 w 703" name="T54"/>
                  <a:gd fmla="*/ 633 h 914" name="T55"/>
                  <a:gd fmla="*/ 632 w 703" name="T56"/>
                  <a:gd fmla="*/ 633 h 914" name="T57"/>
                  <a:gd fmla="*/ 702 w 703" name="T58"/>
                  <a:gd fmla="*/ 563 h 914" name="T59"/>
                  <a:gd fmla="*/ 632 w 703" name="T60"/>
                  <a:gd fmla="*/ 493 h 914" name="T61"/>
                  <a:gd fmla="*/ 496 w 703" name="T62"/>
                  <a:gd fmla="*/ 493 h 914" name="T63"/>
                  <a:gd fmla="*/ 421 w 703" name="T64"/>
                  <a:gd fmla="*/ 493 h 914" name="T65"/>
                  <a:gd fmla="*/ 421 w 703" name="T66"/>
                  <a:gd fmla="*/ 352 h 914" name="T67"/>
                  <a:gd fmla="*/ 633 w 703" name="T68"/>
                  <a:gd fmla="*/ 352 h 914" name="T6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b="b" l="0" r="r" t="0"/>
                <a:pathLst>
                  <a:path h="914" w="703">
                    <a:moveTo>
                      <a:pt x="633" y="352"/>
                    </a:moveTo>
                    <a:cubicBezTo>
                      <a:pt x="672" y="352"/>
                      <a:pt x="703" y="321"/>
                      <a:pt x="703" y="282"/>
                    </a:cubicBezTo>
                    <a:cubicBezTo>
                      <a:pt x="703" y="243"/>
                      <a:pt x="671" y="212"/>
                      <a:pt x="633" y="212"/>
                    </a:cubicBezTo>
                    <a:cubicBezTo>
                      <a:pt x="522" y="212"/>
                      <a:pt x="522" y="212"/>
                      <a:pt x="522" y="212"/>
                    </a:cubicBezTo>
                    <a:cubicBezTo>
                      <a:pt x="606" y="128"/>
                      <a:pt x="606" y="128"/>
                      <a:pt x="606" y="128"/>
                    </a:cubicBezTo>
                    <a:cubicBezTo>
                      <a:pt x="634" y="101"/>
                      <a:pt x="634" y="56"/>
                      <a:pt x="606" y="28"/>
                    </a:cubicBezTo>
                    <a:cubicBezTo>
                      <a:pt x="578" y="1"/>
                      <a:pt x="533" y="1"/>
                      <a:pt x="506" y="28"/>
                    </a:cubicBezTo>
                    <a:cubicBezTo>
                      <a:pt x="378" y="155"/>
                      <a:pt x="378" y="155"/>
                      <a:pt x="378" y="155"/>
                    </a:cubicBezTo>
                    <a:cubicBezTo>
                      <a:pt x="377" y="157"/>
                      <a:pt x="375" y="158"/>
                      <a:pt x="374" y="160"/>
                    </a:cubicBezTo>
                    <a:cubicBezTo>
                      <a:pt x="372" y="157"/>
                      <a:pt x="370" y="154"/>
                      <a:pt x="367" y="152"/>
                    </a:cubicBezTo>
                    <a:cubicBezTo>
                      <a:pt x="242" y="26"/>
                      <a:pt x="242" y="26"/>
                      <a:pt x="242" y="26"/>
                    </a:cubicBezTo>
                    <a:cubicBezTo>
                      <a:pt x="215" y="0"/>
                      <a:pt x="171" y="0"/>
                      <a:pt x="143" y="27"/>
                    </a:cubicBezTo>
                    <a:cubicBezTo>
                      <a:pt x="116" y="54"/>
                      <a:pt x="116" y="98"/>
                      <a:pt x="143" y="125"/>
                    </a:cubicBezTo>
                    <a:cubicBezTo>
                      <a:pt x="230" y="212"/>
                      <a:pt x="230" y="212"/>
                      <a:pt x="230" y="212"/>
                    </a:cubicBezTo>
                    <a:cubicBezTo>
                      <a:pt x="70" y="212"/>
                      <a:pt x="70" y="212"/>
                      <a:pt x="70" y="212"/>
                    </a:cubicBezTo>
                    <a:cubicBezTo>
                      <a:pt x="32" y="212"/>
                      <a:pt x="1" y="243"/>
                      <a:pt x="1" y="282"/>
                    </a:cubicBezTo>
                    <a:cubicBezTo>
                      <a:pt x="1" y="321"/>
                      <a:pt x="32" y="352"/>
                      <a:pt x="70" y="352"/>
                    </a:cubicBezTo>
                    <a:cubicBezTo>
                      <a:pt x="281" y="352"/>
                      <a:pt x="281" y="352"/>
                      <a:pt x="281" y="352"/>
                    </a:cubicBezTo>
                    <a:cubicBezTo>
                      <a:pt x="281" y="492"/>
                      <a:pt x="281" y="492"/>
                      <a:pt x="281" y="492"/>
                    </a:cubicBezTo>
                    <a:cubicBezTo>
                      <a:pt x="70" y="492"/>
                      <a:pt x="70" y="492"/>
                      <a:pt x="70" y="492"/>
                    </a:cubicBezTo>
                    <a:cubicBezTo>
                      <a:pt x="32" y="492"/>
                      <a:pt x="0" y="524"/>
                      <a:pt x="0" y="562"/>
                    </a:cubicBezTo>
                    <a:cubicBezTo>
                      <a:pt x="0" y="601"/>
                      <a:pt x="32" y="633"/>
                      <a:pt x="70" y="633"/>
                    </a:cubicBezTo>
                    <a:cubicBezTo>
                      <a:pt x="281" y="633"/>
                      <a:pt x="281" y="633"/>
                      <a:pt x="281" y="633"/>
                    </a:cubicBezTo>
                    <a:cubicBezTo>
                      <a:pt x="281" y="673"/>
                      <a:pt x="281" y="673"/>
                      <a:pt x="281" y="673"/>
                    </a:cubicBezTo>
                    <a:cubicBezTo>
                      <a:pt x="281" y="843"/>
                      <a:pt x="281" y="843"/>
                      <a:pt x="281" y="843"/>
                    </a:cubicBezTo>
                    <a:cubicBezTo>
                      <a:pt x="281" y="882"/>
                      <a:pt x="312" y="914"/>
                      <a:pt x="351" y="914"/>
                    </a:cubicBezTo>
                    <a:cubicBezTo>
                      <a:pt x="390" y="914"/>
                      <a:pt x="421" y="882"/>
                      <a:pt x="421" y="844"/>
                    </a:cubicBezTo>
                    <a:cubicBezTo>
                      <a:pt x="421" y="633"/>
                      <a:pt x="421" y="633"/>
                      <a:pt x="421" y="633"/>
                    </a:cubicBezTo>
                    <a:cubicBezTo>
                      <a:pt x="632" y="633"/>
                      <a:pt x="632" y="633"/>
                      <a:pt x="632" y="633"/>
                    </a:cubicBezTo>
                    <a:cubicBezTo>
                      <a:pt x="671" y="633"/>
                      <a:pt x="702" y="601"/>
                      <a:pt x="702" y="563"/>
                    </a:cubicBezTo>
                    <a:cubicBezTo>
                      <a:pt x="702" y="524"/>
                      <a:pt x="670" y="493"/>
                      <a:pt x="632" y="493"/>
                    </a:cubicBezTo>
                    <a:cubicBezTo>
                      <a:pt x="496" y="493"/>
                      <a:pt x="496" y="493"/>
                      <a:pt x="496" y="493"/>
                    </a:cubicBezTo>
                    <a:cubicBezTo>
                      <a:pt x="421" y="493"/>
                      <a:pt x="421" y="493"/>
                      <a:pt x="421" y="493"/>
                    </a:cubicBezTo>
                    <a:cubicBezTo>
                      <a:pt x="421" y="352"/>
                      <a:pt x="421" y="352"/>
                      <a:pt x="421" y="352"/>
                    </a:cubicBezTo>
                    <a:cubicBezTo>
                      <a:pt x="633" y="352"/>
                      <a:pt x="633" y="352"/>
                      <a:pt x="633" y="35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id="61" name="矩形: 圆顶角 60"/>
          <p:cNvSpPr/>
          <p:nvPr/>
        </p:nvSpPr>
        <p:spPr>
          <a:xfrm rot="5400000">
            <a:off x="6595503" y="1337315"/>
            <a:ext cx="720000" cy="4627526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71" name="组合 70"/>
          <p:cNvGrpSpPr/>
          <p:nvPr/>
        </p:nvGrpSpPr>
        <p:grpSpPr>
          <a:xfrm>
            <a:off x="3390435" y="3251023"/>
            <a:ext cx="1193068" cy="800112"/>
            <a:chOff x="6728113" y="4407757"/>
            <a:chExt cx="1814394" cy="1216795"/>
          </a:xfrm>
        </p:grpSpPr>
        <p:sp>
          <p:nvSpPr>
            <p:cNvPr id="72" name="矩形: 圆角 71"/>
            <p:cNvSpPr/>
            <p:nvPr/>
          </p:nvSpPr>
          <p:spPr>
            <a:xfrm>
              <a:off x="6816678" y="4462060"/>
              <a:ext cx="1644482" cy="104770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73" name="组合 72"/>
            <p:cNvGrpSpPr/>
            <p:nvPr/>
          </p:nvGrpSpPr>
          <p:grpSpPr>
            <a:xfrm>
              <a:off x="6728113" y="4407757"/>
              <a:ext cx="1814394" cy="1216795"/>
              <a:chOff x="1019175" y="4494213"/>
              <a:chExt cx="2388465" cy="1601787"/>
            </a:xfrm>
            <a:solidFill>
              <a:srgbClr val="E97362"/>
            </a:solidFill>
          </p:grpSpPr>
          <p:sp>
            <p:nvSpPr>
              <p:cNvPr id="74" name="任意多边形: 形状 73"/>
              <p:cNvSpPr/>
              <p:nvPr/>
            </p:nvSpPr>
            <p:spPr bwMode="auto">
              <a:xfrm>
                <a:off x="1019175" y="4494213"/>
                <a:ext cx="2388465" cy="1601787"/>
              </a:xfrm>
              <a:custGeom>
                <a:gdLst>
                  <a:gd fmla="*/ 136338 w 2388465" name="connsiteX0"/>
                  <a:gd fmla="*/ 0 h 1601787" name="connsiteY0"/>
                  <a:gd fmla="*/ 2252851 w 2388465" name="connsiteX1"/>
                  <a:gd fmla="*/ 0 h 1601787" name="connsiteY1"/>
                  <a:gd fmla="*/ 2388459 w 2388465" name="connsiteX2"/>
                  <a:gd fmla="*/ 136880 h 1601787" name="connsiteY2"/>
                  <a:gd fmla="*/ 2388459 w 2388465" name="connsiteX3"/>
                  <a:gd fmla="*/ 1465635 h 1601787" name="connsiteY3"/>
                  <a:gd fmla="*/ 2252121 w 2388465" name="connsiteX4"/>
                  <a:gd fmla="*/ 1601787 h 1601787" name="connsiteY4"/>
                  <a:gd fmla="*/ 136338 w 2388465" name="connsiteX5"/>
                  <a:gd fmla="*/ 1601787 h 1601787" name="connsiteY5"/>
                  <a:gd fmla="*/ 0 w 2388465" name="connsiteX6"/>
                  <a:gd fmla="*/ 1465635 h 1601787" name="connsiteY6"/>
                  <a:gd fmla="*/ 0 w 2388465" name="connsiteX7"/>
                  <a:gd fmla="*/ 136880 h 1601787" name="connsiteY7"/>
                  <a:gd fmla="*/ 136338 w 2388465" name="connsiteX8"/>
                  <a:gd fmla="*/ 0 h 1601787" name="connsiteY8"/>
                  <a:gd fmla="*/ 255260 w 2388465" name="connsiteX9"/>
                  <a:gd fmla="*/ 239712 h 1601787" name="connsiteY9"/>
                  <a:gd fmla="*/ 169863 w 2388465" name="connsiteX10"/>
                  <a:gd fmla="*/ 324643 h 1601787" name="connsiteY10"/>
                  <a:gd fmla="*/ 255260 w 2388465" name="connsiteX11"/>
                  <a:gd fmla="*/ 409574 h 1601787" name="connsiteY11"/>
                  <a:gd fmla="*/ 528237 w 2388465" name="connsiteX12"/>
                  <a:gd fmla="*/ 409574 h 1601787" name="connsiteY12"/>
                  <a:gd fmla="*/ 614363 w 2388465" name="connsiteX13"/>
                  <a:gd fmla="*/ 324643 h 1601787" name="connsiteY13"/>
                  <a:gd fmla="*/ 528237 w 2388465" name="connsiteX14"/>
                  <a:gd fmla="*/ 239712 h 1601787" name="connsiteY14"/>
                  <a:gd fmla="*/ 255260 w 2388465" name="connsiteX15"/>
                  <a:gd fmla="*/ 239712 h 1601787" name="connsiteY15"/>
                  <a:gd fmla="*/ 1211263 w 2388465" name="connsiteX16"/>
                  <a:gd fmla="*/ 239712 h 1601787" name="connsiteY16"/>
                  <a:gd fmla="*/ 750888 w 2388465" name="connsiteX17"/>
                  <a:gd fmla="*/ 801687 h 1601787" name="connsiteY17"/>
                  <a:gd fmla="*/ 1211263 w 2388465" name="connsiteX18"/>
                  <a:gd fmla="*/ 1363662 h 1601787" name="connsiteY18"/>
                  <a:gd fmla="*/ 1671638 w 2388465" name="connsiteX19"/>
                  <a:gd fmla="*/ 801687 h 1601787" name="connsiteY19"/>
                  <a:gd fmla="*/ 1211263 w 2388465" name="connsiteX20"/>
                  <a:gd fmla="*/ 239712 h 1601787" name="connsiteY20"/>
                  <a:gd fmla="*/ 1860644 w 2388465" name="connsiteX21"/>
                  <a:gd fmla="*/ 1192212 h 1601787" name="connsiteY21"/>
                  <a:gd fmla="*/ 1774825 w 2388465" name="connsiteX22"/>
                  <a:gd fmla="*/ 1277937 h 1601787" name="connsiteY22"/>
                  <a:gd fmla="*/ 1860644 w 2388465" name="connsiteX23"/>
                  <a:gd fmla="*/ 1363662 h 1601787" name="connsiteY23"/>
                  <a:gd fmla="*/ 2131919 w 2388465" name="connsiteX24"/>
                  <a:gd fmla="*/ 1363662 h 1601787" name="connsiteY24"/>
                  <a:gd fmla="*/ 2217738 w 2388465" name="connsiteX25"/>
                  <a:gd fmla="*/ 1277937 h 1601787" name="connsiteY25"/>
                  <a:gd fmla="*/ 2131919 w 2388465" name="connsiteX26"/>
                  <a:gd fmla="*/ 1192212 h 1601787" name="connsiteY26"/>
                  <a:gd fmla="*/ 1860644 w 2388465" name="connsiteX27"/>
                  <a:gd fmla="*/ 1192212 h 1601787" name="connsiteY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b="b" l="l" r="r" t="t"/>
                <a:pathLst>
                  <a:path h="1601787" w="2388465">
                    <a:moveTo>
                      <a:pt x="136338" y="0"/>
                    </a:moveTo>
                    <a:cubicBezTo>
                      <a:pt x="136338" y="0"/>
                      <a:pt x="136338" y="0"/>
                      <a:pt x="2252851" y="0"/>
                    </a:cubicBezTo>
                    <a:cubicBezTo>
                      <a:pt x="2327946" y="0"/>
                      <a:pt x="2389188" y="61159"/>
                      <a:pt x="2388459" y="136880"/>
                    </a:cubicBezTo>
                    <a:cubicBezTo>
                      <a:pt x="2388459" y="136880"/>
                      <a:pt x="2388459" y="136880"/>
                      <a:pt x="2388459" y="1465635"/>
                    </a:cubicBezTo>
                    <a:cubicBezTo>
                      <a:pt x="2388459" y="1540628"/>
                      <a:pt x="2327217" y="1601787"/>
                      <a:pt x="2252121" y="1601787"/>
                    </a:cubicBezTo>
                    <a:cubicBezTo>
                      <a:pt x="2252121" y="1601787"/>
                      <a:pt x="2252121" y="1601787"/>
                      <a:pt x="136338" y="1601787"/>
                    </a:cubicBezTo>
                    <a:cubicBezTo>
                      <a:pt x="61243" y="1601787"/>
                      <a:pt x="0" y="1541356"/>
                      <a:pt x="0" y="1465635"/>
                    </a:cubicBezTo>
                    <a:cubicBezTo>
                      <a:pt x="0" y="1465635"/>
                      <a:pt x="0" y="1465635"/>
                      <a:pt x="0" y="136880"/>
                    </a:cubicBezTo>
                    <a:cubicBezTo>
                      <a:pt x="0" y="61159"/>
                      <a:pt x="61243" y="0"/>
                      <a:pt x="136338" y="0"/>
                    </a:cubicBezTo>
                    <a:close/>
                    <a:moveTo>
                      <a:pt x="255260" y="239712"/>
                    </a:moveTo>
                    <a:cubicBezTo>
                      <a:pt x="207817" y="239712"/>
                      <a:pt x="169863" y="277459"/>
                      <a:pt x="169863" y="324643"/>
                    </a:cubicBezTo>
                    <a:cubicBezTo>
                      <a:pt x="169863" y="371827"/>
                      <a:pt x="207817" y="409574"/>
                      <a:pt x="255260" y="409574"/>
                    </a:cubicBezTo>
                    <a:cubicBezTo>
                      <a:pt x="255260" y="409574"/>
                      <a:pt x="255260" y="409574"/>
                      <a:pt x="528237" y="409574"/>
                    </a:cubicBezTo>
                    <a:cubicBezTo>
                      <a:pt x="575679" y="409574"/>
                      <a:pt x="614363" y="371101"/>
                      <a:pt x="614363" y="324643"/>
                    </a:cubicBezTo>
                    <a:cubicBezTo>
                      <a:pt x="614363" y="276733"/>
                      <a:pt x="575679" y="239712"/>
                      <a:pt x="528237" y="239712"/>
                    </a:cubicBezTo>
                    <a:cubicBezTo>
                      <a:pt x="528237" y="239712"/>
                      <a:pt x="528237" y="239712"/>
                      <a:pt x="255260" y="239712"/>
                    </a:cubicBezTo>
                    <a:close/>
                    <a:moveTo>
                      <a:pt x="1211263" y="239712"/>
                    </a:moveTo>
                    <a:cubicBezTo>
                      <a:pt x="957005" y="239712"/>
                      <a:pt x="750888" y="491317"/>
                      <a:pt x="750888" y="801687"/>
                    </a:cubicBezTo>
                    <a:cubicBezTo>
                      <a:pt x="750888" y="1112057"/>
                      <a:pt x="957005" y="1363662"/>
                      <a:pt x="1211263" y="1363662"/>
                    </a:cubicBezTo>
                    <a:cubicBezTo>
                      <a:pt x="1465521" y="1363662"/>
                      <a:pt x="1671638" y="1112057"/>
                      <a:pt x="1671638" y="801687"/>
                    </a:cubicBezTo>
                    <a:cubicBezTo>
                      <a:pt x="1671638" y="491317"/>
                      <a:pt x="1465521" y="239712"/>
                      <a:pt x="1211263" y="239712"/>
                    </a:cubicBezTo>
                    <a:close/>
                    <a:moveTo>
                      <a:pt x="1860644" y="1192212"/>
                    </a:moveTo>
                    <a:cubicBezTo>
                      <a:pt x="1813371" y="1192212"/>
                      <a:pt x="1774825" y="1231045"/>
                      <a:pt x="1774825" y="1277937"/>
                    </a:cubicBezTo>
                    <a:cubicBezTo>
                      <a:pt x="1774825" y="1326295"/>
                      <a:pt x="1813371" y="1363662"/>
                      <a:pt x="1860644" y="1363662"/>
                    </a:cubicBezTo>
                    <a:cubicBezTo>
                      <a:pt x="1860644" y="1363662"/>
                      <a:pt x="1860644" y="1363662"/>
                      <a:pt x="2131919" y="1363662"/>
                    </a:cubicBezTo>
                    <a:cubicBezTo>
                      <a:pt x="2179192" y="1363662"/>
                      <a:pt x="2217738" y="1325562"/>
                      <a:pt x="2217738" y="1277937"/>
                    </a:cubicBezTo>
                    <a:cubicBezTo>
                      <a:pt x="2217738" y="1230312"/>
                      <a:pt x="2179192" y="1192212"/>
                      <a:pt x="2131919" y="1192212"/>
                    </a:cubicBezTo>
                    <a:cubicBezTo>
                      <a:pt x="2131919" y="1192212"/>
                      <a:pt x="2131919" y="1192212"/>
                      <a:pt x="1860644" y="119221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  <a:noAutofit/>
              </a:bodyPr>
              <a:lstStyle/>
              <a:p>
                <a:endParaRPr altLang="en-US" lang="zh-CN"/>
              </a:p>
            </p:txBody>
          </p:sp>
          <p:sp>
            <p:nvSpPr>
              <p:cNvPr id="75" name="Freeform 13"/>
              <p:cNvSpPr/>
              <p:nvPr/>
            </p:nvSpPr>
            <p:spPr bwMode="auto">
              <a:xfrm>
                <a:off x="1929639" y="4927203"/>
                <a:ext cx="567536" cy="735806"/>
              </a:xfrm>
              <a:custGeom>
                <a:gdLst>
                  <a:gd fmla="*/ 633 w 703" name="T0"/>
                  <a:gd fmla="*/ 352 h 914" name="T1"/>
                  <a:gd fmla="*/ 703 w 703" name="T2"/>
                  <a:gd fmla="*/ 282 h 914" name="T3"/>
                  <a:gd fmla="*/ 633 w 703" name="T4"/>
                  <a:gd fmla="*/ 212 h 914" name="T5"/>
                  <a:gd fmla="*/ 522 w 703" name="T6"/>
                  <a:gd fmla="*/ 212 h 914" name="T7"/>
                  <a:gd fmla="*/ 606 w 703" name="T8"/>
                  <a:gd fmla="*/ 128 h 914" name="T9"/>
                  <a:gd fmla="*/ 606 w 703" name="T10"/>
                  <a:gd fmla="*/ 28 h 914" name="T11"/>
                  <a:gd fmla="*/ 506 w 703" name="T12"/>
                  <a:gd fmla="*/ 28 h 914" name="T13"/>
                  <a:gd fmla="*/ 378 w 703" name="T14"/>
                  <a:gd fmla="*/ 155 h 914" name="T15"/>
                  <a:gd fmla="*/ 374 w 703" name="T16"/>
                  <a:gd fmla="*/ 160 h 914" name="T17"/>
                  <a:gd fmla="*/ 367 w 703" name="T18"/>
                  <a:gd fmla="*/ 152 h 914" name="T19"/>
                  <a:gd fmla="*/ 242 w 703" name="T20"/>
                  <a:gd fmla="*/ 26 h 914" name="T21"/>
                  <a:gd fmla="*/ 143 w 703" name="T22"/>
                  <a:gd fmla="*/ 27 h 914" name="T23"/>
                  <a:gd fmla="*/ 143 w 703" name="T24"/>
                  <a:gd fmla="*/ 125 h 914" name="T25"/>
                  <a:gd fmla="*/ 230 w 703" name="T26"/>
                  <a:gd fmla="*/ 212 h 914" name="T27"/>
                  <a:gd fmla="*/ 70 w 703" name="T28"/>
                  <a:gd fmla="*/ 212 h 914" name="T29"/>
                  <a:gd fmla="*/ 1 w 703" name="T30"/>
                  <a:gd fmla="*/ 282 h 914" name="T31"/>
                  <a:gd fmla="*/ 70 w 703" name="T32"/>
                  <a:gd fmla="*/ 352 h 914" name="T33"/>
                  <a:gd fmla="*/ 281 w 703" name="T34"/>
                  <a:gd fmla="*/ 352 h 914" name="T35"/>
                  <a:gd fmla="*/ 281 w 703" name="T36"/>
                  <a:gd fmla="*/ 492 h 914" name="T37"/>
                  <a:gd fmla="*/ 70 w 703" name="T38"/>
                  <a:gd fmla="*/ 492 h 914" name="T39"/>
                  <a:gd fmla="*/ 0 w 703" name="T40"/>
                  <a:gd fmla="*/ 562 h 914" name="T41"/>
                  <a:gd fmla="*/ 70 w 703" name="T42"/>
                  <a:gd fmla="*/ 633 h 914" name="T43"/>
                  <a:gd fmla="*/ 281 w 703" name="T44"/>
                  <a:gd fmla="*/ 633 h 914" name="T45"/>
                  <a:gd fmla="*/ 281 w 703" name="T46"/>
                  <a:gd fmla="*/ 673 h 914" name="T47"/>
                  <a:gd fmla="*/ 281 w 703" name="T48"/>
                  <a:gd fmla="*/ 843 h 914" name="T49"/>
                  <a:gd fmla="*/ 351 w 703" name="T50"/>
                  <a:gd fmla="*/ 914 h 914" name="T51"/>
                  <a:gd fmla="*/ 421 w 703" name="T52"/>
                  <a:gd fmla="*/ 844 h 914" name="T53"/>
                  <a:gd fmla="*/ 421 w 703" name="T54"/>
                  <a:gd fmla="*/ 633 h 914" name="T55"/>
                  <a:gd fmla="*/ 632 w 703" name="T56"/>
                  <a:gd fmla="*/ 633 h 914" name="T57"/>
                  <a:gd fmla="*/ 702 w 703" name="T58"/>
                  <a:gd fmla="*/ 563 h 914" name="T59"/>
                  <a:gd fmla="*/ 632 w 703" name="T60"/>
                  <a:gd fmla="*/ 493 h 914" name="T61"/>
                  <a:gd fmla="*/ 496 w 703" name="T62"/>
                  <a:gd fmla="*/ 493 h 914" name="T63"/>
                  <a:gd fmla="*/ 421 w 703" name="T64"/>
                  <a:gd fmla="*/ 493 h 914" name="T65"/>
                  <a:gd fmla="*/ 421 w 703" name="T66"/>
                  <a:gd fmla="*/ 352 h 914" name="T67"/>
                  <a:gd fmla="*/ 633 w 703" name="T68"/>
                  <a:gd fmla="*/ 352 h 914" name="T6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b="b" l="0" r="r" t="0"/>
                <a:pathLst>
                  <a:path h="914" w="703">
                    <a:moveTo>
                      <a:pt x="633" y="352"/>
                    </a:moveTo>
                    <a:cubicBezTo>
                      <a:pt x="672" y="352"/>
                      <a:pt x="703" y="321"/>
                      <a:pt x="703" y="282"/>
                    </a:cubicBezTo>
                    <a:cubicBezTo>
                      <a:pt x="703" y="243"/>
                      <a:pt x="671" y="212"/>
                      <a:pt x="633" y="212"/>
                    </a:cubicBezTo>
                    <a:cubicBezTo>
                      <a:pt x="522" y="212"/>
                      <a:pt x="522" y="212"/>
                      <a:pt x="522" y="212"/>
                    </a:cubicBezTo>
                    <a:cubicBezTo>
                      <a:pt x="606" y="128"/>
                      <a:pt x="606" y="128"/>
                      <a:pt x="606" y="128"/>
                    </a:cubicBezTo>
                    <a:cubicBezTo>
                      <a:pt x="634" y="101"/>
                      <a:pt x="634" y="56"/>
                      <a:pt x="606" y="28"/>
                    </a:cubicBezTo>
                    <a:cubicBezTo>
                      <a:pt x="578" y="1"/>
                      <a:pt x="533" y="1"/>
                      <a:pt x="506" y="28"/>
                    </a:cubicBezTo>
                    <a:cubicBezTo>
                      <a:pt x="378" y="155"/>
                      <a:pt x="378" y="155"/>
                      <a:pt x="378" y="155"/>
                    </a:cubicBezTo>
                    <a:cubicBezTo>
                      <a:pt x="377" y="157"/>
                      <a:pt x="375" y="158"/>
                      <a:pt x="374" y="160"/>
                    </a:cubicBezTo>
                    <a:cubicBezTo>
                      <a:pt x="372" y="157"/>
                      <a:pt x="370" y="154"/>
                      <a:pt x="367" y="152"/>
                    </a:cubicBezTo>
                    <a:cubicBezTo>
                      <a:pt x="242" y="26"/>
                      <a:pt x="242" y="26"/>
                      <a:pt x="242" y="26"/>
                    </a:cubicBezTo>
                    <a:cubicBezTo>
                      <a:pt x="215" y="0"/>
                      <a:pt x="171" y="0"/>
                      <a:pt x="143" y="27"/>
                    </a:cubicBezTo>
                    <a:cubicBezTo>
                      <a:pt x="116" y="54"/>
                      <a:pt x="116" y="98"/>
                      <a:pt x="143" y="125"/>
                    </a:cubicBezTo>
                    <a:cubicBezTo>
                      <a:pt x="230" y="212"/>
                      <a:pt x="230" y="212"/>
                      <a:pt x="230" y="212"/>
                    </a:cubicBezTo>
                    <a:cubicBezTo>
                      <a:pt x="70" y="212"/>
                      <a:pt x="70" y="212"/>
                      <a:pt x="70" y="212"/>
                    </a:cubicBezTo>
                    <a:cubicBezTo>
                      <a:pt x="32" y="212"/>
                      <a:pt x="1" y="243"/>
                      <a:pt x="1" y="282"/>
                    </a:cubicBezTo>
                    <a:cubicBezTo>
                      <a:pt x="1" y="321"/>
                      <a:pt x="32" y="352"/>
                      <a:pt x="70" y="352"/>
                    </a:cubicBezTo>
                    <a:cubicBezTo>
                      <a:pt x="281" y="352"/>
                      <a:pt x="281" y="352"/>
                      <a:pt x="281" y="352"/>
                    </a:cubicBezTo>
                    <a:cubicBezTo>
                      <a:pt x="281" y="492"/>
                      <a:pt x="281" y="492"/>
                      <a:pt x="281" y="492"/>
                    </a:cubicBezTo>
                    <a:cubicBezTo>
                      <a:pt x="70" y="492"/>
                      <a:pt x="70" y="492"/>
                      <a:pt x="70" y="492"/>
                    </a:cubicBezTo>
                    <a:cubicBezTo>
                      <a:pt x="32" y="492"/>
                      <a:pt x="0" y="524"/>
                      <a:pt x="0" y="562"/>
                    </a:cubicBezTo>
                    <a:cubicBezTo>
                      <a:pt x="0" y="601"/>
                      <a:pt x="32" y="633"/>
                      <a:pt x="70" y="633"/>
                    </a:cubicBezTo>
                    <a:cubicBezTo>
                      <a:pt x="281" y="633"/>
                      <a:pt x="281" y="633"/>
                      <a:pt x="281" y="633"/>
                    </a:cubicBezTo>
                    <a:cubicBezTo>
                      <a:pt x="281" y="673"/>
                      <a:pt x="281" y="673"/>
                      <a:pt x="281" y="673"/>
                    </a:cubicBezTo>
                    <a:cubicBezTo>
                      <a:pt x="281" y="843"/>
                      <a:pt x="281" y="843"/>
                      <a:pt x="281" y="843"/>
                    </a:cubicBezTo>
                    <a:cubicBezTo>
                      <a:pt x="281" y="882"/>
                      <a:pt x="312" y="914"/>
                      <a:pt x="351" y="914"/>
                    </a:cubicBezTo>
                    <a:cubicBezTo>
                      <a:pt x="390" y="914"/>
                      <a:pt x="421" y="882"/>
                      <a:pt x="421" y="844"/>
                    </a:cubicBezTo>
                    <a:cubicBezTo>
                      <a:pt x="421" y="633"/>
                      <a:pt x="421" y="633"/>
                      <a:pt x="421" y="633"/>
                    </a:cubicBezTo>
                    <a:cubicBezTo>
                      <a:pt x="632" y="633"/>
                      <a:pt x="632" y="633"/>
                      <a:pt x="632" y="633"/>
                    </a:cubicBezTo>
                    <a:cubicBezTo>
                      <a:pt x="671" y="633"/>
                      <a:pt x="702" y="601"/>
                      <a:pt x="702" y="563"/>
                    </a:cubicBezTo>
                    <a:cubicBezTo>
                      <a:pt x="702" y="524"/>
                      <a:pt x="670" y="493"/>
                      <a:pt x="632" y="493"/>
                    </a:cubicBezTo>
                    <a:cubicBezTo>
                      <a:pt x="496" y="493"/>
                      <a:pt x="496" y="493"/>
                      <a:pt x="496" y="493"/>
                    </a:cubicBezTo>
                    <a:cubicBezTo>
                      <a:pt x="421" y="493"/>
                      <a:pt x="421" y="493"/>
                      <a:pt x="421" y="493"/>
                    </a:cubicBezTo>
                    <a:cubicBezTo>
                      <a:pt x="421" y="352"/>
                      <a:pt x="421" y="352"/>
                      <a:pt x="421" y="352"/>
                    </a:cubicBezTo>
                    <a:cubicBezTo>
                      <a:pt x="633" y="352"/>
                      <a:pt x="633" y="352"/>
                      <a:pt x="633" y="35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id="60" name="矩形: 圆顶角 59"/>
          <p:cNvSpPr/>
          <p:nvPr/>
        </p:nvSpPr>
        <p:spPr>
          <a:xfrm rot="5400000">
            <a:off x="6852589" y="-50413"/>
            <a:ext cx="720000" cy="5141698"/>
          </a:xfrm>
          <a:prstGeom prst="round2Same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76" name="组合 75"/>
          <p:cNvGrpSpPr/>
          <p:nvPr/>
        </p:nvGrpSpPr>
        <p:grpSpPr>
          <a:xfrm>
            <a:off x="3390436" y="2120381"/>
            <a:ext cx="1193068" cy="800112"/>
            <a:chOff x="6728114" y="4407757"/>
            <a:chExt cx="1814394" cy="1216795"/>
          </a:xfrm>
        </p:grpSpPr>
        <p:sp>
          <p:nvSpPr>
            <p:cNvPr id="77" name="矩形: 圆角 76"/>
            <p:cNvSpPr/>
            <p:nvPr/>
          </p:nvSpPr>
          <p:spPr>
            <a:xfrm>
              <a:off x="6816678" y="4462060"/>
              <a:ext cx="1644482" cy="104770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78" name="组合 77"/>
            <p:cNvGrpSpPr/>
            <p:nvPr/>
          </p:nvGrpSpPr>
          <p:grpSpPr>
            <a:xfrm>
              <a:off x="6728114" y="4407757"/>
              <a:ext cx="1814394" cy="1216795"/>
              <a:chOff x="1019177" y="4494213"/>
              <a:chExt cx="2388465" cy="1601787"/>
            </a:xfrm>
            <a:solidFill>
              <a:srgbClr val="E97362"/>
            </a:solidFill>
          </p:grpSpPr>
          <p:sp>
            <p:nvSpPr>
              <p:cNvPr id="79" name="任意多边形: 形状 78"/>
              <p:cNvSpPr/>
              <p:nvPr/>
            </p:nvSpPr>
            <p:spPr bwMode="auto">
              <a:xfrm>
                <a:off x="1019177" y="4494213"/>
                <a:ext cx="2388465" cy="1601787"/>
              </a:xfrm>
              <a:custGeom>
                <a:gdLst>
                  <a:gd fmla="*/ 136338 w 2388465" name="connsiteX0"/>
                  <a:gd fmla="*/ 0 h 1601787" name="connsiteY0"/>
                  <a:gd fmla="*/ 2252851 w 2388465" name="connsiteX1"/>
                  <a:gd fmla="*/ 0 h 1601787" name="connsiteY1"/>
                  <a:gd fmla="*/ 2388459 w 2388465" name="connsiteX2"/>
                  <a:gd fmla="*/ 136880 h 1601787" name="connsiteY2"/>
                  <a:gd fmla="*/ 2388459 w 2388465" name="connsiteX3"/>
                  <a:gd fmla="*/ 1465635 h 1601787" name="connsiteY3"/>
                  <a:gd fmla="*/ 2252121 w 2388465" name="connsiteX4"/>
                  <a:gd fmla="*/ 1601787 h 1601787" name="connsiteY4"/>
                  <a:gd fmla="*/ 136338 w 2388465" name="connsiteX5"/>
                  <a:gd fmla="*/ 1601787 h 1601787" name="connsiteY5"/>
                  <a:gd fmla="*/ 0 w 2388465" name="connsiteX6"/>
                  <a:gd fmla="*/ 1465635 h 1601787" name="connsiteY6"/>
                  <a:gd fmla="*/ 0 w 2388465" name="connsiteX7"/>
                  <a:gd fmla="*/ 136880 h 1601787" name="connsiteY7"/>
                  <a:gd fmla="*/ 136338 w 2388465" name="connsiteX8"/>
                  <a:gd fmla="*/ 0 h 1601787" name="connsiteY8"/>
                  <a:gd fmla="*/ 255260 w 2388465" name="connsiteX9"/>
                  <a:gd fmla="*/ 239712 h 1601787" name="connsiteY9"/>
                  <a:gd fmla="*/ 169863 w 2388465" name="connsiteX10"/>
                  <a:gd fmla="*/ 324643 h 1601787" name="connsiteY10"/>
                  <a:gd fmla="*/ 255260 w 2388465" name="connsiteX11"/>
                  <a:gd fmla="*/ 409574 h 1601787" name="connsiteY11"/>
                  <a:gd fmla="*/ 528237 w 2388465" name="connsiteX12"/>
                  <a:gd fmla="*/ 409574 h 1601787" name="connsiteY12"/>
                  <a:gd fmla="*/ 614363 w 2388465" name="connsiteX13"/>
                  <a:gd fmla="*/ 324643 h 1601787" name="connsiteY13"/>
                  <a:gd fmla="*/ 528237 w 2388465" name="connsiteX14"/>
                  <a:gd fmla="*/ 239712 h 1601787" name="connsiteY14"/>
                  <a:gd fmla="*/ 255260 w 2388465" name="connsiteX15"/>
                  <a:gd fmla="*/ 239712 h 1601787" name="connsiteY15"/>
                  <a:gd fmla="*/ 1211263 w 2388465" name="connsiteX16"/>
                  <a:gd fmla="*/ 239712 h 1601787" name="connsiteY16"/>
                  <a:gd fmla="*/ 750888 w 2388465" name="connsiteX17"/>
                  <a:gd fmla="*/ 801687 h 1601787" name="connsiteY17"/>
                  <a:gd fmla="*/ 1211263 w 2388465" name="connsiteX18"/>
                  <a:gd fmla="*/ 1363662 h 1601787" name="connsiteY18"/>
                  <a:gd fmla="*/ 1671638 w 2388465" name="connsiteX19"/>
                  <a:gd fmla="*/ 801687 h 1601787" name="connsiteY19"/>
                  <a:gd fmla="*/ 1211263 w 2388465" name="connsiteX20"/>
                  <a:gd fmla="*/ 239712 h 1601787" name="connsiteY20"/>
                  <a:gd fmla="*/ 1860644 w 2388465" name="connsiteX21"/>
                  <a:gd fmla="*/ 1192212 h 1601787" name="connsiteY21"/>
                  <a:gd fmla="*/ 1774825 w 2388465" name="connsiteX22"/>
                  <a:gd fmla="*/ 1277937 h 1601787" name="connsiteY22"/>
                  <a:gd fmla="*/ 1860644 w 2388465" name="connsiteX23"/>
                  <a:gd fmla="*/ 1363662 h 1601787" name="connsiteY23"/>
                  <a:gd fmla="*/ 2131919 w 2388465" name="connsiteX24"/>
                  <a:gd fmla="*/ 1363662 h 1601787" name="connsiteY24"/>
                  <a:gd fmla="*/ 2217738 w 2388465" name="connsiteX25"/>
                  <a:gd fmla="*/ 1277937 h 1601787" name="connsiteY25"/>
                  <a:gd fmla="*/ 2131919 w 2388465" name="connsiteX26"/>
                  <a:gd fmla="*/ 1192212 h 1601787" name="connsiteY26"/>
                  <a:gd fmla="*/ 1860644 w 2388465" name="connsiteX27"/>
                  <a:gd fmla="*/ 1192212 h 1601787" name="connsiteY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b="b" l="l" r="r" t="t"/>
                <a:pathLst>
                  <a:path h="1601787" w="2388465">
                    <a:moveTo>
                      <a:pt x="136338" y="0"/>
                    </a:moveTo>
                    <a:cubicBezTo>
                      <a:pt x="136338" y="0"/>
                      <a:pt x="136338" y="0"/>
                      <a:pt x="2252851" y="0"/>
                    </a:cubicBezTo>
                    <a:cubicBezTo>
                      <a:pt x="2327946" y="0"/>
                      <a:pt x="2389188" y="61159"/>
                      <a:pt x="2388459" y="136880"/>
                    </a:cubicBezTo>
                    <a:cubicBezTo>
                      <a:pt x="2388459" y="136880"/>
                      <a:pt x="2388459" y="136880"/>
                      <a:pt x="2388459" y="1465635"/>
                    </a:cubicBezTo>
                    <a:cubicBezTo>
                      <a:pt x="2388459" y="1540628"/>
                      <a:pt x="2327217" y="1601787"/>
                      <a:pt x="2252121" y="1601787"/>
                    </a:cubicBezTo>
                    <a:cubicBezTo>
                      <a:pt x="2252121" y="1601787"/>
                      <a:pt x="2252121" y="1601787"/>
                      <a:pt x="136338" y="1601787"/>
                    </a:cubicBezTo>
                    <a:cubicBezTo>
                      <a:pt x="61243" y="1601787"/>
                      <a:pt x="0" y="1541356"/>
                      <a:pt x="0" y="1465635"/>
                    </a:cubicBezTo>
                    <a:cubicBezTo>
                      <a:pt x="0" y="1465635"/>
                      <a:pt x="0" y="1465635"/>
                      <a:pt x="0" y="136880"/>
                    </a:cubicBezTo>
                    <a:cubicBezTo>
                      <a:pt x="0" y="61159"/>
                      <a:pt x="61243" y="0"/>
                      <a:pt x="136338" y="0"/>
                    </a:cubicBezTo>
                    <a:close/>
                    <a:moveTo>
                      <a:pt x="255260" y="239712"/>
                    </a:moveTo>
                    <a:cubicBezTo>
                      <a:pt x="207817" y="239712"/>
                      <a:pt x="169863" y="277459"/>
                      <a:pt x="169863" y="324643"/>
                    </a:cubicBezTo>
                    <a:cubicBezTo>
                      <a:pt x="169863" y="371827"/>
                      <a:pt x="207817" y="409574"/>
                      <a:pt x="255260" y="409574"/>
                    </a:cubicBezTo>
                    <a:cubicBezTo>
                      <a:pt x="255260" y="409574"/>
                      <a:pt x="255260" y="409574"/>
                      <a:pt x="528237" y="409574"/>
                    </a:cubicBezTo>
                    <a:cubicBezTo>
                      <a:pt x="575679" y="409574"/>
                      <a:pt x="614363" y="371101"/>
                      <a:pt x="614363" y="324643"/>
                    </a:cubicBezTo>
                    <a:cubicBezTo>
                      <a:pt x="614363" y="276733"/>
                      <a:pt x="575679" y="239712"/>
                      <a:pt x="528237" y="239712"/>
                    </a:cubicBezTo>
                    <a:cubicBezTo>
                      <a:pt x="528237" y="239712"/>
                      <a:pt x="528237" y="239712"/>
                      <a:pt x="255260" y="239712"/>
                    </a:cubicBezTo>
                    <a:close/>
                    <a:moveTo>
                      <a:pt x="1211263" y="239712"/>
                    </a:moveTo>
                    <a:cubicBezTo>
                      <a:pt x="957005" y="239712"/>
                      <a:pt x="750888" y="491317"/>
                      <a:pt x="750888" y="801687"/>
                    </a:cubicBezTo>
                    <a:cubicBezTo>
                      <a:pt x="750888" y="1112057"/>
                      <a:pt x="957005" y="1363662"/>
                      <a:pt x="1211263" y="1363662"/>
                    </a:cubicBezTo>
                    <a:cubicBezTo>
                      <a:pt x="1465521" y="1363662"/>
                      <a:pt x="1671638" y="1112057"/>
                      <a:pt x="1671638" y="801687"/>
                    </a:cubicBezTo>
                    <a:cubicBezTo>
                      <a:pt x="1671638" y="491317"/>
                      <a:pt x="1465521" y="239712"/>
                      <a:pt x="1211263" y="239712"/>
                    </a:cubicBezTo>
                    <a:close/>
                    <a:moveTo>
                      <a:pt x="1860644" y="1192212"/>
                    </a:moveTo>
                    <a:cubicBezTo>
                      <a:pt x="1813371" y="1192212"/>
                      <a:pt x="1774825" y="1231045"/>
                      <a:pt x="1774825" y="1277937"/>
                    </a:cubicBezTo>
                    <a:cubicBezTo>
                      <a:pt x="1774825" y="1326295"/>
                      <a:pt x="1813371" y="1363662"/>
                      <a:pt x="1860644" y="1363662"/>
                    </a:cubicBezTo>
                    <a:cubicBezTo>
                      <a:pt x="1860644" y="1363662"/>
                      <a:pt x="1860644" y="1363662"/>
                      <a:pt x="2131919" y="1363662"/>
                    </a:cubicBezTo>
                    <a:cubicBezTo>
                      <a:pt x="2179192" y="1363662"/>
                      <a:pt x="2217738" y="1325562"/>
                      <a:pt x="2217738" y="1277937"/>
                    </a:cubicBezTo>
                    <a:cubicBezTo>
                      <a:pt x="2217738" y="1230312"/>
                      <a:pt x="2179192" y="1192212"/>
                      <a:pt x="2131919" y="1192212"/>
                    </a:cubicBezTo>
                    <a:cubicBezTo>
                      <a:pt x="2131919" y="1192212"/>
                      <a:pt x="2131919" y="1192212"/>
                      <a:pt x="1860644" y="119221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  <a:noAutofit/>
              </a:bodyPr>
              <a:lstStyle/>
              <a:p>
                <a:endParaRPr altLang="en-US" lang="zh-CN"/>
              </a:p>
            </p:txBody>
          </p:sp>
          <p:sp>
            <p:nvSpPr>
              <p:cNvPr id="80" name="Freeform 13"/>
              <p:cNvSpPr/>
              <p:nvPr/>
            </p:nvSpPr>
            <p:spPr bwMode="auto">
              <a:xfrm>
                <a:off x="1929639" y="4927203"/>
                <a:ext cx="567536" cy="735806"/>
              </a:xfrm>
              <a:custGeom>
                <a:gdLst>
                  <a:gd fmla="*/ 633 w 703" name="T0"/>
                  <a:gd fmla="*/ 352 h 914" name="T1"/>
                  <a:gd fmla="*/ 703 w 703" name="T2"/>
                  <a:gd fmla="*/ 282 h 914" name="T3"/>
                  <a:gd fmla="*/ 633 w 703" name="T4"/>
                  <a:gd fmla="*/ 212 h 914" name="T5"/>
                  <a:gd fmla="*/ 522 w 703" name="T6"/>
                  <a:gd fmla="*/ 212 h 914" name="T7"/>
                  <a:gd fmla="*/ 606 w 703" name="T8"/>
                  <a:gd fmla="*/ 128 h 914" name="T9"/>
                  <a:gd fmla="*/ 606 w 703" name="T10"/>
                  <a:gd fmla="*/ 28 h 914" name="T11"/>
                  <a:gd fmla="*/ 506 w 703" name="T12"/>
                  <a:gd fmla="*/ 28 h 914" name="T13"/>
                  <a:gd fmla="*/ 378 w 703" name="T14"/>
                  <a:gd fmla="*/ 155 h 914" name="T15"/>
                  <a:gd fmla="*/ 374 w 703" name="T16"/>
                  <a:gd fmla="*/ 160 h 914" name="T17"/>
                  <a:gd fmla="*/ 367 w 703" name="T18"/>
                  <a:gd fmla="*/ 152 h 914" name="T19"/>
                  <a:gd fmla="*/ 242 w 703" name="T20"/>
                  <a:gd fmla="*/ 26 h 914" name="T21"/>
                  <a:gd fmla="*/ 143 w 703" name="T22"/>
                  <a:gd fmla="*/ 27 h 914" name="T23"/>
                  <a:gd fmla="*/ 143 w 703" name="T24"/>
                  <a:gd fmla="*/ 125 h 914" name="T25"/>
                  <a:gd fmla="*/ 230 w 703" name="T26"/>
                  <a:gd fmla="*/ 212 h 914" name="T27"/>
                  <a:gd fmla="*/ 70 w 703" name="T28"/>
                  <a:gd fmla="*/ 212 h 914" name="T29"/>
                  <a:gd fmla="*/ 1 w 703" name="T30"/>
                  <a:gd fmla="*/ 282 h 914" name="T31"/>
                  <a:gd fmla="*/ 70 w 703" name="T32"/>
                  <a:gd fmla="*/ 352 h 914" name="T33"/>
                  <a:gd fmla="*/ 281 w 703" name="T34"/>
                  <a:gd fmla="*/ 352 h 914" name="T35"/>
                  <a:gd fmla="*/ 281 w 703" name="T36"/>
                  <a:gd fmla="*/ 492 h 914" name="T37"/>
                  <a:gd fmla="*/ 70 w 703" name="T38"/>
                  <a:gd fmla="*/ 492 h 914" name="T39"/>
                  <a:gd fmla="*/ 0 w 703" name="T40"/>
                  <a:gd fmla="*/ 562 h 914" name="T41"/>
                  <a:gd fmla="*/ 70 w 703" name="T42"/>
                  <a:gd fmla="*/ 633 h 914" name="T43"/>
                  <a:gd fmla="*/ 281 w 703" name="T44"/>
                  <a:gd fmla="*/ 633 h 914" name="T45"/>
                  <a:gd fmla="*/ 281 w 703" name="T46"/>
                  <a:gd fmla="*/ 673 h 914" name="T47"/>
                  <a:gd fmla="*/ 281 w 703" name="T48"/>
                  <a:gd fmla="*/ 843 h 914" name="T49"/>
                  <a:gd fmla="*/ 351 w 703" name="T50"/>
                  <a:gd fmla="*/ 914 h 914" name="T51"/>
                  <a:gd fmla="*/ 421 w 703" name="T52"/>
                  <a:gd fmla="*/ 844 h 914" name="T53"/>
                  <a:gd fmla="*/ 421 w 703" name="T54"/>
                  <a:gd fmla="*/ 633 h 914" name="T55"/>
                  <a:gd fmla="*/ 632 w 703" name="T56"/>
                  <a:gd fmla="*/ 633 h 914" name="T57"/>
                  <a:gd fmla="*/ 702 w 703" name="T58"/>
                  <a:gd fmla="*/ 563 h 914" name="T59"/>
                  <a:gd fmla="*/ 632 w 703" name="T60"/>
                  <a:gd fmla="*/ 493 h 914" name="T61"/>
                  <a:gd fmla="*/ 496 w 703" name="T62"/>
                  <a:gd fmla="*/ 493 h 914" name="T63"/>
                  <a:gd fmla="*/ 421 w 703" name="T64"/>
                  <a:gd fmla="*/ 493 h 914" name="T65"/>
                  <a:gd fmla="*/ 421 w 703" name="T66"/>
                  <a:gd fmla="*/ 352 h 914" name="T67"/>
                  <a:gd fmla="*/ 633 w 703" name="T68"/>
                  <a:gd fmla="*/ 352 h 914" name="T6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b="b" l="0" r="r" t="0"/>
                <a:pathLst>
                  <a:path h="914" w="703">
                    <a:moveTo>
                      <a:pt x="633" y="352"/>
                    </a:moveTo>
                    <a:cubicBezTo>
                      <a:pt x="672" y="352"/>
                      <a:pt x="703" y="321"/>
                      <a:pt x="703" y="282"/>
                    </a:cubicBezTo>
                    <a:cubicBezTo>
                      <a:pt x="703" y="243"/>
                      <a:pt x="671" y="212"/>
                      <a:pt x="633" y="212"/>
                    </a:cubicBezTo>
                    <a:cubicBezTo>
                      <a:pt x="522" y="212"/>
                      <a:pt x="522" y="212"/>
                      <a:pt x="522" y="212"/>
                    </a:cubicBezTo>
                    <a:cubicBezTo>
                      <a:pt x="606" y="128"/>
                      <a:pt x="606" y="128"/>
                      <a:pt x="606" y="128"/>
                    </a:cubicBezTo>
                    <a:cubicBezTo>
                      <a:pt x="634" y="101"/>
                      <a:pt x="634" y="56"/>
                      <a:pt x="606" y="28"/>
                    </a:cubicBezTo>
                    <a:cubicBezTo>
                      <a:pt x="578" y="1"/>
                      <a:pt x="533" y="1"/>
                      <a:pt x="506" y="28"/>
                    </a:cubicBezTo>
                    <a:cubicBezTo>
                      <a:pt x="378" y="155"/>
                      <a:pt x="378" y="155"/>
                      <a:pt x="378" y="155"/>
                    </a:cubicBezTo>
                    <a:cubicBezTo>
                      <a:pt x="377" y="157"/>
                      <a:pt x="375" y="158"/>
                      <a:pt x="374" y="160"/>
                    </a:cubicBezTo>
                    <a:cubicBezTo>
                      <a:pt x="372" y="157"/>
                      <a:pt x="370" y="154"/>
                      <a:pt x="367" y="152"/>
                    </a:cubicBezTo>
                    <a:cubicBezTo>
                      <a:pt x="242" y="26"/>
                      <a:pt x="242" y="26"/>
                      <a:pt x="242" y="26"/>
                    </a:cubicBezTo>
                    <a:cubicBezTo>
                      <a:pt x="215" y="0"/>
                      <a:pt x="171" y="0"/>
                      <a:pt x="143" y="27"/>
                    </a:cubicBezTo>
                    <a:cubicBezTo>
                      <a:pt x="116" y="54"/>
                      <a:pt x="116" y="98"/>
                      <a:pt x="143" y="125"/>
                    </a:cubicBezTo>
                    <a:cubicBezTo>
                      <a:pt x="230" y="212"/>
                      <a:pt x="230" y="212"/>
                      <a:pt x="230" y="212"/>
                    </a:cubicBezTo>
                    <a:cubicBezTo>
                      <a:pt x="70" y="212"/>
                      <a:pt x="70" y="212"/>
                      <a:pt x="70" y="212"/>
                    </a:cubicBezTo>
                    <a:cubicBezTo>
                      <a:pt x="32" y="212"/>
                      <a:pt x="1" y="243"/>
                      <a:pt x="1" y="282"/>
                    </a:cubicBezTo>
                    <a:cubicBezTo>
                      <a:pt x="1" y="321"/>
                      <a:pt x="32" y="352"/>
                      <a:pt x="70" y="352"/>
                    </a:cubicBezTo>
                    <a:cubicBezTo>
                      <a:pt x="281" y="352"/>
                      <a:pt x="281" y="352"/>
                      <a:pt x="281" y="352"/>
                    </a:cubicBezTo>
                    <a:cubicBezTo>
                      <a:pt x="281" y="492"/>
                      <a:pt x="281" y="492"/>
                      <a:pt x="281" y="492"/>
                    </a:cubicBezTo>
                    <a:cubicBezTo>
                      <a:pt x="70" y="492"/>
                      <a:pt x="70" y="492"/>
                      <a:pt x="70" y="492"/>
                    </a:cubicBezTo>
                    <a:cubicBezTo>
                      <a:pt x="32" y="492"/>
                      <a:pt x="0" y="524"/>
                      <a:pt x="0" y="562"/>
                    </a:cubicBezTo>
                    <a:cubicBezTo>
                      <a:pt x="0" y="601"/>
                      <a:pt x="32" y="633"/>
                      <a:pt x="70" y="633"/>
                    </a:cubicBezTo>
                    <a:cubicBezTo>
                      <a:pt x="281" y="633"/>
                      <a:pt x="281" y="633"/>
                      <a:pt x="281" y="633"/>
                    </a:cubicBezTo>
                    <a:cubicBezTo>
                      <a:pt x="281" y="673"/>
                      <a:pt x="281" y="673"/>
                      <a:pt x="281" y="673"/>
                    </a:cubicBezTo>
                    <a:cubicBezTo>
                      <a:pt x="281" y="843"/>
                      <a:pt x="281" y="843"/>
                      <a:pt x="281" y="843"/>
                    </a:cubicBezTo>
                    <a:cubicBezTo>
                      <a:pt x="281" y="882"/>
                      <a:pt x="312" y="914"/>
                      <a:pt x="351" y="914"/>
                    </a:cubicBezTo>
                    <a:cubicBezTo>
                      <a:pt x="390" y="914"/>
                      <a:pt x="421" y="882"/>
                      <a:pt x="421" y="844"/>
                    </a:cubicBezTo>
                    <a:cubicBezTo>
                      <a:pt x="421" y="633"/>
                      <a:pt x="421" y="633"/>
                      <a:pt x="421" y="633"/>
                    </a:cubicBezTo>
                    <a:cubicBezTo>
                      <a:pt x="632" y="633"/>
                      <a:pt x="632" y="633"/>
                      <a:pt x="632" y="633"/>
                    </a:cubicBezTo>
                    <a:cubicBezTo>
                      <a:pt x="671" y="633"/>
                      <a:pt x="702" y="601"/>
                      <a:pt x="702" y="563"/>
                    </a:cubicBezTo>
                    <a:cubicBezTo>
                      <a:pt x="702" y="524"/>
                      <a:pt x="670" y="493"/>
                      <a:pt x="632" y="493"/>
                    </a:cubicBezTo>
                    <a:cubicBezTo>
                      <a:pt x="496" y="493"/>
                      <a:pt x="496" y="493"/>
                      <a:pt x="496" y="493"/>
                    </a:cubicBezTo>
                    <a:cubicBezTo>
                      <a:pt x="421" y="493"/>
                      <a:pt x="421" y="493"/>
                      <a:pt x="421" y="493"/>
                    </a:cubicBezTo>
                    <a:cubicBezTo>
                      <a:pt x="421" y="352"/>
                      <a:pt x="421" y="352"/>
                      <a:pt x="421" y="352"/>
                    </a:cubicBezTo>
                    <a:cubicBezTo>
                      <a:pt x="633" y="352"/>
                      <a:pt x="633" y="352"/>
                      <a:pt x="633" y="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id="91" name="矩形 90"/>
          <p:cNvSpPr/>
          <p:nvPr/>
        </p:nvSpPr>
        <p:spPr>
          <a:xfrm>
            <a:off x="2412433" y="2289605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北京</a:t>
            </a:r>
          </a:p>
        </p:txBody>
      </p:sp>
      <p:sp>
        <p:nvSpPr>
          <p:cNvPr id="92" name="矩形 91"/>
          <p:cNvSpPr/>
          <p:nvPr/>
        </p:nvSpPr>
        <p:spPr>
          <a:xfrm>
            <a:off x="2412433" y="3420247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上海</a:t>
            </a:r>
          </a:p>
        </p:txBody>
      </p:sp>
      <p:sp>
        <p:nvSpPr>
          <p:cNvPr id="94" name="矩形 93"/>
          <p:cNvSpPr/>
          <p:nvPr/>
        </p:nvSpPr>
        <p:spPr>
          <a:xfrm>
            <a:off x="2412433" y="4550887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广州</a:t>
            </a:r>
          </a:p>
        </p:txBody>
      </p:sp>
      <p:sp>
        <p:nvSpPr>
          <p:cNvPr id="95" name="矩形 94"/>
          <p:cNvSpPr/>
          <p:nvPr/>
        </p:nvSpPr>
        <p:spPr>
          <a:xfrm>
            <a:off x="8095130" y="2289605"/>
            <a:ext cx="1688308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02EB78C0-3A33-42BD-ABA4-7761F1DB1433}" type="VALUE">
              <a:rPr altLang="zh-CN" b="1" lang="en-US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¥20,030 </a:t>
            </a:fld>
          </a:p>
        </p:txBody>
      </p:sp>
      <p:sp>
        <p:nvSpPr>
          <p:cNvPr id="96" name="矩形 95"/>
          <p:cNvSpPr/>
          <p:nvPr/>
        </p:nvSpPr>
        <p:spPr>
          <a:xfrm>
            <a:off x="7580958" y="3400359"/>
            <a:ext cx="1688308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A92785F7-6C5C-4862-98BF-A950CC6DBB9F}" type="VALUE">
              <a:rPr altLang="zh-CN" b="1" lang="en-US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¥18,622 </a:t>
            </a:fld>
          </a:p>
        </p:txBody>
      </p:sp>
      <p:sp>
        <p:nvSpPr>
          <p:cNvPr id="97" name="矩形 96"/>
          <p:cNvSpPr/>
          <p:nvPr/>
        </p:nvSpPr>
        <p:spPr>
          <a:xfrm>
            <a:off x="6802039" y="4526426"/>
            <a:ext cx="1688308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1036806D-79BC-4E8D-9039-FD905E5F73AE}" type="VALUE">
              <a:rPr altLang="zh-CN" b="1" lang="en-US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¥15,175 </a:t>
            </a:fld>
          </a:p>
        </p:txBody>
      </p:sp>
      <p:sp>
        <p:nvSpPr>
          <p:cNvPr id="98" name="矩形 97"/>
          <p:cNvSpPr/>
          <p:nvPr/>
        </p:nvSpPr>
        <p:spPr>
          <a:xfrm>
            <a:off x="7323874" y="5686165"/>
            <a:ext cx="1688308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36836637-45A4-4F7F-9C54-274CA8668640}" type="VALUE">
              <a:rPr altLang="zh-CN" b="1" lang="en-US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¥17,213 </a:t>
            </a:fld>
          </a:p>
        </p:txBody>
      </p:sp>
      <p:sp>
        <p:nvSpPr>
          <p:cNvPr id="37" name="矩形 36"/>
          <p:cNvSpPr/>
          <p:nvPr/>
        </p:nvSpPr>
        <p:spPr>
          <a:xfrm>
            <a:off x="2412433" y="5686165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深圳</a:t>
            </a:r>
          </a:p>
        </p:txBody>
      </p:sp>
    </p:spTree>
    <p:extLst>
      <p:ext uri="{BB962C8B-B14F-4D97-AF65-F5344CB8AC3E}">
        <p14:creationId val="1591977303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3" name="组合 22"/>
          <p:cNvGrpSpPr/>
          <p:nvPr/>
        </p:nvGrpSpPr>
        <p:grpSpPr>
          <a:xfrm>
            <a:off x="411114" y="234652"/>
            <a:ext cx="11314161" cy="1007115"/>
            <a:chOff x="411114" y="387052"/>
            <a:chExt cx="11314161" cy="1007115"/>
          </a:xfrm>
        </p:grpSpPr>
        <p:sp>
          <p:nvSpPr>
            <p:cNvPr id="3" name="直角三角形 2"/>
            <p:cNvSpPr/>
            <p:nvPr/>
          </p:nvSpPr>
          <p:spPr>
            <a:xfrm rot="20460500">
              <a:off x="448748" y="948079"/>
              <a:ext cx="1282987" cy="446088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411114" y="387052"/>
              <a:ext cx="11314161" cy="784070"/>
            </a:xfrm>
            <a:prstGeom prst="parallelogram">
              <a:avLst>
                <a:gd fmla="val 54189" name="adj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lIns="0" rIns="0" rtlCol="0" tIns="108000">
              <a:normAutofit fontScale="85000" lnSpcReduction="20000"/>
            </a:bodyPr>
            <a:lstStyle/>
            <a:p>
              <a:pPr algn="ctr"/>
              <a:r>
                <a:rPr altLang="en-US" b="1" lang="zh-CN" sz="4800">
                  <a:latin charset="-122" pitchFamily="50" typeface="造字工房尚雅（非商用）常规体"/>
                  <a:ea charset="-122" pitchFamily="50" typeface="造字工房尚雅（非商用）常规体"/>
                </a:rPr>
                <a:t>工作状态：再苦再累也奋斗在路上</a:t>
              </a:r>
            </a:p>
          </p:txBody>
        </p:sp>
      </p:grpSp>
      <p:sp>
        <p:nvSpPr>
          <p:cNvPr id="5" name="矩形 4"/>
          <p:cNvSpPr/>
          <p:nvPr/>
        </p:nvSpPr>
        <p:spPr>
          <a:xfrm>
            <a:off x="1100138" y="1279298"/>
            <a:ext cx="9991725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32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翻山越岭来上班，每天不是在上班就是在上班的路上。</a:t>
            </a:r>
          </a:p>
        </p:txBody>
      </p:sp>
      <p:sp>
        <p:nvSpPr>
          <p:cNvPr id="6" name="矩形 5"/>
          <p:cNvSpPr/>
          <p:nvPr/>
        </p:nvSpPr>
        <p:spPr>
          <a:xfrm>
            <a:off x="1019436" y="1883123"/>
            <a:ext cx="10153128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北京城市面积最大，人均上班里程也最长，为19.2km，</a:t>
            </a:r>
          </a:p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其次为上海18.82km，广州和深圳平均就要短一些，分别为15.16km和13.97km。</a:t>
            </a:r>
          </a:p>
        </p:txBody>
      </p:sp>
      <p:sp>
        <p:nvSpPr>
          <p:cNvPr id="10" name="矩形: 圆顶角 9"/>
          <p:cNvSpPr/>
          <p:nvPr/>
        </p:nvSpPr>
        <p:spPr>
          <a:xfrm rot="5400000">
            <a:off x="6367466" y="458579"/>
            <a:ext cx="320672" cy="6912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矩形: 圆顶角 10"/>
          <p:cNvSpPr/>
          <p:nvPr/>
        </p:nvSpPr>
        <p:spPr>
          <a:xfrm rot="5400000">
            <a:off x="6299066" y="1395785"/>
            <a:ext cx="320672" cy="67752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矩形: 圆顶角 14"/>
          <p:cNvSpPr/>
          <p:nvPr/>
        </p:nvSpPr>
        <p:spPr>
          <a:xfrm rot="5400000">
            <a:off x="5640266" y="3016610"/>
            <a:ext cx="320672" cy="54576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矩形: 圆顶角 18"/>
          <p:cNvSpPr/>
          <p:nvPr/>
        </p:nvSpPr>
        <p:spPr>
          <a:xfrm rot="5400000">
            <a:off x="5426066" y="4192835"/>
            <a:ext cx="320672" cy="50292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0" name="组合 19"/>
          <p:cNvGrpSpPr/>
          <p:nvPr/>
        </p:nvGrpSpPr>
        <p:grpSpPr>
          <a:xfrm>
            <a:off x="7631103" y="6167475"/>
            <a:ext cx="469899" cy="637652"/>
            <a:chOff x="3854451" y="2649538"/>
            <a:chExt cx="782638" cy="1062038"/>
          </a:xfrm>
          <a:solidFill>
            <a:schemeClr val="accent4"/>
          </a:solidFill>
        </p:grpSpPr>
        <p:sp>
          <p:nvSpPr>
            <p:cNvPr id="21" name="Freeform 16"/>
            <p:cNvSpPr/>
            <p:nvPr/>
          </p:nvSpPr>
          <p:spPr bwMode="auto">
            <a:xfrm>
              <a:off x="3854451" y="2649538"/>
              <a:ext cx="782638" cy="839788"/>
            </a:xfrm>
            <a:custGeom>
              <a:gdLst>
                <a:gd fmla="*/ 2405 w 2436" name="T0"/>
                <a:gd fmla="*/ 1267 h 2616" name="T1"/>
                <a:gd fmla="*/ 2129 w 2436" name="T2"/>
                <a:gd fmla="*/ 1190 h 2616" name="T3"/>
                <a:gd fmla="*/ 1864 w 2436" name="T4"/>
                <a:gd fmla="*/ 1220 h 2616" name="T5"/>
                <a:gd fmla="*/ 1726 w 2436" name="T6"/>
                <a:gd fmla="*/ 977 h 2616" name="T7"/>
                <a:gd fmla="*/ 1520 w 2436" name="T8"/>
                <a:gd fmla="*/ 668 h 2616" name="T9"/>
                <a:gd fmla="*/ 2014 w 2436" name="T10"/>
                <a:gd fmla="*/ 553 h 2616" name="T11"/>
                <a:gd fmla="*/ 1959 w 2436" name="T12"/>
                <a:gd fmla="*/ 125 h 2616" name="T13"/>
                <a:gd fmla="*/ 1524 w 2436" name="T14"/>
                <a:gd fmla="*/ 86 h 2616" name="T15"/>
                <a:gd fmla="*/ 1444 w 2436" name="T16"/>
                <a:gd fmla="*/ 613 h 2616" name="T17"/>
                <a:gd fmla="*/ 942 w 2436" name="T18"/>
                <a:gd fmla="*/ 407 h 2616" name="T19"/>
                <a:gd fmla="*/ 740 w 2436" name="T20"/>
                <a:gd fmla="*/ 350 h 2616" name="T21"/>
                <a:gd fmla="*/ 145 w 2436" name="T22"/>
                <a:gd fmla="*/ 605 h 2616" name="T23"/>
                <a:gd fmla="*/ 50 w 2436" name="T24"/>
                <a:gd fmla="*/ 832 h 2616" name="T25"/>
                <a:gd fmla="*/ 298 w 2436" name="T26"/>
                <a:gd fmla="*/ 886 h 2616" name="T27"/>
                <a:gd fmla="*/ 559 w 2436" name="T28"/>
                <a:gd fmla="*/ 767 h 2616" name="T29"/>
                <a:gd fmla="*/ 966 w 2436" name="T30"/>
                <a:gd fmla="*/ 785 h 2616" name="T31"/>
                <a:gd fmla="*/ 977 w 2436" name="T32"/>
                <a:gd fmla="*/ 945 h 2616" name="T33"/>
                <a:gd fmla="*/ 541 w 2436" name="T34"/>
                <a:gd fmla="*/ 1377 h 2616" name="T35"/>
                <a:gd fmla="*/ 563 w 2436" name="T36"/>
                <a:gd fmla="*/ 1724 h 2616" name="T37"/>
                <a:gd fmla="*/ 979 w 2436" name="T38"/>
                <a:gd fmla="*/ 2096 h 2616" name="T39"/>
                <a:gd fmla="*/ 959 w 2436" name="T40"/>
                <a:gd fmla="*/ 2192 h 2616" name="T41"/>
                <a:gd fmla="*/ 558 w 2436" name="T42"/>
                <a:gd fmla="*/ 2278 h 2616" name="T43"/>
                <a:gd fmla="*/ 397 w 2436" name="T44"/>
                <a:gd fmla="*/ 2465 h 2616" name="T45"/>
                <a:gd fmla="*/ 634 w 2436" name="T46"/>
                <a:gd fmla="*/ 2593 h 2616" name="T47"/>
                <a:gd fmla="*/ 1432 w 2436" name="T48"/>
                <a:gd fmla="*/ 2417 h 2616" name="T49"/>
                <a:gd fmla="*/ 1551 w 2436" name="T50"/>
                <a:gd fmla="*/ 2148 h 2616" name="T51"/>
                <a:gd fmla="*/ 1317 w 2436" name="T52"/>
                <a:gd fmla="*/ 1851 h 2616" name="T53"/>
                <a:gd fmla="*/ 1364 w 2436" name="T54"/>
                <a:gd fmla="*/ 1402 h 2616" name="T55"/>
                <a:gd fmla="*/ 1579 w 2436" name="T56"/>
                <a:gd fmla="*/ 1438 h 2616" name="T57"/>
                <a:gd fmla="*/ 1755 w 2436" name="T58"/>
                <a:gd fmla="*/ 1578 h 2616" name="T59"/>
                <a:gd fmla="*/ 2335 w 2436" name="T60"/>
                <a:gd fmla="*/ 1463 h 2616" name="T61"/>
                <a:gd fmla="*/ 2405 w 2436" name="T62"/>
                <a:gd fmla="*/ 1267 h 2616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2616" w="2436">
                  <a:moveTo>
                    <a:pt x="2405" y="1267"/>
                  </a:moveTo>
                  <a:cubicBezTo>
                    <a:pt x="2344" y="1131"/>
                    <a:pt x="2227" y="1196"/>
                    <a:pt x="2129" y="1190"/>
                  </a:cubicBezTo>
                  <a:cubicBezTo>
                    <a:pt x="2037" y="1185"/>
                    <a:pt x="1942" y="1288"/>
                    <a:pt x="1864" y="1220"/>
                  </a:cubicBezTo>
                  <a:cubicBezTo>
                    <a:pt x="1796" y="1161"/>
                    <a:pt x="1757" y="1064"/>
                    <a:pt x="1726" y="977"/>
                  </a:cubicBezTo>
                  <a:cubicBezTo>
                    <a:pt x="1686" y="864"/>
                    <a:pt x="1594" y="785"/>
                    <a:pt x="1520" y="668"/>
                  </a:cubicBezTo>
                  <a:cubicBezTo>
                    <a:pt x="1781" y="766"/>
                    <a:pt x="1938" y="674"/>
                    <a:pt x="2014" y="553"/>
                  </a:cubicBezTo>
                  <a:cubicBezTo>
                    <a:pt x="2102" y="414"/>
                    <a:pt x="2078" y="232"/>
                    <a:pt x="1959" y="125"/>
                  </a:cubicBezTo>
                  <a:cubicBezTo>
                    <a:pt x="1838" y="16"/>
                    <a:pt x="1657" y="0"/>
                    <a:pt x="1524" y="86"/>
                  </a:cubicBezTo>
                  <a:cubicBezTo>
                    <a:pt x="1353" y="195"/>
                    <a:pt x="1329" y="335"/>
                    <a:pt x="1444" y="613"/>
                  </a:cubicBezTo>
                  <a:cubicBezTo>
                    <a:pt x="1259" y="557"/>
                    <a:pt x="1105" y="470"/>
                    <a:pt x="942" y="407"/>
                  </a:cubicBezTo>
                  <a:cubicBezTo>
                    <a:pt x="877" y="382"/>
                    <a:pt x="815" y="320"/>
                    <a:pt x="740" y="350"/>
                  </a:cubicBezTo>
                  <a:cubicBezTo>
                    <a:pt x="539" y="430"/>
                    <a:pt x="340" y="513"/>
                    <a:pt x="145" y="605"/>
                  </a:cubicBezTo>
                  <a:cubicBezTo>
                    <a:pt x="25" y="661"/>
                    <a:pt x="0" y="742"/>
                    <a:pt x="50" y="832"/>
                  </a:cubicBezTo>
                  <a:cubicBezTo>
                    <a:pt x="92" y="906"/>
                    <a:pt x="196" y="930"/>
                    <a:pt x="298" y="886"/>
                  </a:cubicBezTo>
                  <a:cubicBezTo>
                    <a:pt x="386" y="848"/>
                    <a:pt x="475" y="812"/>
                    <a:pt x="559" y="767"/>
                  </a:cubicBezTo>
                  <a:cubicBezTo>
                    <a:pt x="700" y="693"/>
                    <a:pt x="828" y="692"/>
                    <a:pt x="966" y="785"/>
                  </a:cubicBezTo>
                  <a:cubicBezTo>
                    <a:pt x="1056" y="847"/>
                    <a:pt x="1043" y="884"/>
                    <a:pt x="977" y="945"/>
                  </a:cubicBezTo>
                  <a:cubicBezTo>
                    <a:pt x="826" y="1085"/>
                    <a:pt x="666" y="1215"/>
                    <a:pt x="541" y="1377"/>
                  </a:cubicBezTo>
                  <a:cubicBezTo>
                    <a:pt x="449" y="1497"/>
                    <a:pt x="453" y="1621"/>
                    <a:pt x="563" y="1724"/>
                  </a:cubicBezTo>
                  <a:cubicBezTo>
                    <a:pt x="699" y="1851"/>
                    <a:pt x="841" y="1971"/>
                    <a:pt x="979" y="2096"/>
                  </a:cubicBezTo>
                  <a:cubicBezTo>
                    <a:pt x="1022" y="2135"/>
                    <a:pt x="1059" y="2174"/>
                    <a:pt x="959" y="2192"/>
                  </a:cubicBezTo>
                  <a:cubicBezTo>
                    <a:pt x="825" y="2216"/>
                    <a:pt x="692" y="2252"/>
                    <a:pt x="558" y="2278"/>
                  </a:cubicBezTo>
                  <a:cubicBezTo>
                    <a:pt x="460" y="2298"/>
                    <a:pt x="380" y="2387"/>
                    <a:pt x="397" y="2465"/>
                  </a:cubicBezTo>
                  <a:cubicBezTo>
                    <a:pt x="417" y="2557"/>
                    <a:pt x="533" y="2616"/>
                    <a:pt x="634" y="2593"/>
                  </a:cubicBezTo>
                  <a:cubicBezTo>
                    <a:pt x="899" y="2532"/>
                    <a:pt x="1165" y="2471"/>
                    <a:pt x="1432" y="2417"/>
                  </a:cubicBezTo>
                  <a:cubicBezTo>
                    <a:pt x="1569" y="2389"/>
                    <a:pt x="1633" y="2256"/>
                    <a:pt x="1551" y="2148"/>
                  </a:cubicBezTo>
                  <a:cubicBezTo>
                    <a:pt x="1474" y="2048"/>
                    <a:pt x="1391" y="1952"/>
                    <a:pt x="1317" y="1851"/>
                  </a:cubicBezTo>
                  <a:cubicBezTo>
                    <a:pt x="1144" y="1612"/>
                    <a:pt x="1145" y="1611"/>
                    <a:pt x="1364" y="1402"/>
                  </a:cubicBezTo>
                  <a:cubicBezTo>
                    <a:pt x="1487" y="1285"/>
                    <a:pt x="1486" y="1286"/>
                    <a:pt x="1579" y="1438"/>
                  </a:cubicBezTo>
                  <a:cubicBezTo>
                    <a:pt x="1620" y="1505"/>
                    <a:pt x="1655" y="1585"/>
                    <a:pt x="1755" y="1578"/>
                  </a:cubicBezTo>
                  <a:cubicBezTo>
                    <a:pt x="1953" y="1562"/>
                    <a:pt x="2145" y="1513"/>
                    <a:pt x="2335" y="1463"/>
                  </a:cubicBezTo>
                  <a:cubicBezTo>
                    <a:pt x="2407" y="1444"/>
                    <a:pt x="2436" y="1337"/>
                    <a:pt x="2405" y="12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2" name="Freeform 17"/>
            <p:cNvSpPr/>
            <p:nvPr/>
          </p:nvSpPr>
          <p:spPr bwMode="auto">
            <a:xfrm>
              <a:off x="4065588" y="3440113"/>
              <a:ext cx="276225" cy="271463"/>
            </a:xfrm>
            <a:custGeom>
              <a:gdLst>
                <a:gd fmla="*/ 747 w 858" name="T0"/>
                <a:gd fmla="*/ 0 h 846" name="T1"/>
                <a:gd fmla="*/ 410 w 858" name="T2"/>
                <a:gd fmla="*/ 91 h 846" name="T3"/>
                <a:gd fmla="*/ 330 w 858" name="T4"/>
                <a:gd fmla="*/ 160 h 846" name="T5"/>
                <a:gd fmla="*/ 55 w 858" name="T6"/>
                <a:gd fmla="*/ 585 h 846" name="T7"/>
                <a:gd fmla="*/ 91 w 858" name="T8"/>
                <a:gd fmla="*/ 792 h 846" name="T9"/>
                <a:gd fmla="*/ 316 w 858" name="T10"/>
                <a:gd fmla="*/ 766 h 846" name="T11"/>
                <a:gd fmla="*/ 812 w 858" name="T12"/>
                <a:gd fmla="*/ 92 h 846" name="T13"/>
                <a:gd fmla="*/ 747 w 858" name="T14"/>
                <a:gd fmla="*/ 0 h 84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45" w="858">
                  <a:moveTo>
                    <a:pt x="747" y="0"/>
                  </a:moveTo>
                  <a:cubicBezTo>
                    <a:pt x="652" y="69"/>
                    <a:pt x="518" y="30"/>
                    <a:pt x="410" y="91"/>
                  </a:cubicBezTo>
                  <a:cubicBezTo>
                    <a:pt x="376" y="110"/>
                    <a:pt x="348" y="133"/>
                    <a:pt x="330" y="160"/>
                  </a:cubicBezTo>
                  <a:cubicBezTo>
                    <a:pt x="236" y="300"/>
                    <a:pt x="149" y="445"/>
                    <a:pt x="55" y="585"/>
                  </a:cubicBezTo>
                  <a:cubicBezTo>
                    <a:pt x="0" y="668"/>
                    <a:pt x="21" y="741"/>
                    <a:pt x="91" y="792"/>
                  </a:cubicBezTo>
                  <a:cubicBezTo>
                    <a:pt x="165" y="846"/>
                    <a:pt x="256" y="845"/>
                    <a:pt x="316" y="766"/>
                  </a:cubicBezTo>
                  <a:cubicBezTo>
                    <a:pt x="485" y="544"/>
                    <a:pt x="648" y="317"/>
                    <a:pt x="812" y="92"/>
                  </a:cubicBezTo>
                  <a:cubicBezTo>
                    <a:pt x="858" y="29"/>
                    <a:pt x="818" y="9"/>
                    <a:pt x="7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cxnSp>
        <p:nvCxnSpPr>
          <p:cNvPr id="29" name="直接连接符 28"/>
          <p:cNvCxnSpPr>
            <a:stCxn id="10" idx="1"/>
            <a:endCxn id="10" idx="3"/>
          </p:cNvCxnSpPr>
          <p:nvPr/>
        </p:nvCxnSpPr>
        <p:spPr>
          <a:xfrm>
            <a:off x="3071802" y="3914579"/>
            <a:ext cx="6912000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/>
          <p:nvPr/>
        </p:nvGrpSpPr>
        <p:grpSpPr>
          <a:xfrm>
            <a:off x="9513903" y="3374619"/>
            <a:ext cx="469899" cy="637652"/>
            <a:chOff x="3854451" y="2649538"/>
            <a:chExt cx="782638" cy="1062038"/>
          </a:xfrm>
          <a:solidFill>
            <a:schemeClr val="accent1"/>
          </a:solidFill>
        </p:grpSpPr>
        <p:sp>
          <p:nvSpPr>
            <p:cNvPr id="8" name="Freeform 16"/>
            <p:cNvSpPr/>
            <p:nvPr/>
          </p:nvSpPr>
          <p:spPr bwMode="auto">
            <a:xfrm>
              <a:off x="3854451" y="2649538"/>
              <a:ext cx="782638" cy="839788"/>
            </a:xfrm>
            <a:custGeom>
              <a:gdLst>
                <a:gd fmla="*/ 2405 w 2436" name="T0"/>
                <a:gd fmla="*/ 1267 h 2616" name="T1"/>
                <a:gd fmla="*/ 2129 w 2436" name="T2"/>
                <a:gd fmla="*/ 1190 h 2616" name="T3"/>
                <a:gd fmla="*/ 1864 w 2436" name="T4"/>
                <a:gd fmla="*/ 1220 h 2616" name="T5"/>
                <a:gd fmla="*/ 1726 w 2436" name="T6"/>
                <a:gd fmla="*/ 977 h 2616" name="T7"/>
                <a:gd fmla="*/ 1520 w 2436" name="T8"/>
                <a:gd fmla="*/ 668 h 2616" name="T9"/>
                <a:gd fmla="*/ 2014 w 2436" name="T10"/>
                <a:gd fmla="*/ 553 h 2616" name="T11"/>
                <a:gd fmla="*/ 1959 w 2436" name="T12"/>
                <a:gd fmla="*/ 125 h 2616" name="T13"/>
                <a:gd fmla="*/ 1524 w 2436" name="T14"/>
                <a:gd fmla="*/ 86 h 2616" name="T15"/>
                <a:gd fmla="*/ 1444 w 2436" name="T16"/>
                <a:gd fmla="*/ 613 h 2616" name="T17"/>
                <a:gd fmla="*/ 942 w 2436" name="T18"/>
                <a:gd fmla="*/ 407 h 2616" name="T19"/>
                <a:gd fmla="*/ 740 w 2436" name="T20"/>
                <a:gd fmla="*/ 350 h 2616" name="T21"/>
                <a:gd fmla="*/ 145 w 2436" name="T22"/>
                <a:gd fmla="*/ 605 h 2616" name="T23"/>
                <a:gd fmla="*/ 50 w 2436" name="T24"/>
                <a:gd fmla="*/ 832 h 2616" name="T25"/>
                <a:gd fmla="*/ 298 w 2436" name="T26"/>
                <a:gd fmla="*/ 886 h 2616" name="T27"/>
                <a:gd fmla="*/ 559 w 2436" name="T28"/>
                <a:gd fmla="*/ 767 h 2616" name="T29"/>
                <a:gd fmla="*/ 966 w 2436" name="T30"/>
                <a:gd fmla="*/ 785 h 2616" name="T31"/>
                <a:gd fmla="*/ 977 w 2436" name="T32"/>
                <a:gd fmla="*/ 945 h 2616" name="T33"/>
                <a:gd fmla="*/ 541 w 2436" name="T34"/>
                <a:gd fmla="*/ 1377 h 2616" name="T35"/>
                <a:gd fmla="*/ 563 w 2436" name="T36"/>
                <a:gd fmla="*/ 1724 h 2616" name="T37"/>
                <a:gd fmla="*/ 979 w 2436" name="T38"/>
                <a:gd fmla="*/ 2096 h 2616" name="T39"/>
                <a:gd fmla="*/ 959 w 2436" name="T40"/>
                <a:gd fmla="*/ 2192 h 2616" name="T41"/>
                <a:gd fmla="*/ 558 w 2436" name="T42"/>
                <a:gd fmla="*/ 2278 h 2616" name="T43"/>
                <a:gd fmla="*/ 397 w 2436" name="T44"/>
                <a:gd fmla="*/ 2465 h 2616" name="T45"/>
                <a:gd fmla="*/ 634 w 2436" name="T46"/>
                <a:gd fmla="*/ 2593 h 2616" name="T47"/>
                <a:gd fmla="*/ 1432 w 2436" name="T48"/>
                <a:gd fmla="*/ 2417 h 2616" name="T49"/>
                <a:gd fmla="*/ 1551 w 2436" name="T50"/>
                <a:gd fmla="*/ 2148 h 2616" name="T51"/>
                <a:gd fmla="*/ 1317 w 2436" name="T52"/>
                <a:gd fmla="*/ 1851 h 2616" name="T53"/>
                <a:gd fmla="*/ 1364 w 2436" name="T54"/>
                <a:gd fmla="*/ 1402 h 2616" name="T55"/>
                <a:gd fmla="*/ 1579 w 2436" name="T56"/>
                <a:gd fmla="*/ 1438 h 2616" name="T57"/>
                <a:gd fmla="*/ 1755 w 2436" name="T58"/>
                <a:gd fmla="*/ 1578 h 2616" name="T59"/>
                <a:gd fmla="*/ 2335 w 2436" name="T60"/>
                <a:gd fmla="*/ 1463 h 2616" name="T61"/>
                <a:gd fmla="*/ 2405 w 2436" name="T62"/>
                <a:gd fmla="*/ 1267 h 2616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2616" w="2436">
                  <a:moveTo>
                    <a:pt x="2405" y="1267"/>
                  </a:moveTo>
                  <a:cubicBezTo>
                    <a:pt x="2344" y="1131"/>
                    <a:pt x="2227" y="1196"/>
                    <a:pt x="2129" y="1190"/>
                  </a:cubicBezTo>
                  <a:cubicBezTo>
                    <a:pt x="2037" y="1185"/>
                    <a:pt x="1942" y="1288"/>
                    <a:pt x="1864" y="1220"/>
                  </a:cubicBezTo>
                  <a:cubicBezTo>
                    <a:pt x="1796" y="1161"/>
                    <a:pt x="1757" y="1064"/>
                    <a:pt x="1726" y="977"/>
                  </a:cubicBezTo>
                  <a:cubicBezTo>
                    <a:pt x="1686" y="864"/>
                    <a:pt x="1594" y="785"/>
                    <a:pt x="1520" y="668"/>
                  </a:cubicBezTo>
                  <a:cubicBezTo>
                    <a:pt x="1781" y="766"/>
                    <a:pt x="1938" y="674"/>
                    <a:pt x="2014" y="553"/>
                  </a:cubicBezTo>
                  <a:cubicBezTo>
                    <a:pt x="2102" y="414"/>
                    <a:pt x="2078" y="232"/>
                    <a:pt x="1959" y="125"/>
                  </a:cubicBezTo>
                  <a:cubicBezTo>
                    <a:pt x="1838" y="16"/>
                    <a:pt x="1657" y="0"/>
                    <a:pt x="1524" y="86"/>
                  </a:cubicBezTo>
                  <a:cubicBezTo>
                    <a:pt x="1353" y="195"/>
                    <a:pt x="1329" y="335"/>
                    <a:pt x="1444" y="613"/>
                  </a:cubicBezTo>
                  <a:cubicBezTo>
                    <a:pt x="1259" y="557"/>
                    <a:pt x="1105" y="470"/>
                    <a:pt x="942" y="407"/>
                  </a:cubicBezTo>
                  <a:cubicBezTo>
                    <a:pt x="877" y="382"/>
                    <a:pt x="815" y="320"/>
                    <a:pt x="740" y="350"/>
                  </a:cubicBezTo>
                  <a:cubicBezTo>
                    <a:pt x="539" y="430"/>
                    <a:pt x="340" y="513"/>
                    <a:pt x="145" y="605"/>
                  </a:cubicBezTo>
                  <a:cubicBezTo>
                    <a:pt x="25" y="661"/>
                    <a:pt x="0" y="742"/>
                    <a:pt x="50" y="832"/>
                  </a:cubicBezTo>
                  <a:cubicBezTo>
                    <a:pt x="92" y="906"/>
                    <a:pt x="196" y="930"/>
                    <a:pt x="298" y="886"/>
                  </a:cubicBezTo>
                  <a:cubicBezTo>
                    <a:pt x="386" y="848"/>
                    <a:pt x="475" y="812"/>
                    <a:pt x="559" y="767"/>
                  </a:cubicBezTo>
                  <a:cubicBezTo>
                    <a:pt x="700" y="693"/>
                    <a:pt x="828" y="692"/>
                    <a:pt x="966" y="785"/>
                  </a:cubicBezTo>
                  <a:cubicBezTo>
                    <a:pt x="1056" y="847"/>
                    <a:pt x="1043" y="884"/>
                    <a:pt x="977" y="945"/>
                  </a:cubicBezTo>
                  <a:cubicBezTo>
                    <a:pt x="826" y="1085"/>
                    <a:pt x="666" y="1215"/>
                    <a:pt x="541" y="1377"/>
                  </a:cubicBezTo>
                  <a:cubicBezTo>
                    <a:pt x="449" y="1497"/>
                    <a:pt x="453" y="1621"/>
                    <a:pt x="563" y="1724"/>
                  </a:cubicBezTo>
                  <a:cubicBezTo>
                    <a:pt x="699" y="1851"/>
                    <a:pt x="841" y="1971"/>
                    <a:pt x="979" y="2096"/>
                  </a:cubicBezTo>
                  <a:cubicBezTo>
                    <a:pt x="1022" y="2135"/>
                    <a:pt x="1059" y="2174"/>
                    <a:pt x="959" y="2192"/>
                  </a:cubicBezTo>
                  <a:cubicBezTo>
                    <a:pt x="825" y="2216"/>
                    <a:pt x="692" y="2252"/>
                    <a:pt x="558" y="2278"/>
                  </a:cubicBezTo>
                  <a:cubicBezTo>
                    <a:pt x="460" y="2298"/>
                    <a:pt x="380" y="2387"/>
                    <a:pt x="397" y="2465"/>
                  </a:cubicBezTo>
                  <a:cubicBezTo>
                    <a:pt x="417" y="2557"/>
                    <a:pt x="533" y="2616"/>
                    <a:pt x="634" y="2593"/>
                  </a:cubicBezTo>
                  <a:cubicBezTo>
                    <a:pt x="899" y="2532"/>
                    <a:pt x="1165" y="2471"/>
                    <a:pt x="1432" y="2417"/>
                  </a:cubicBezTo>
                  <a:cubicBezTo>
                    <a:pt x="1569" y="2389"/>
                    <a:pt x="1633" y="2256"/>
                    <a:pt x="1551" y="2148"/>
                  </a:cubicBezTo>
                  <a:cubicBezTo>
                    <a:pt x="1474" y="2048"/>
                    <a:pt x="1391" y="1952"/>
                    <a:pt x="1317" y="1851"/>
                  </a:cubicBezTo>
                  <a:cubicBezTo>
                    <a:pt x="1144" y="1612"/>
                    <a:pt x="1145" y="1611"/>
                    <a:pt x="1364" y="1402"/>
                  </a:cubicBezTo>
                  <a:cubicBezTo>
                    <a:pt x="1487" y="1285"/>
                    <a:pt x="1486" y="1286"/>
                    <a:pt x="1579" y="1438"/>
                  </a:cubicBezTo>
                  <a:cubicBezTo>
                    <a:pt x="1620" y="1505"/>
                    <a:pt x="1655" y="1585"/>
                    <a:pt x="1755" y="1578"/>
                  </a:cubicBezTo>
                  <a:cubicBezTo>
                    <a:pt x="1953" y="1562"/>
                    <a:pt x="2145" y="1513"/>
                    <a:pt x="2335" y="1463"/>
                  </a:cubicBezTo>
                  <a:cubicBezTo>
                    <a:pt x="2407" y="1444"/>
                    <a:pt x="2436" y="1337"/>
                    <a:pt x="2405" y="12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7"/>
            <p:cNvSpPr/>
            <p:nvPr/>
          </p:nvSpPr>
          <p:spPr bwMode="auto">
            <a:xfrm>
              <a:off x="4065588" y="3440113"/>
              <a:ext cx="276225" cy="271463"/>
            </a:xfrm>
            <a:custGeom>
              <a:gdLst>
                <a:gd fmla="*/ 747 w 858" name="T0"/>
                <a:gd fmla="*/ 0 h 846" name="T1"/>
                <a:gd fmla="*/ 410 w 858" name="T2"/>
                <a:gd fmla="*/ 91 h 846" name="T3"/>
                <a:gd fmla="*/ 330 w 858" name="T4"/>
                <a:gd fmla="*/ 160 h 846" name="T5"/>
                <a:gd fmla="*/ 55 w 858" name="T6"/>
                <a:gd fmla="*/ 585 h 846" name="T7"/>
                <a:gd fmla="*/ 91 w 858" name="T8"/>
                <a:gd fmla="*/ 792 h 846" name="T9"/>
                <a:gd fmla="*/ 316 w 858" name="T10"/>
                <a:gd fmla="*/ 766 h 846" name="T11"/>
                <a:gd fmla="*/ 812 w 858" name="T12"/>
                <a:gd fmla="*/ 92 h 846" name="T13"/>
                <a:gd fmla="*/ 747 w 858" name="T14"/>
                <a:gd fmla="*/ 0 h 84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45" w="858">
                  <a:moveTo>
                    <a:pt x="747" y="0"/>
                  </a:moveTo>
                  <a:cubicBezTo>
                    <a:pt x="652" y="69"/>
                    <a:pt x="518" y="30"/>
                    <a:pt x="410" y="91"/>
                  </a:cubicBezTo>
                  <a:cubicBezTo>
                    <a:pt x="376" y="110"/>
                    <a:pt x="348" y="133"/>
                    <a:pt x="330" y="160"/>
                  </a:cubicBezTo>
                  <a:cubicBezTo>
                    <a:pt x="236" y="300"/>
                    <a:pt x="149" y="445"/>
                    <a:pt x="55" y="585"/>
                  </a:cubicBezTo>
                  <a:cubicBezTo>
                    <a:pt x="0" y="668"/>
                    <a:pt x="21" y="741"/>
                    <a:pt x="91" y="792"/>
                  </a:cubicBezTo>
                  <a:cubicBezTo>
                    <a:pt x="165" y="846"/>
                    <a:pt x="256" y="845"/>
                    <a:pt x="316" y="766"/>
                  </a:cubicBezTo>
                  <a:cubicBezTo>
                    <a:pt x="485" y="544"/>
                    <a:pt x="648" y="317"/>
                    <a:pt x="812" y="92"/>
                  </a:cubicBezTo>
                  <a:cubicBezTo>
                    <a:pt x="858" y="29"/>
                    <a:pt x="818" y="9"/>
                    <a:pt x="7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cxnSp>
        <p:nvCxnSpPr>
          <p:cNvPr id="30" name="直接连接符 29"/>
          <p:cNvCxnSpPr>
            <a:stCxn id="11" idx="1"/>
            <a:endCxn id="11" idx="3"/>
          </p:cNvCxnSpPr>
          <p:nvPr/>
        </p:nvCxnSpPr>
        <p:spPr>
          <a:xfrm>
            <a:off x="3071802" y="4783385"/>
            <a:ext cx="6775200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>
            <a:stCxn id="15" idx="1"/>
            <a:endCxn id="15" idx="3"/>
          </p:cNvCxnSpPr>
          <p:nvPr/>
        </p:nvCxnSpPr>
        <p:spPr>
          <a:xfrm>
            <a:off x="3071802" y="5745410"/>
            <a:ext cx="5457600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11"/>
          <p:cNvGrpSpPr/>
          <p:nvPr/>
        </p:nvGrpSpPr>
        <p:grpSpPr>
          <a:xfrm>
            <a:off x="9377103" y="4243425"/>
            <a:ext cx="469899" cy="637652"/>
            <a:chOff x="3854451" y="2649538"/>
            <a:chExt cx="782638" cy="1062038"/>
          </a:xfrm>
          <a:solidFill>
            <a:schemeClr val="accent2"/>
          </a:solidFill>
        </p:grpSpPr>
        <p:sp>
          <p:nvSpPr>
            <p:cNvPr id="13" name="Freeform 16"/>
            <p:cNvSpPr/>
            <p:nvPr/>
          </p:nvSpPr>
          <p:spPr bwMode="auto">
            <a:xfrm>
              <a:off x="3854451" y="2649538"/>
              <a:ext cx="782638" cy="839788"/>
            </a:xfrm>
            <a:custGeom>
              <a:gdLst>
                <a:gd fmla="*/ 2405 w 2436" name="T0"/>
                <a:gd fmla="*/ 1267 h 2616" name="T1"/>
                <a:gd fmla="*/ 2129 w 2436" name="T2"/>
                <a:gd fmla="*/ 1190 h 2616" name="T3"/>
                <a:gd fmla="*/ 1864 w 2436" name="T4"/>
                <a:gd fmla="*/ 1220 h 2616" name="T5"/>
                <a:gd fmla="*/ 1726 w 2436" name="T6"/>
                <a:gd fmla="*/ 977 h 2616" name="T7"/>
                <a:gd fmla="*/ 1520 w 2436" name="T8"/>
                <a:gd fmla="*/ 668 h 2616" name="T9"/>
                <a:gd fmla="*/ 2014 w 2436" name="T10"/>
                <a:gd fmla="*/ 553 h 2616" name="T11"/>
                <a:gd fmla="*/ 1959 w 2436" name="T12"/>
                <a:gd fmla="*/ 125 h 2616" name="T13"/>
                <a:gd fmla="*/ 1524 w 2436" name="T14"/>
                <a:gd fmla="*/ 86 h 2616" name="T15"/>
                <a:gd fmla="*/ 1444 w 2436" name="T16"/>
                <a:gd fmla="*/ 613 h 2616" name="T17"/>
                <a:gd fmla="*/ 942 w 2436" name="T18"/>
                <a:gd fmla="*/ 407 h 2616" name="T19"/>
                <a:gd fmla="*/ 740 w 2436" name="T20"/>
                <a:gd fmla="*/ 350 h 2616" name="T21"/>
                <a:gd fmla="*/ 145 w 2436" name="T22"/>
                <a:gd fmla="*/ 605 h 2616" name="T23"/>
                <a:gd fmla="*/ 50 w 2436" name="T24"/>
                <a:gd fmla="*/ 832 h 2616" name="T25"/>
                <a:gd fmla="*/ 298 w 2436" name="T26"/>
                <a:gd fmla="*/ 886 h 2616" name="T27"/>
                <a:gd fmla="*/ 559 w 2436" name="T28"/>
                <a:gd fmla="*/ 767 h 2616" name="T29"/>
                <a:gd fmla="*/ 966 w 2436" name="T30"/>
                <a:gd fmla="*/ 785 h 2616" name="T31"/>
                <a:gd fmla="*/ 977 w 2436" name="T32"/>
                <a:gd fmla="*/ 945 h 2616" name="T33"/>
                <a:gd fmla="*/ 541 w 2436" name="T34"/>
                <a:gd fmla="*/ 1377 h 2616" name="T35"/>
                <a:gd fmla="*/ 563 w 2436" name="T36"/>
                <a:gd fmla="*/ 1724 h 2616" name="T37"/>
                <a:gd fmla="*/ 979 w 2436" name="T38"/>
                <a:gd fmla="*/ 2096 h 2616" name="T39"/>
                <a:gd fmla="*/ 959 w 2436" name="T40"/>
                <a:gd fmla="*/ 2192 h 2616" name="T41"/>
                <a:gd fmla="*/ 558 w 2436" name="T42"/>
                <a:gd fmla="*/ 2278 h 2616" name="T43"/>
                <a:gd fmla="*/ 397 w 2436" name="T44"/>
                <a:gd fmla="*/ 2465 h 2616" name="T45"/>
                <a:gd fmla="*/ 634 w 2436" name="T46"/>
                <a:gd fmla="*/ 2593 h 2616" name="T47"/>
                <a:gd fmla="*/ 1432 w 2436" name="T48"/>
                <a:gd fmla="*/ 2417 h 2616" name="T49"/>
                <a:gd fmla="*/ 1551 w 2436" name="T50"/>
                <a:gd fmla="*/ 2148 h 2616" name="T51"/>
                <a:gd fmla="*/ 1317 w 2436" name="T52"/>
                <a:gd fmla="*/ 1851 h 2616" name="T53"/>
                <a:gd fmla="*/ 1364 w 2436" name="T54"/>
                <a:gd fmla="*/ 1402 h 2616" name="T55"/>
                <a:gd fmla="*/ 1579 w 2436" name="T56"/>
                <a:gd fmla="*/ 1438 h 2616" name="T57"/>
                <a:gd fmla="*/ 1755 w 2436" name="T58"/>
                <a:gd fmla="*/ 1578 h 2616" name="T59"/>
                <a:gd fmla="*/ 2335 w 2436" name="T60"/>
                <a:gd fmla="*/ 1463 h 2616" name="T61"/>
                <a:gd fmla="*/ 2405 w 2436" name="T62"/>
                <a:gd fmla="*/ 1267 h 2616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2616" w="2436">
                  <a:moveTo>
                    <a:pt x="2405" y="1267"/>
                  </a:moveTo>
                  <a:cubicBezTo>
                    <a:pt x="2344" y="1131"/>
                    <a:pt x="2227" y="1196"/>
                    <a:pt x="2129" y="1190"/>
                  </a:cubicBezTo>
                  <a:cubicBezTo>
                    <a:pt x="2037" y="1185"/>
                    <a:pt x="1942" y="1288"/>
                    <a:pt x="1864" y="1220"/>
                  </a:cubicBezTo>
                  <a:cubicBezTo>
                    <a:pt x="1796" y="1161"/>
                    <a:pt x="1757" y="1064"/>
                    <a:pt x="1726" y="977"/>
                  </a:cubicBezTo>
                  <a:cubicBezTo>
                    <a:pt x="1686" y="864"/>
                    <a:pt x="1594" y="785"/>
                    <a:pt x="1520" y="668"/>
                  </a:cubicBezTo>
                  <a:cubicBezTo>
                    <a:pt x="1781" y="766"/>
                    <a:pt x="1938" y="674"/>
                    <a:pt x="2014" y="553"/>
                  </a:cubicBezTo>
                  <a:cubicBezTo>
                    <a:pt x="2102" y="414"/>
                    <a:pt x="2078" y="232"/>
                    <a:pt x="1959" y="125"/>
                  </a:cubicBezTo>
                  <a:cubicBezTo>
                    <a:pt x="1838" y="16"/>
                    <a:pt x="1657" y="0"/>
                    <a:pt x="1524" y="86"/>
                  </a:cubicBezTo>
                  <a:cubicBezTo>
                    <a:pt x="1353" y="195"/>
                    <a:pt x="1329" y="335"/>
                    <a:pt x="1444" y="613"/>
                  </a:cubicBezTo>
                  <a:cubicBezTo>
                    <a:pt x="1259" y="557"/>
                    <a:pt x="1105" y="470"/>
                    <a:pt x="942" y="407"/>
                  </a:cubicBezTo>
                  <a:cubicBezTo>
                    <a:pt x="877" y="382"/>
                    <a:pt x="815" y="320"/>
                    <a:pt x="740" y="350"/>
                  </a:cubicBezTo>
                  <a:cubicBezTo>
                    <a:pt x="539" y="430"/>
                    <a:pt x="340" y="513"/>
                    <a:pt x="145" y="605"/>
                  </a:cubicBezTo>
                  <a:cubicBezTo>
                    <a:pt x="25" y="661"/>
                    <a:pt x="0" y="742"/>
                    <a:pt x="50" y="832"/>
                  </a:cubicBezTo>
                  <a:cubicBezTo>
                    <a:pt x="92" y="906"/>
                    <a:pt x="196" y="930"/>
                    <a:pt x="298" y="886"/>
                  </a:cubicBezTo>
                  <a:cubicBezTo>
                    <a:pt x="386" y="848"/>
                    <a:pt x="475" y="812"/>
                    <a:pt x="559" y="767"/>
                  </a:cubicBezTo>
                  <a:cubicBezTo>
                    <a:pt x="700" y="693"/>
                    <a:pt x="828" y="692"/>
                    <a:pt x="966" y="785"/>
                  </a:cubicBezTo>
                  <a:cubicBezTo>
                    <a:pt x="1056" y="847"/>
                    <a:pt x="1043" y="884"/>
                    <a:pt x="977" y="945"/>
                  </a:cubicBezTo>
                  <a:cubicBezTo>
                    <a:pt x="826" y="1085"/>
                    <a:pt x="666" y="1215"/>
                    <a:pt x="541" y="1377"/>
                  </a:cubicBezTo>
                  <a:cubicBezTo>
                    <a:pt x="449" y="1497"/>
                    <a:pt x="453" y="1621"/>
                    <a:pt x="563" y="1724"/>
                  </a:cubicBezTo>
                  <a:cubicBezTo>
                    <a:pt x="699" y="1851"/>
                    <a:pt x="841" y="1971"/>
                    <a:pt x="979" y="2096"/>
                  </a:cubicBezTo>
                  <a:cubicBezTo>
                    <a:pt x="1022" y="2135"/>
                    <a:pt x="1059" y="2174"/>
                    <a:pt x="959" y="2192"/>
                  </a:cubicBezTo>
                  <a:cubicBezTo>
                    <a:pt x="825" y="2216"/>
                    <a:pt x="692" y="2252"/>
                    <a:pt x="558" y="2278"/>
                  </a:cubicBezTo>
                  <a:cubicBezTo>
                    <a:pt x="460" y="2298"/>
                    <a:pt x="380" y="2387"/>
                    <a:pt x="397" y="2465"/>
                  </a:cubicBezTo>
                  <a:cubicBezTo>
                    <a:pt x="417" y="2557"/>
                    <a:pt x="533" y="2616"/>
                    <a:pt x="634" y="2593"/>
                  </a:cubicBezTo>
                  <a:cubicBezTo>
                    <a:pt x="899" y="2532"/>
                    <a:pt x="1165" y="2471"/>
                    <a:pt x="1432" y="2417"/>
                  </a:cubicBezTo>
                  <a:cubicBezTo>
                    <a:pt x="1569" y="2389"/>
                    <a:pt x="1633" y="2256"/>
                    <a:pt x="1551" y="2148"/>
                  </a:cubicBezTo>
                  <a:cubicBezTo>
                    <a:pt x="1474" y="2048"/>
                    <a:pt x="1391" y="1952"/>
                    <a:pt x="1317" y="1851"/>
                  </a:cubicBezTo>
                  <a:cubicBezTo>
                    <a:pt x="1144" y="1612"/>
                    <a:pt x="1145" y="1611"/>
                    <a:pt x="1364" y="1402"/>
                  </a:cubicBezTo>
                  <a:cubicBezTo>
                    <a:pt x="1487" y="1285"/>
                    <a:pt x="1486" y="1286"/>
                    <a:pt x="1579" y="1438"/>
                  </a:cubicBezTo>
                  <a:cubicBezTo>
                    <a:pt x="1620" y="1505"/>
                    <a:pt x="1655" y="1585"/>
                    <a:pt x="1755" y="1578"/>
                  </a:cubicBezTo>
                  <a:cubicBezTo>
                    <a:pt x="1953" y="1562"/>
                    <a:pt x="2145" y="1513"/>
                    <a:pt x="2335" y="1463"/>
                  </a:cubicBezTo>
                  <a:cubicBezTo>
                    <a:pt x="2407" y="1444"/>
                    <a:pt x="2436" y="1337"/>
                    <a:pt x="2405" y="12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7"/>
            <p:cNvSpPr/>
            <p:nvPr/>
          </p:nvSpPr>
          <p:spPr bwMode="auto">
            <a:xfrm>
              <a:off x="4065588" y="3440113"/>
              <a:ext cx="276225" cy="271463"/>
            </a:xfrm>
            <a:custGeom>
              <a:gdLst>
                <a:gd fmla="*/ 747 w 858" name="T0"/>
                <a:gd fmla="*/ 0 h 846" name="T1"/>
                <a:gd fmla="*/ 410 w 858" name="T2"/>
                <a:gd fmla="*/ 91 h 846" name="T3"/>
                <a:gd fmla="*/ 330 w 858" name="T4"/>
                <a:gd fmla="*/ 160 h 846" name="T5"/>
                <a:gd fmla="*/ 55 w 858" name="T6"/>
                <a:gd fmla="*/ 585 h 846" name="T7"/>
                <a:gd fmla="*/ 91 w 858" name="T8"/>
                <a:gd fmla="*/ 792 h 846" name="T9"/>
                <a:gd fmla="*/ 316 w 858" name="T10"/>
                <a:gd fmla="*/ 766 h 846" name="T11"/>
                <a:gd fmla="*/ 812 w 858" name="T12"/>
                <a:gd fmla="*/ 92 h 846" name="T13"/>
                <a:gd fmla="*/ 747 w 858" name="T14"/>
                <a:gd fmla="*/ 0 h 84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45" w="858">
                  <a:moveTo>
                    <a:pt x="747" y="0"/>
                  </a:moveTo>
                  <a:cubicBezTo>
                    <a:pt x="652" y="69"/>
                    <a:pt x="518" y="30"/>
                    <a:pt x="410" y="91"/>
                  </a:cubicBezTo>
                  <a:cubicBezTo>
                    <a:pt x="376" y="110"/>
                    <a:pt x="348" y="133"/>
                    <a:pt x="330" y="160"/>
                  </a:cubicBezTo>
                  <a:cubicBezTo>
                    <a:pt x="236" y="300"/>
                    <a:pt x="149" y="445"/>
                    <a:pt x="55" y="585"/>
                  </a:cubicBezTo>
                  <a:cubicBezTo>
                    <a:pt x="0" y="668"/>
                    <a:pt x="21" y="741"/>
                    <a:pt x="91" y="792"/>
                  </a:cubicBezTo>
                  <a:cubicBezTo>
                    <a:pt x="165" y="846"/>
                    <a:pt x="256" y="845"/>
                    <a:pt x="316" y="766"/>
                  </a:cubicBezTo>
                  <a:cubicBezTo>
                    <a:pt x="485" y="544"/>
                    <a:pt x="648" y="317"/>
                    <a:pt x="812" y="92"/>
                  </a:cubicBezTo>
                  <a:cubicBezTo>
                    <a:pt x="858" y="29"/>
                    <a:pt x="818" y="9"/>
                    <a:pt x="7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8059503" y="5205450"/>
            <a:ext cx="469899" cy="637652"/>
            <a:chOff x="3854451" y="2649538"/>
            <a:chExt cx="782638" cy="1062038"/>
          </a:xfrm>
          <a:solidFill>
            <a:schemeClr val="accent3"/>
          </a:solidFill>
        </p:grpSpPr>
        <p:sp>
          <p:nvSpPr>
            <p:cNvPr id="17" name="Freeform 16"/>
            <p:cNvSpPr/>
            <p:nvPr/>
          </p:nvSpPr>
          <p:spPr bwMode="auto">
            <a:xfrm>
              <a:off x="3854451" y="2649538"/>
              <a:ext cx="782638" cy="839788"/>
            </a:xfrm>
            <a:custGeom>
              <a:gdLst>
                <a:gd fmla="*/ 2405 w 2436" name="T0"/>
                <a:gd fmla="*/ 1267 h 2616" name="T1"/>
                <a:gd fmla="*/ 2129 w 2436" name="T2"/>
                <a:gd fmla="*/ 1190 h 2616" name="T3"/>
                <a:gd fmla="*/ 1864 w 2436" name="T4"/>
                <a:gd fmla="*/ 1220 h 2616" name="T5"/>
                <a:gd fmla="*/ 1726 w 2436" name="T6"/>
                <a:gd fmla="*/ 977 h 2616" name="T7"/>
                <a:gd fmla="*/ 1520 w 2436" name="T8"/>
                <a:gd fmla="*/ 668 h 2616" name="T9"/>
                <a:gd fmla="*/ 2014 w 2436" name="T10"/>
                <a:gd fmla="*/ 553 h 2616" name="T11"/>
                <a:gd fmla="*/ 1959 w 2436" name="T12"/>
                <a:gd fmla="*/ 125 h 2616" name="T13"/>
                <a:gd fmla="*/ 1524 w 2436" name="T14"/>
                <a:gd fmla="*/ 86 h 2616" name="T15"/>
                <a:gd fmla="*/ 1444 w 2436" name="T16"/>
                <a:gd fmla="*/ 613 h 2616" name="T17"/>
                <a:gd fmla="*/ 942 w 2436" name="T18"/>
                <a:gd fmla="*/ 407 h 2616" name="T19"/>
                <a:gd fmla="*/ 740 w 2436" name="T20"/>
                <a:gd fmla="*/ 350 h 2616" name="T21"/>
                <a:gd fmla="*/ 145 w 2436" name="T22"/>
                <a:gd fmla="*/ 605 h 2616" name="T23"/>
                <a:gd fmla="*/ 50 w 2436" name="T24"/>
                <a:gd fmla="*/ 832 h 2616" name="T25"/>
                <a:gd fmla="*/ 298 w 2436" name="T26"/>
                <a:gd fmla="*/ 886 h 2616" name="T27"/>
                <a:gd fmla="*/ 559 w 2436" name="T28"/>
                <a:gd fmla="*/ 767 h 2616" name="T29"/>
                <a:gd fmla="*/ 966 w 2436" name="T30"/>
                <a:gd fmla="*/ 785 h 2616" name="T31"/>
                <a:gd fmla="*/ 977 w 2436" name="T32"/>
                <a:gd fmla="*/ 945 h 2616" name="T33"/>
                <a:gd fmla="*/ 541 w 2436" name="T34"/>
                <a:gd fmla="*/ 1377 h 2616" name="T35"/>
                <a:gd fmla="*/ 563 w 2436" name="T36"/>
                <a:gd fmla="*/ 1724 h 2616" name="T37"/>
                <a:gd fmla="*/ 979 w 2436" name="T38"/>
                <a:gd fmla="*/ 2096 h 2616" name="T39"/>
                <a:gd fmla="*/ 959 w 2436" name="T40"/>
                <a:gd fmla="*/ 2192 h 2616" name="T41"/>
                <a:gd fmla="*/ 558 w 2436" name="T42"/>
                <a:gd fmla="*/ 2278 h 2616" name="T43"/>
                <a:gd fmla="*/ 397 w 2436" name="T44"/>
                <a:gd fmla="*/ 2465 h 2616" name="T45"/>
                <a:gd fmla="*/ 634 w 2436" name="T46"/>
                <a:gd fmla="*/ 2593 h 2616" name="T47"/>
                <a:gd fmla="*/ 1432 w 2436" name="T48"/>
                <a:gd fmla="*/ 2417 h 2616" name="T49"/>
                <a:gd fmla="*/ 1551 w 2436" name="T50"/>
                <a:gd fmla="*/ 2148 h 2616" name="T51"/>
                <a:gd fmla="*/ 1317 w 2436" name="T52"/>
                <a:gd fmla="*/ 1851 h 2616" name="T53"/>
                <a:gd fmla="*/ 1364 w 2436" name="T54"/>
                <a:gd fmla="*/ 1402 h 2616" name="T55"/>
                <a:gd fmla="*/ 1579 w 2436" name="T56"/>
                <a:gd fmla="*/ 1438 h 2616" name="T57"/>
                <a:gd fmla="*/ 1755 w 2436" name="T58"/>
                <a:gd fmla="*/ 1578 h 2616" name="T59"/>
                <a:gd fmla="*/ 2335 w 2436" name="T60"/>
                <a:gd fmla="*/ 1463 h 2616" name="T61"/>
                <a:gd fmla="*/ 2405 w 2436" name="T62"/>
                <a:gd fmla="*/ 1267 h 2616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2616" w="2436">
                  <a:moveTo>
                    <a:pt x="2405" y="1267"/>
                  </a:moveTo>
                  <a:cubicBezTo>
                    <a:pt x="2344" y="1131"/>
                    <a:pt x="2227" y="1196"/>
                    <a:pt x="2129" y="1190"/>
                  </a:cubicBezTo>
                  <a:cubicBezTo>
                    <a:pt x="2037" y="1185"/>
                    <a:pt x="1942" y="1288"/>
                    <a:pt x="1864" y="1220"/>
                  </a:cubicBezTo>
                  <a:cubicBezTo>
                    <a:pt x="1796" y="1161"/>
                    <a:pt x="1757" y="1064"/>
                    <a:pt x="1726" y="977"/>
                  </a:cubicBezTo>
                  <a:cubicBezTo>
                    <a:pt x="1686" y="864"/>
                    <a:pt x="1594" y="785"/>
                    <a:pt x="1520" y="668"/>
                  </a:cubicBezTo>
                  <a:cubicBezTo>
                    <a:pt x="1781" y="766"/>
                    <a:pt x="1938" y="674"/>
                    <a:pt x="2014" y="553"/>
                  </a:cubicBezTo>
                  <a:cubicBezTo>
                    <a:pt x="2102" y="414"/>
                    <a:pt x="2078" y="232"/>
                    <a:pt x="1959" y="125"/>
                  </a:cubicBezTo>
                  <a:cubicBezTo>
                    <a:pt x="1838" y="16"/>
                    <a:pt x="1657" y="0"/>
                    <a:pt x="1524" y="86"/>
                  </a:cubicBezTo>
                  <a:cubicBezTo>
                    <a:pt x="1353" y="195"/>
                    <a:pt x="1329" y="335"/>
                    <a:pt x="1444" y="613"/>
                  </a:cubicBezTo>
                  <a:cubicBezTo>
                    <a:pt x="1259" y="557"/>
                    <a:pt x="1105" y="470"/>
                    <a:pt x="942" y="407"/>
                  </a:cubicBezTo>
                  <a:cubicBezTo>
                    <a:pt x="877" y="382"/>
                    <a:pt x="815" y="320"/>
                    <a:pt x="740" y="350"/>
                  </a:cubicBezTo>
                  <a:cubicBezTo>
                    <a:pt x="539" y="430"/>
                    <a:pt x="340" y="513"/>
                    <a:pt x="145" y="605"/>
                  </a:cubicBezTo>
                  <a:cubicBezTo>
                    <a:pt x="25" y="661"/>
                    <a:pt x="0" y="742"/>
                    <a:pt x="50" y="832"/>
                  </a:cubicBezTo>
                  <a:cubicBezTo>
                    <a:pt x="92" y="906"/>
                    <a:pt x="196" y="930"/>
                    <a:pt x="298" y="886"/>
                  </a:cubicBezTo>
                  <a:cubicBezTo>
                    <a:pt x="386" y="848"/>
                    <a:pt x="475" y="812"/>
                    <a:pt x="559" y="767"/>
                  </a:cubicBezTo>
                  <a:cubicBezTo>
                    <a:pt x="700" y="693"/>
                    <a:pt x="828" y="692"/>
                    <a:pt x="966" y="785"/>
                  </a:cubicBezTo>
                  <a:cubicBezTo>
                    <a:pt x="1056" y="847"/>
                    <a:pt x="1043" y="884"/>
                    <a:pt x="977" y="945"/>
                  </a:cubicBezTo>
                  <a:cubicBezTo>
                    <a:pt x="826" y="1085"/>
                    <a:pt x="666" y="1215"/>
                    <a:pt x="541" y="1377"/>
                  </a:cubicBezTo>
                  <a:cubicBezTo>
                    <a:pt x="449" y="1497"/>
                    <a:pt x="453" y="1621"/>
                    <a:pt x="563" y="1724"/>
                  </a:cubicBezTo>
                  <a:cubicBezTo>
                    <a:pt x="699" y="1851"/>
                    <a:pt x="841" y="1971"/>
                    <a:pt x="979" y="2096"/>
                  </a:cubicBezTo>
                  <a:cubicBezTo>
                    <a:pt x="1022" y="2135"/>
                    <a:pt x="1059" y="2174"/>
                    <a:pt x="959" y="2192"/>
                  </a:cubicBezTo>
                  <a:cubicBezTo>
                    <a:pt x="825" y="2216"/>
                    <a:pt x="692" y="2252"/>
                    <a:pt x="558" y="2278"/>
                  </a:cubicBezTo>
                  <a:cubicBezTo>
                    <a:pt x="460" y="2298"/>
                    <a:pt x="380" y="2387"/>
                    <a:pt x="397" y="2465"/>
                  </a:cubicBezTo>
                  <a:cubicBezTo>
                    <a:pt x="417" y="2557"/>
                    <a:pt x="533" y="2616"/>
                    <a:pt x="634" y="2593"/>
                  </a:cubicBezTo>
                  <a:cubicBezTo>
                    <a:pt x="899" y="2532"/>
                    <a:pt x="1165" y="2471"/>
                    <a:pt x="1432" y="2417"/>
                  </a:cubicBezTo>
                  <a:cubicBezTo>
                    <a:pt x="1569" y="2389"/>
                    <a:pt x="1633" y="2256"/>
                    <a:pt x="1551" y="2148"/>
                  </a:cubicBezTo>
                  <a:cubicBezTo>
                    <a:pt x="1474" y="2048"/>
                    <a:pt x="1391" y="1952"/>
                    <a:pt x="1317" y="1851"/>
                  </a:cubicBezTo>
                  <a:cubicBezTo>
                    <a:pt x="1144" y="1612"/>
                    <a:pt x="1145" y="1611"/>
                    <a:pt x="1364" y="1402"/>
                  </a:cubicBezTo>
                  <a:cubicBezTo>
                    <a:pt x="1487" y="1285"/>
                    <a:pt x="1486" y="1286"/>
                    <a:pt x="1579" y="1438"/>
                  </a:cubicBezTo>
                  <a:cubicBezTo>
                    <a:pt x="1620" y="1505"/>
                    <a:pt x="1655" y="1585"/>
                    <a:pt x="1755" y="1578"/>
                  </a:cubicBezTo>
                  <a:cubicBezTo>
                    <a:pt x="1953" y="1562"/>
                    <a:pt x="2145" y="1513"/>
                    <a:pt x="2335" y="1463"/>
                  </a:cubicBezTo>
                  <a:cubicBezTo>
                    <a:pt x="2407" y="1444"/>
                    <a:pt x="2436" y="1337"/>
                    <a:pt x="2405" y="12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17"/>
            <p:cNvSpPr/>
            <p:nvPr/>
          </p:nvSpPr>
          <p:spPr bwMode="auto">
            <a:xfrm>
              <a:off x="4065588" y="3440113"/>
              <a:ext cx="276225" cy="271463"/>
            </a:xfrm>
            <a:custGeom>
              <a:gdLst>
                <a:gd fmla="*/ 747 w 858" name="T0"/>
                <a:gd fmla="*/ 0 h 846" name="T1"/>
                <a:gd fmla="*/ 410 w 858" name="T2"/>
                <a:gd fmla="*/ 91 h 846" name="T3"/>
                <a:gd fmla="*/ 330 w 858" name="T4"/>
                <a:gd fmla="*/ 160 h 846" name="T5"/>
                <a:gd fmla="*/ 55 w 858" name="T6"/>
                <a:gd fmla="*/ 585 h 846" name="T7"/>
                <a:gd fmla="*/ 91 w 858" name="T8"/>
                <a:gd fmla="*/ 792 h 846" name="T9"/>
                <a:gd fmla="*/ 316 w 858" name="T10"/>
                <a:gd fmla="*/ 766 h 846" name="T11"/>
                <a:gd fmla="*/ 812 w 858" name="T12"/>
                <a:gd fmla="*/ 92 h 846" name="T13"/>
                <a:gd fmla="*/ 747 w 858" name="T14"/>
                <a:gd fmla="*/ 0 h 84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45" w="858">
                  <a:moveTo>
                    <a:pt x="747" y="0"/>
                  </a:moveTo>
                  <a:cubicBezTo>
                    <a:pt x="652" y="69"/>
                    <a:pt x="518" y="30"/>
                    <a:pt x="410" y="91"/>
                  </a:cubicBezTo>
                  <a:cubicBezTo>
                    <a:pt x="376" y="110"/>
                    <a:pt x="348" y="133"/>
                    <a:pt x="330" y="160"/>
                  </a:cubicBezTo>
                  <a:cubicBezTo>
                    <a:pt x="236" y="300"/>
                    <a:pt x="149" y="445"/>
                    <a:pt x="55" y="585"/>
                  </a:cubicBezTo>
                  <a:cubicBezTo>
                    <a:pt x="0" y="668"/>
                    <a:pt x="21" y="741"/>
                    <a:pt x="91" y="792"/>
                  </a:cubicBezTo>
                  <a:cubicBezTo>
                    <a:pt x="165" y="846"/>
                    <a:pt x="256" y="845"/>
                    <a:pt x="316" y="766"/>
                  </a:cubicBezTo>
                  <a:cubicBezTo>
                    <a:pt x="485" y="544"/>
                    <a:pt x="648" y="317"/>
                    <a:pt x="812" y="92"/>
                  </a:cubicBezTo>
                  <a:cubicBezTo>
                    <a:pt x="858" y="29"/>
                    <a:pt x="818" y="9"/>
                    <a:pt x="7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cxnSp>
        <p:nvCxnSpPr>
          <p:cNvPr id="35" name="直接连接符 34"/>
          <p:cNvCxnSpPr>
            <a:stCxn id="19" idx="1"/>
            <a:endCxn id="19" idx="3"/>
          </p:cNvCxnSpPr>
          <p:nvPr/>
        </p:nvCxnSpPr>
        <p:spPr>
          <a:xfrm>
            <a:off x="3071802" y="6707435"/>
            <a:ext cx="5029200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/>
          <p:cNvSpPr/>
          <p:nvPr/>
        </p:nvSpPr>
        <p:spPr>
          <a:xfrm>
            <a:off x="8177866" y="3336252"/>
            <a:ext cx="13131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lang="en-US" sz="24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19.2km</a:t>
            </a:r>
          </a:p>
        </p:txBody>
      </p:sp>
      <p:sp>
        <p:nvSpPr>
          <p:cNvPr id="40" name="矩形 39"/>
          <p:cNvSpPr/>
          <p:nvPr/>
        </p:nvSpPr>
        <p:spPr>
          <a:xfrm>
            <a:off x="7866051" y="4204441"/>
            <a:ext cx="1500505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lang="en-US" sz="2400">
                <a:solidFill>
                  <a:schemeClr val="accent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18.82km</a:t>
            </a:r>
          </a:p>
        </p:txBody>
      </p:sp>
      <p:sp>
        <p:nvSpPr>
          <p:cNvPr id="41" name="矩形 40"/>
          <p:cNvSpPr/>
          <p:nvPr/>
        </p:nvSpPr>
        <p:spPr>
          <a:xfrm>
            <a:off x="6548613" y="5155382"/>
            <a:ext cx="1500505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lang="en-US" sz="2400">
                <a:solidFill>
                  <a:schemeClr val="accent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15.16km</a:t>
            </a:r>
          </a:p>
        </p:txBody>
      </p:sp>
      <p:sp>
        <p:nvSpPr>
          <p:cNvPr id="42" name="矩形 41"/>
          <p:cNvSpPr/>
          <p:nvPr/>
        </p:nvSpPr>
        <p:spPr>
          <a:xfrm>
            <a:off x="6228435" y="6175658"/>
            <a:ext cx="1317625" cy="365760"/>
          </a:xfrm>
          <a:prstGeom prst="rect">
            <a:avLst/>
          </a:prstGeom>
        </p:spPr>
        <p:txBody>
          <a:bodyPr bIns="0" lIns="0" rIns="0" tIns="0" wrap="none">
            <a:spAutoFit/>
          </a:bodyPr>
          <a:lstStyle/>
          <a:p>
            <a:r>
              <a:rPr altLang="zh-CN" b="1" lang="en-US" sz="2400">
                <a:solidFill>
                  <a:schemeClr val="accent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13.97km</a:t>
            </a:r>
          </a:p>
        </p:txBody>
      </p:sp>
      <p:sp>
        <p:nvSpPr>
          <p:cNvPr id="43" name="矩形 42"/>
          <p:cNvSpPr/>
          <p:nvPr/>
        </p:nvSpPr>
        <p:spPr>
          <a:xfrm>
            <a:off x="2208199" y="3681988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北京</a:t>
            </a:r>
          </a:p>
        </p:txBody>
      </p:sp>
      <p:sp>
        <p:nvSpPr>
          <p:cNvPr id="44" name="矩形 43"/>
          <p:cNvSpPr/>
          <p:nvPr/>
        </p:nvSpPr>
        <p:spPr>
          <a:xfrm>
            <a:off x="2208199" y="4552552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chemeClr val="accent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上海</a:t>
            </a:r>
          </a:p>
        </p:txBody>
      </p:sp>
      <p:sp>
        <p:nvSpPr>
          <p:cNvPr id="45" name="矩形 44"/>
          <p:cNvSpPr/>
          <p:nvPr/>
        </p:nvSpPr>
        <p:spPr>
          <a:xfrm>
            <a:off x="2208199" y="5514577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chemeClr val="accent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广州</a:t>
            </a:r>
          </a:p>
        </p:txBody>
      </p:sp>
      <p:sp>
        <p:nvSpPr>
          <p:cNvPr id="46" name="矩形 45"/>
          <p:cNvSpPr/>
          <p:nvPr/>
        </p:nvSpPr>
        <p:spPr>
          <a:xfrm>
            <a:off x="2208199" y="6476602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chemeClr val="accent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深圳</a:t>
            </a:r>
          </a:p>
        </p:txBody>
      </p:sp>
    </p:spTree>
    <p:extLst>
      <p:ext uri="{BB962C8B-B14F-4D97-AF65-F5344CB8AC3E}">
        <p14:creationId val="4125551599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3" name="直接连接符 2"/>
          <p:cNvCxnSpPr/>
          <p:nvPr/>
        </p:nvCxnSpPr>
        <p:spPr>
          <a:xfrm>
            <a:off x="1331730" y="720362"/>
            <a:ext cx="970457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922468" y="1603723"/>
            <a:ext cx="10347064" cy="548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accent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北京平均上班要52分钟，上海要51分钟，差异不是很大，广州需46分钟，深圳得40分钟。</a:t>
            </a:r>
          </a:p>
        </p:txBody>
      </p:sp>
      <p:sp>
        <p:nvSpPr>
          <p:cNvPr id="4" name="矩形 3"/>
          <p:cNvSpPr/>
          <p:nvPr/>
        </p:nvSpPr>
        <p:spPr>
          <a:xfrm>
            <a:off x="1100138" y="1018948"/>
            <a:ext cx="9991725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32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上下班平均时长(分钟)</a:t>
            </a:r>
          </a:p>
        </p:txBody>
      </p:sp>
      <p:graphicFrame>
        <p:nvGraphicFramePr>
          <p:cNvPr id="38" name="图表 37"/>
          <p:cNvGraphicFramePr/>
          <p:nvPr>
            <p:extLst>
              <p:ext uri="{D42A27DB-BD31-4B8C-83A1-F6EECF244321}">
                <p14:modId val="1492387327"/>
              </p:ext>
            </p:extLst>
          </p:nvPr>
        </p:nvGraphicFramePr>
        <p:xfrm>
          <a:off x="896914" y="3599254"/>
          <a:ext cx="2377550" cy="2299503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6" name="任意多边形: 形状 15"/>
          <p:cNvSpPr>
            <a:spLocks noChangeArrowheads="1"/>
          </p:cNvSpPr>
          <p:nvPr/>
        </p:nvSpPr>
        <p:spPr bwMode="auto">
          <a:xfrm>
            <a:off x="960870" y="3474644"/>
            <a:ext cx="2316314" cy="2424113"/>
          </a:xfrm>
          <a:custGeom>
            <a:gdLst>
              <a:gd fmla="*/ 1125537 w 2316314" name="connsiteX0"/>
              <a:gd fmla="*/ 327027 h 2424113" name="connsiteY0"/>
              <a:gd fmla="*/ 153931 w 2316314" name="connsiteX1"/>
              <a:gd fmla="*/ 1297782 h 2424113" name="connsiteY1"/>
              <a:gd fmla="*/ 1125537 w 2316314" name="connsiteX2"/>
              <a:gd fmla="*/ 2268537 h 2424113" name="connsiteY2"/>
              <a:gd fmla="*/ 2097143 w 2316314" name="connsiteX3"/>
              <a:gd fmla="*/ 1297782 h 2424113" name="connsiteY3"/>
              <a:gd fmla="*/ 1125537 w 2316314" name="connsiteX4"/>
              <a:gd fmla="*/ 327027 h 2424113" name="connsiteY4"/>
              <a:gd fmla="*/ 1124074 w 2316314" name="connsiteX5"/>
              <a:gd fmla="*/ 0 h 2424113" name="connsiteY5"/>
              <a:gd fmla="*/ 1128517 w 2316314" name="connsiteX6"/>
              <a:gd fmla="*/ 0 h 2424113" name="connsiteY6"/>
              <a:gd fmla="*/ 1318084 w 2316314" name="connsiteX7"/>
              <a:gd fmla="*/ 87289 h 2424113" name="connsiteY7"/>
              <a:gd fmla="*/ 1361774 w 2316314" name="connsiteX8"/>
              <a:gd fmla="*/ 198249 h 2424113" name="connsiteY8"/>
              <a:gd fmla="*/ 1795705 w 2316314" name="connsiteX9"/>
              <a:gd fmla="*/ 395019 h 2424113" name="connsiteY9"/>
              <a:gd fmla="*/ 1906779 w 2316314" name="connsiteX10"/>
              <a:gd fmla="*/ 272962 h 2424113" name="connsiteY10"/>
              <a:gd fmla="*/ 1846058 w 2316314" name="connsiteX11"/>
              <a:gd fmla="*/ 217482 h 2424113" name="connsiteY11"/>
              <a:gd fmla="*/ 1838653 w 2316314" name="connsiteX12"/>
              <a:gd fmla="*/ 61398 h 2424113" name="connsiteY12"/>
              <a:gd fmla="*/ 1994158 w 2316314" name="connsiteX13"/>
              <a:gd fmla="*/ 53261 h 2424113" name="connsiteY13"/>
              <a:gd fmla="*/ 2137073 w 2316314" name="connsiteX14"/>
              <a:gd fmla="*/ 183454 h 2424113" name="connsiteY14"/>
              <a:gd fmla="*/ 2279989 w 2316314" name="connsiteX15"/>
              <a:gd fmla="*/ 312168 h 2424113" name="connsiteY15"/>
              <a:gd fmla="*/ 2287394 w 2316314" name="connsiteX16"/>
              <a:gd fmla="*/ 468992 h 2424113" name="connsiteY16"/>
              <a:gd fmla="*/ 2205940 w 2316314" name="connsiteX17"/>
              <a:gd fmla="*/ 505239 h 2424113" name="connsiteY17"/>
              <a:gd fmla="*/ 2131890 w 2316314" name="connsiteX18"/>
              <a:gd fmla="*/ 477129 h 2424113" name="connsiteY18"/>
              <a:gd fmla="*/ 2070429 w 2316314" name="connsiteX19"/>
              <a:gd fmla="*/ 421649 h 2424113" name="connsiteY19"/>
              <a:gd fmla="*/ 1959354 w 2316314" name="connsiteX20"/>
              <a:gd fmla="*/ 544445 h 2424113" name="connsiteY20"/>
              <a:gd fmla="*/ 2249629 w 2316314" name="connsiteX21"/>
              <a:gd fmla="*/ 1298236 h 2424113" name="connsiteY21"/>
              <a:gd fmla="*/ 1124814 w 2316314" name="connsiteX22"/>
              <a:gd fmla="*/ 2424113 h 2424113" name="connsiteY22"/>
              <a:gd fmla="*/ 0 w 2316314" name="connsiteX23"/>
              <a:gd fmla="*/ 1298236 h 2424113" name="connsiteY23"/>
              <a:gd fmla="*/ 889337 w 2316314" name="connsiteX24"/>
              <a:gd fmla="*/ 198249 h 2424113" name="connsiteY24"/>
              <a:gd fmla="*/ 941912 w 2316314" name="connsiteX25"/>
              <a:gd fmla="*/ 76932 h 2424113" name="connsiteY25"/>
              <a:gd fmla="*/ 1124074 w 2316314" name="connsiteX26"/>
              <a:gd fmla="*/ 0 h 2424113" name="connsiteY2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b="b" l="l" r="r" t="t"/>
            <a:pathLst>
              <a:path h="2424113" w="2316314">
                <a:moveTo>
                  <a:pt x="1125537" y="327027"/>
                </a:moveTo>
                <a:cubicBezTo>
                  <a:pt x="588934" y="327027"/>
                  <a:pt x="153931" y="761649"/>
                  <a:pt x="153931" y="1297782"/>
                </a:cubicBezTo>
                <a:cubicBezTo>
                  <a:pt x="153931" y="1833915"/>
                  <a:pt x="588934" y="2268537"/>
                  <a:pt x="1125537" y="2268537"/>
                </a:cubicBezTo>
                <a:cubicBezTo>
                  <a:pt x="1662140" y="2268537"/>
                  <a:pt x="2097143" y="1833915"/>
                  <a:pt x="2097143" y="1297782"/>
                </a:cubicBezTo>
                <a:cubicBezTo>
                  <a:pt x="2097143" y="761649"/>
                  <a:pt x="1662140" y="327027"/>
                  <a:pt x="1125537" y="327027"/>
                </a:cubicBezTo>
                <a:close/>
                <a:moveTo>
                  <a:pt x="1124074" y="0"/>
                </a:moveTo>
                <a:cubicBezTo>
                  <a:pt x="1125555" y="0"/>
                  <a:pt x="1127036" y="0"/>
                  <a:pt x="1128517" y="0"/>
                </a:cubicBezTo>
                <a:cubicBezTo>
                  <a:pt x="1232927" y="3699"/>
                  <a:pt x="1289205" y="49562"/>
                  <a:pt x="1318084" y="87289"/>
                </a:cubicBezTo>
                <a:cubicBezTo>
                  <a:pt x="1346223" y="123536"/>
                  <a:pt x="1358071" y="163481"/>
                  <a:pt x="1361774" y="198249"/>
                </a:cubicBezTo>
                <a:cubicBezTo>
                  <a:pt x="1521721" y="233017"/>
                  <a:pt x="1669080" y="301072"/>
                  <a:pt x="1795705" y="395019"/>
                </a:cubicBezTo>
                <a:cubicBezTo>
                  <a:pt x="1795705" y="395019"/>
                  <a:pt x="1795705" y="395019"/>
                  <a:pt x="1906779" y="272962"/>
                </a:cubicBezTo>
                <a:cubicBezTo>
                  <a:pt x="1906779" y="272962"/>
                  <a:pt x="1906779" y="272962"/>
                  <a:pt x="1846058" y="217482"/>
                </a:cubicBezTo>
                <a:cubicBezTo>
                  <a:pt x="1800888" y="176797"/>
                  <a:pt x="1797186" y="106522"/>
                  <a:pt x="1838653" y="61398"/>
                </a:cubicBezTo>
                <a:cubicBezTo>
                  <a:pt x="1879381" y="15534"/>
                  <a:pt x="1948987" y="12575"/>
                  <a:pt x="1994158" y="53261"/>
                </a:cubicBezTo>
                <a:cubicBezTo>
                  <a:pt x="1994158" y="53261"/>
                  <a:pt x="1994158" y="53261"/>
                  <a:pt x="2137073" y="183454"/>
                </a:cubicBezTo>
                <a:cubicBezTo>
                  <a:pt x="2137073" y="183454"/>
                  <a:pt x="2137073" y="183454"/>
                  <a:pt x="2279989" y="312168"/>
                </a:cubicBezTo>
                <a:cubicBezTo>
                  <a:pt x="2325160" y="353594"/>
                  <a:pt x="2328862" y="423869"/>
                  <a:pt x="2287394" y="468992"/>
                </a:cubicBezTo>
                <a:cubicBezTo>
                  <a:pt x="2265920" y="493404"/>
                  <a:pt x="2235560" y="505239"/>
                  <a:pt x="2205940" y="505239"/>
                </a:cubicBezTo>
                <a:cubicBezTo>
                  <a:pt x="2179282" y="505239"/>
                  <a:pt x="2153364" y="496363"/>
                  <a:pt x="2131890" y="477129"/>
                </a:cubicBezTo>
                <a:cubicBezTo>
                  <a:pt x="2131890" y="477129"/>
                  <a:pt x="2131890" y="477129"/>
                  <a:pt x="2070429" y="421649"/>
                </a:cubicBezTo>
                <a:cubicBezTo>
                  <a:pt x="2070429" y="421649"/>
                  <a:pt x="2070429" y="421649"/>
                  <a:pt x="1959354" y="544445"/>
                </a:cubicBezTo>
                <a:cubicBezTo>
                  <a:pt x="2140035" y="744174"/>
                  <a:pt x="2249629" y="1008260"/>
                  <a:pt x="2249629" y="1298236"/>
                </a:cubicBezTo>
                <a:cubicBezTo>
                  <a:pt x="2249629" y="1918874"/>
                  <a:pt x="1745351" y="2424113"/>
                  <a:pt x="1124814" y="2424113"/>
                </a:cubicBezTo>
                <a:cubicBezTo>
                  <a:pt x="505019" y="2424113"/>
                  <a:pt x="0" y="1918874"/>
                  <a:pt x="0" y="1298236"/>
                </a:cubicBezTo>
                <a:cubicBezTo>
                  <a:pt x="0" y="758969"/>
                  <a:pt x="381356" y="306990"/>
                  <a:pt x="889337" y="198249"/>
                </a:cubicBezTo>
                <a:cubicBezTo>
                  <a:pt x="894520" y="161262"/>
                  <a:pt x="907849" y="116138"/>
                  <a:pt x="941912" y="76932"/>
                </a:cubicBezTo>
                <a:cubicBezTo>
                  <a:pt x="971532" y="42165"/>
                  <a:pt x="1027069" y="740"/>
                  <a:pt x="112407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Autofit/>
          </a:bodyPr>
          <a:lstStyle/>
          <a:p>
            <a:endParaRPr altLang="en-US" lang="zh-CN"/>
          </a:p>
        </p:txBody>
      </p:sp>
      <p:sp>
        <p:nvSpPr>
          <p:cNvPr id="17" name="椭圆 16"/>
          <p:cNvSpPr/>
          <p:nvPr/>
        </p:nvSpPr>
        <p:spPr>
          <a:xfrm>
            <a:off x="1899082" y="4584307"/>
            <a:ext cx="379412" cy="37941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矩形: 圆角 17"/>
          <p:cNvSpPr/>
          <p:nvPr/>
        </p:nvSpPr>
        <p:spPr>
          <a:xfrm>
            <a:off x="2037042" y="4254105"/>
            <a:ext cx="97294" cy="519907"/>
          </a:xfrm>
          <a:prstGeom prst="roundRect">
            <a:avLst>
              <a:gd fmla="val 50000" name="adj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矩形: 圆角 38"/>
          <p:cNvSpPr/>
          <p:nvPr/>
        </p:nvSpPr>
        <p:spPr>
          <a:xfrm rot="18405388">
            <a:off x="1722260" y="4173167"/>
            <a:ext cx="97294" cy="697669"/>
          </a:xfrm>
          <a:prstGeom prst="roundRect">
            <a:avLst>
              <a:gd fmla="val 50000" name="adj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aphicFrame>
        <p:nvGraphicFramePr>
          <p:cNvPr id="62" name="图表 61"/>
          <p:cNvGraphicFramePr/>
          <p:nvPr>
            <p:extLst>
              <p:ext uri="{D42A27DB-BD31-4B8C-83A1-F6EECF244321}">
                <p14:modId val="283808271"/>
              </p:ext>
            </p:extLst>
          </p:nvPr>
        </p:nvGraphicFramePr>
        <p:xfrm>
          <a:off x="6243088" y="3599254"/>
          <a:ext cx="2377550" cy="2299503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48" name="任意多边形: 形状 47"/>
          <p:cNvSpPr>
            <a:spLocks noChangeArrowheads="1"/>
          </p:cNvSpPr>
          <p:nvPr/>
        </p:nvSpPr>
        <p:spPr bwMode="auto">
          <a:xfrm>
            <a:off x="6307044" y="3449638"/>
            <a:ext cx="2316314" cy="2424113"/>
          </a:xfrm>
          <a:custGeom>
            <a:gdLst>
              <a:gd fmla="*/ 1125537 w 2316314" name="connsiteX0"/>
              <a:gd fmla="*/ 327027 h 2424113" name="connsiteY0"/>
              <a:gd fmla="*/ 153931 w 2316314" name="connsiteX1"/>
              <a:gd fmla="*/ 1297782 h 2424113" name="connsiteY1"/>
              <a:gd fmla="*/ 1125537 w 2316314" name="connsiteX2"/>
              <a:gd fmla="*/ 2268537 h 2424113" name="connsiteY2"/>
              <a:gd fmla="*/ 2097143 w 2316314" name="connsiteX3"/>
              <a:gd fmla="*/ 1297782 h 2424113" name="connsiteY3"/>
              <a:gd fmla="*/ 1125537 w 2316314" name="connsiteX4"/>
              <a:gd fmla="*/ 327027 h 2424113" name="connsiteY4"/>
              <a:gd fmla="*/ 1124074 w 2316314" name="connsiteX5"/>
              <a:gd fmla="*/ 0 h 2424113" name="connsiteY5"/>
              <a:gd fmla="*/ 1128517 w 2316314" name="connsiteX6"/>
              <a:gd fmla="*/ 0 h 2424113" name="connsiteY6"/>
              <a:gd fmla="*/ 1318084 w 2316314" name="connsiteX7"/>
              <a:gd fmla="*/ 87289 h 2424113" name="connsiteY7"/>
              <a:gd fmla="*/ 1361774 w 2316314" name="connsiteX8"/>
              <a:gd fmla="*/ 198249 h 2424113" name="connsiteY8"/>
              <a:gd fmla="*/ 1795705 w 2316314" name="connsiteX9"/>
              <a:gd fmla="*/ 395019 h 2424113" name="connsiteY9"/>
              <a:gd fmla="*/ 1906779 w 2316314" name="connsiteX10"/>
              <a:gd fmla="*/ 272962 h 2424113" name="connsiteY10"/>
              <a:gd fmla="*/ 1846058 w 2316314" name="connsiteX11"/>
              <a:gd fmla="*/ 217482 h 2424113" name="connsiteY11"/>
              <a:gd fmla="*/ 1838653 w 2316314" name="connsiteX12"/>
              <a:gd fmla="*/ 61398 h 2424113" name="connsiteY12"/>
              <a:gd fmla="*/ 1994158 w 2316314" name="connsiteX13"/>
              <a:gd fmla="*/ 53261 h 2424113" name="connsiteY13"/>
              <a:gd fmla="*/ 2137073 w 2316314" name="connsiteX14"/>
              <a:gd fmla="*/ 183454 h 2424113" name="connsiteY14"/>
              <a:gd fmla="*/ 2279989 w 2316314" name="connsiteX15"/>
              <a:gd fmla="*/ 312168 h 2424113" name="connsiteY15"/>
              <a:gd fmla="*/ 2287394 w 2316314" name="connsiteX16"/>
              <a:gd fmla="*/ 468992 h 2424113" name="connsiteY16"/>
              <a:gd fmla="*/ 2205940 w 2316314" name="connsiteX17"/>
              <a:gd fmla="*/ 505239 h 2424113" name="connsiteY17"/>
              <a:gd fmla="*/ 2131890 w 2316314" name="connsiteX18"/>
              <a:gd fmla="*/ 477129 h 2424113" name="connsiteY18"/>
              <a:gd fmla="*/ 2070429 w 2316314" name="connsiteX19"/>
              <a:gd fmla="*/ 421649 h 2424113" name="connsiteY19"/>
              <a:gd fmla="*/ 1959354 w 2316314" name="connsiteX20"/>
              <a:gd fmla="*/ 544445 h 2424113" name="connsiteY20"/>
              <a:gd fmla="*/ 2249629 w 2316314" name="connsiteX21"/>
              <a:gd fmla="*/ 1298236 h 2424113" name="connsiteY21"/>
              <a:gd fmla="*/ 1124814 w 2316314" name="connsiteX22"/>
              <a:gd fmla="*/ 2424113 h 2424113" name="connsiteY22"/>
              <a:gd fmla="*/ 0 w 2316314" name="connsiteX23"/>
              <a:gd fmla="*/ 1298236 h 2424113" name="connsiteY23"/>
              <a:gd fmla="*/ 889337 w 2316314" name="connsiteX24"/>
              <a:gd fmla="*/ 198249 h 2424113" name="connsiteY24"/>
              <a:gd fmla="*/ 941912 w 2316314" name="connsiteX25"/>
              <a:gd fmla="*/ 76932 h 2424113" name="connsiteY25"/>
              <a:gd fmla="*/ 1124074 w 2316314" name="connsiteX26"/>
              <a:gd fmla="*/ 0 h 2424113" name="connsiteY2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b="b" l="l" r="r" t="t"/>
            <a:pathLst>
              <a:path h="2424113" w="2316314">
                <a:moveTo>
                  <a:pt x="1125537" y="327027"/>
                </a:moveTo>
                <a:cubicBezTo>
                  <a:pt x="588934" y="327027"/>
                  <a:pt x="153931" y="761649"/>
                  <a:pt x="153931" y="1297782"/>
                </a:cubicBezTo>
                <a:cubicBezTo>
                  <a:pt x="153931" y="1833915"/>
                  <a:pt x="588934" y="2268537"/>
                  <a:pt x="1125537" y="2268537"/>
                </a:cubicBezTo>
                <a:cubicBezTo>
                  <a:pt x="1662140" y="2268537"/>
                  <a:pt x="2097143" y="1833915"/>
                  <a:pt x="2097143" y="1297782"/>
                </a:cubicBezTo>
                <a:cubicBezTo>
                  <a:pt x="2097143" y="761649"/>
                  <a:pt x="1662140" y="327027"/>
                  <a:pt x="1125537" y="327027"/>
                </a:cubicBezTo>
                <a:close/>
                <a:moveTo>
                  <a:pt x="1124074" y="0"/>
                </a:moveTo>
                <a:cubicBezTo>
                  <a:pt x="1125555" y="0"/>
                  <a:pt x="1127036" y="0"/>
                  <a:pt x="1128517" y="0"/>
                </a:cubicBezTo>
                <a:cubicBezTo>
                  <a:pt x="1232927" y="3699"/>
                  <a:pt x="1289205" y="49562"/>
                  <a:pt x="1318084" y="87289"/>
                </a:cubicBezTo>
                <a:cubicBezTo>
                  <a:pt x="1346223" y="123536"/>
                  <a:pt x="1358071" y="163481"/>
                  <a:pt x="1361774" y="198249"/>
                </a:cubicBezTo>
                <a:cubicBezTo>
                  <a:pt x="1521721" y="233017"/>
                  <a:pt x="1669080" y="301072"/>
                  <a:pt x="1795705" y="395019"/>
                </a:cubicBezTo>
                <a:cubicBezTo>
                  <a:pt x="1795705" y="395019"/>
                  <a:pt x="1795705" y="395019"/>
                  <a:pt x="1906779" y="272962"/>
                </a:cubicBezTo>
                <a:cubicBezTo>
                  <a:pt x="1906779" y="272962"/>
                  <a:pt x="1906779" y="272962"/>
                  <a:pt x="1846058" y="217482"/>
                </a:cubicBezTo>
                <a:cubicBezTo>
                  <a:pt x="1800888" y="176797"/>
                  <a:pt x="1797186" y="106522"/>
                  <a:pt x="1838653" y="61398"/>
                </a:cubicBezTo>
                <a:cubicBezTo>
                  <a:pt x="1879381" y="15534"/>
                  <a:pt x="1948987" y="12575"/>
                  <a:pt x="1994158" y="53261"/>
                </a:cubicBezTo>
                <a:cubicBezTo>
                  <a:pt x="1994158" y="53261"/>
                  <a:pt x="1994158" y="53261"/>
                  <a:pt x="2137073" y="183454"/>
                </a:cubicBezTo>
                <a:cubicBezTo>
                  <a:pt x="2137073" y="183454"/>
                  <a:pt x="2137073" y="183454"/>
                  <a:pt x="2279989" y="312168"/>
                </a:cubicBezTo>
                <a:cubicBezTo>
                  <a:pt x="2325160" y="353594"/>
                  <a:pt x="2328862" y="423869"/>
                  <a:pt x="2287394" y="468992"/>
                </a:cubicBezTo>
                <a:cubicBezTo>
                  <a:pt x="2265920" y="493404"/>
                  <a:pt x="2235560" y="505239"/>
                  <a:pt x="2205940" y="505239"/>
                </a:cubicBezTo>
                <a:cubicBezTo>
                  <a:pt x="2179282" y="505239"/>
                  <a:pt x="2153364" y="496363"/>
                  <a:pt x="2131890" y="477129"/>
                </a:cubicBezTo>
                <a:cubicBezTo>
                  <a:pt x="2131890" y="477129"/>
                  <a:pt x="2131890" y="477129"/>
                  <a:pt x="2070429" y="421649"/>
                </a:cubicBezTo>
                <a:cubicBezTo>
                  <a:pt x="2070429" y="421649"/>
                  <a:pt x="2070429" y="421649"/>
                  <a:pt x="1959354" y="544445"/>
                </a:cubicBezTo>
                <a:cubicBezTo>
                  <a:pt x="2140035" y="744174"/>
                  <a:pt x="2249629" y="1008260"/>
                  <a:pt x="2249629" y="1298236"/>
                </a:cubicBezTo>
                <a:cubicBezTo>
                  <a:pt x="2249629" y="1918874"/>
                  <a:pt x="1745351" y="2424113"/>
                  <a:pt x="1124814" y="2424113"/>
                </a:cubicBezTo>
                <a:cubicBezTo>
                  <a:pt x="505019" y="2424113"/>
                  <a:pt x="0" y="1918874"/>
                  <a:pt x="0" y="1298236"/>
                </a:cubicBezTo>
                <a:cubicBezTo>
                  <a:pt x="0" y="758969"/>
                  <a:pt x="381356" y="306990"/>
                  <a:pt x="889337" y="198249"/>
                </a:cubicBezTo>
                <a:cubicBezTo>
                  <a:pt x="894520" y="161262"/>
                  <a:pt x="907849" y="116138"/>
                  <a:pt x="941912" y="76932"/>
                </a:cubicBezTo>
                <a:cubicBezTo>
                  <a:pt x="971532" y="42165"/>
                  <a:pt x="1027069" y="740"/>
                  <a:pt x="112407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Autofit/>
          </a:bodyPr>
          <a:lstStyle/>
          <a:p>
            <a:endParaRPr altLang="en-US" lang="zh-CN"/>
          </a:p>
        </p:txBody>
      </p:sp>
      <p:grpSp>
        <p:nvGrpSpPr>
          <p:cNvPr id="49" name="组合 48"/>
          <p:cNvGrpSpPr/>
          <p:nvPr/>
        </p:nvGrpSpPr>
        <p:grpSpPr>
          <a:xfrm>
            <a:off x="7245256" y="4229099"/>
            <a:ext cx="379412" cy="709614"/>
            <a:chOff x="1562590" y="3809999"/>
            <a:chExt cx="379412" cy="709614"/>
          </a:xfrm>
          <a:solidFill>
            <a:schemeClr val="accent5"/>
          </a:solidFill>
        </p:grpSpPr>
        <p:sp>
          <p:nvSpPr>
            <p:cNvPr id="50" name="椭圆 49"/>
            <p:cNvSpPr/>
            <p:nvPr/>
          </p:nvSpPr>
          <p:spPr>
            <a:xfrm>
              <a:off x="1562590" y="4140201"/>
              <a:ext cx="379412" cy="3794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1" name="矩形: 圆角 50"/>
            <p:cNvSpPr/>
            <p:nvPr/>
          </p:nvSpPr>
          <p:spPr>
            <a:xfrm>
              <a:off x="1700550" y="3809999"/>
              <a:ext cx="97294" cy="519907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52" name="矩形: 圆角 51"/>
          <p:cNvSpPr/>
          <p:nvPr/>
        </p:nvSpPr>
        <p:spPr>
          <a:xfrm rot="16619767">
            <a:off x="7013809" y="4367868"/>
            <a:ext cx="97294" cy="697669"/>
          </a:xfrm>
          <a:prstGeom prst="roundRect">
            <a:avLst>
              <a:gd fmla="val 50000" name="adj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aphicFrame>
        <p:nvGraphicFramePr>
          <p:cNvPr id="47" name="图表 46"/>
          <p:cNvGraphicFramePr/>
          <p:nvPr>
            <p:extLst>
              <p:ext uri="{D42A27DB-BD31-4B8C-83A1-F6EECF244321}">
                <p14:modId val="495566569"/>
              </p:ext>
            </p:extLst>
          </p:nvPr>
        </p:nvGraphicFramePr>
        <p:xfrm>
          <a:off x="3571361" y="3599254"/>
          <a:ext cx="2377550" cy="2299503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57" name="任意多边形: 形状 56"/>
          <p:cNvSpPr>
            <a:spLocks noChangeArrowheads="1"/>
          </p:cNvSpPr>
          <p:nvPr/>
        </p:nvSpPr>
        <p:spPr bwMode="auto">
          <a:xfrm>
            <a:off x="3632597" y="3449638"/>
            <a:ext cx="2316314" cy="2424113"/>
          </a:xfrm>
          <a:custGeom>
            <a:gdLst>
              <a:gd fmla="*/ 1125537 w 2316314" name="connsiteX0"/>
              <a:gd fmla="*/ 327027 h 2424113" name="connsiteY0"/>
              <a:gd fmla="*/ 153931 w 2316314" name="connsiteX1"/>
              <a:gd fmla="*/ 1297782 h 2424113" name="connsiteY1"/>
              <a:gd fmla="*/ 1125537 w 2316314" name="connsiteX2"/>
              <a:gd fmla="*/ 2268537 h 2424113" name="connsiteY2"/>
              <a:gd fmla="*/ 2097143 w 2316314" name="connsiteX3"/>
              <a:gd fmla="*/ 1297782 h 2424113" name="connsiteY3"/>
              <a:gd fmla="*/ 1125537 w 2316314" name="connsiteX4"/>
              <a:gd fmla="*/ 327027 h 2424113" name="connsiteY4"/>
              <a:gd fmla="*/ 1124074 w 2316314" name="connsiteX5"/>
              <a:gd fmla="*/ 0 h 2424113" name="connsiteY5"/>
              <a:gd fmla="*/ 1128517 w 2316314" name="connsiteX6"/>
              <a:gd fmla="*/ 0 h 2424113" name="connsiteY6"/>
              <a:gd fmla="*/ 1318084 w 2316314" name="connsiteX7"/>
              <a:gd fmla="*/ 87289 h 2424113" name="connsiteY7"/>
              <a:gd fmla="*/ 1361774 w 2316314" name="connsiteX8"/>
              <a:gd fmla="*/ 198249 h 2424113" name="connsiteY8"/>
              <a:gd fmla="*/ 1795705 w 2316314" name="connsiteX9"/>
              <a:gd fmla="*/ 395019 h 2424113" name="connsiteY9"/>
              <a:gd fmla="*/ 1906779 w 2316314" name="connsiteX10"/>
              <a:gd fmla="*/ 272962 h 2424113" name="connsiteY10"/>
              <a:gd fmla="*/ 1846058 w 2316314" name="connsiteX11"/>
              <a:gd fmla="*/ 217482 h 2424113" name="connsiteY11"/>
              <a:gd fmla="*/ 1838653 w 2316314" name="connsiteX12"/>
              <a:gd fmla="*/ 61398 h 2424113" name="connsiteY12"/>
              <a:gd fmla="*/ 1994158 w 2316314" name="connsiteX13"/>
              <a:gd fmla="*/ 53261 h 2424113" name="connsiteY13"/>
              <a:gd fmla="*/ 2137073 w 2316314" name="connsiteX14"/>
              <a:gd fmla="*/ 183454 h 2424113" name="connsiteY14"/>
              <a:gd fmla="*/ 2279989 w 2316314" name="connsiteX15"/>
              <a:gd fmla="*/ 312168 h 2424113" name="connsiteY15"/>
              <a:gd fmla="*/ 2287394 w 2316314" name="connsiteX16"/>
              <a:gd fmla="*/ 468992 h 2424113" name="connsiteY16"/>
              <a:gd fmla="*/ 2205940 w 2316314" name="connsiteX17"/>
              <a:gd fmla="*/ 505239 h 2424113" name="connsiteY17"/>
              <a:gd fmla="*/ 2131890 w 2316314" name="connsiteX18"/>
              <a:gd fmla="*/ 477129 h 2424113" name="connsiteY18"/>
              <a:gd fmla="*/ 2070429 w 2316314" name="connsiteX19"/>
              <a:gd fmla="*/ 421649 h 2424113" name="connsiteY19"/>
              <a:gd fmla="*/ 1959354 w 2316314" name="connsiteX20"/>
              <a:gd fmla="*/ 544445 h 2424113" name="connsiteY20"/>
              <a:gd fmla="*/ 2249629 w 2316314" name="connsiteX21"/>
              <a:gd fmla="*/ 1298236 h 2424113" name="connsiteY21"/>
              <a:gd fmla="*/ 1124814 w 2316314" name="connsiteX22"/>
              <a:gd fmla="*/ 2424113 h 2424113" name="connsiteY22"/>
              <a:gd fmla="*/ 0 w 2316314" name="connsiteX23"/>
              <a:gd fmla="*/ 1298236 h 2424113" name="connsiteY23"/>
              <a:gd fmla="*/ 889337 w 2316314" name="connsiteX24"/>
              <a:gd fmla="*/ 198249 h 2424113" name="connsiteY24"/>
              <a:gd fmla="*/ 941912 w 2316314" name="connsiteX25"/>
              <a:gd fmla="*/ 76932 h 2424113" name="connsiteY25"/>
              <a:gd fmla="*/ 1124074 w 2316314" name="connsiteX26"/>
              <a:gd fmla="*/ 0 h 2424113" name="connsiteY2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b="b" l="l" r="r" t="t"/>
            <a:pathLst>
              <a:path h="2424113" w="2316314">
                <a:moveTo>
                  <a:pt x="1125537" y="327027"/>
                </a:moveTo>
                <a:cubicBezTo>
                  <a:pt x="588934" y="327027"/>
                  <a:pt x="153931" y="761649"/>
                  <a:pt x="153931" y="1297782"/>
                </a:cubicBezTo>
                <a:cubicBezTo>
                  <a:pt x="153931" y="1833915"/>
                  <a:pt x="588934" y="2268537"/>
                  <a:pt x="1125537" y="2268537"/>
                </a:cubicBezTo>
                <a:cubicBezTo>
                  <a:pt x="1662140" y="2268537"/>
                  <a:pt x="2097143" y="1833915"/>
                  <a:pt x="2097143" y="1297782"/>
                </a:cubicBezTo>
                <a:cubicBezTo>
                  <a:pt x="2097143" y="761649"/>
                  <a:pt x="1662140" y="327027"/>
                  <a:pt x="1125537" y="327027"/>
                </a:cubicBezTo>
                <a:close/>
                <a:moveTo>
                  <a:pt x="1124074" y="0"/>
                </a:moveTo>
                <a:cubicBezTo>
                  <a:pt x="1125555" y="0"/>
                  <a:pt x="1127036" y="0"/>
                  <a:pt x="1128517" y="0"/>
                </a:cubicBezTo>
                <a:cubicBezTo>
                  <a:pt x="1232927" y="3699"/>
                  <a:pt x="1289205" y="49562"/>
                  <a:pt x="1318084" y="87289"/>
                </a:cubicBezTo>
                <a:cubicBezTo>
                  <a:pt x="1346223" y="123536"/>
                  <a:pt x="1358071" y="163481"/>
                  <a:pt x="1361774" y="198249"/>
                </a:cubicBezTo>
                <a:cubicBezTo>
                  <a:pt x="1521721" y="233017"/>
                  <a:pt x="1669080" y="301072"/>
                  <a:pt x="1795705" y="395019"/>
                </a:cubicBezTo>
                <a:cubicBezTo>
                  <a:pt x="1795705" y="395019"/>
                  <a:pt x="1795705" y="395019"/>
                  <a:pt x="1906779" y="272962"/>
                </a:cubicBezTo>
                <a:cubicBezTo>
                  <a:pt x="1906779" y="272962"/>
                  <a:pt x="1906779" y="272962"/>
                  <a:pt x="1846058" y="217482"/>
                </a:cubicBezTo>
                <a:cubicBezTo>
                  <a:pt x="1800888" y="176797"/>
                  <a:pt x="1797186" y="106522"/>
                  <a:pt x="1838653" y="61398"/>
                </a:cubicBezTo>
                <a:cubicBezTo>
                  <a:pt x="1879381" y="15534"/>
                  <a:pt x="1948987" y="12575"/>
                  <a:pt x="1994158" y="53261"/>
                </a:cubicBezTo>
                <a:cubicBezTo>
                  <a:pt x="1994158" y="53261"/>
                  <a:pt x="1994158" y="53261"/>
                  <a:pt x="2137073" y="183454"/>
                </a:cubicBezTo>
                <a:cubicBezTo>
                  <a:pt x="2137073" y="183454"/>
                  <a:pt x="2137073" y="183454"/>
                  <a:pt x="2279989" y="312168"/>
                </a:cubicBezTo>
                <a:cubicBezTo>
                  <a:pt x="2325160" y="353594"/>
                  <a:pt x="2328862" y="423869"/>
                  <a:pt x="2287394" y="468992"/>
                </a:cubicBezTo>
                <a:cubicBezTo>
                  <a:pt x="2265920" y="493404"/>
                  <a:pt x="2235560" y="505239"/>
                  <a:pt x="2205940" y="505239"/>
                </a:cubicBezTo>
                <a:cubicBezTo>
                  <a:pt x="2179282" y="505239"/>
                  <a:pt x="2153364" y="496363"/>
                  <a:pt x="2131890" y="477129"/>
                </a:cubicBezTo>
                <a:cubicBezTo>
                  <a:pt x="2131890" y="477129"/>
                  <a:pt x="2131890" y="477129"/>
                  <a:pt x="2070429" y="421649"/>
                </a:cubicBezTo>
                <a:cubicBezTo>
                  <a:pt x="2070429" y="421649"/>
                  <a:pt x="2070429" y="421649"/>
                  <a:pt x="1959354" y="544445"/>
                </a:cubicBezTo>
                <a:cubicBezTo>
                  <a:pt x="2140035" y="744174"/>
                  <a:pt x="2249629" y="1008260"/>
                  <a:pt x="2249629" y="1298236"/>
                </a:cubicBezTo>
                <a:cubicBezTo>
                  <a:pt x="2249629" y="1918874"/>
                  <a:pt x="1745351" y="2424113"/>
                  <a:pt x="1124814" y="2424113"/>
                </a:cubicBezTo>
                <a:cubicBezTo>
                  <a:pt x="505019" y="2424113"/>
                  <a:pt x="0" y="1918874"/>
                  <a:pt x="0" y="1298236"/>
                </a:cubicBezTo>
                <a:cubicBezTo>
                  <a:pt x="0" y="758969"/>
                  <a:pt x="381356" y="306990"/>
                  <a:pt x="889337" y="198249"/>
                </a:cubicBezTo>
                <a:cubicBezTo>
                  <a:pt x="894520" y="161262"/>
                  <a:pt x="907849" y="116138"/>
                  <a:pt x="941912" y="76932"/>
                </a:cubicBezTo>
                <a:cubicBezTo>
                  <a:pt x="971532" y="42165"/>
                  <a:pt x="1027069" y="740"/>
                  <a:pt x="112407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Autofit/>
          </a:bodyPr>
          <a:lstStyle/>
          <a:p>
            <a:endParaRPr altLang="en-US" lang="zh-CN"/>
          </a:p>
        </p:txBody>
      </p:sp>
      <p:sp>
        <p:nvSpPr>
          <p:cNvPr id="60" name="椭圆 59"/>
          <p:cNvSpPr/>
          <p:nvPr/>
        </p:nvSpPr>
        <p:spPr>
          <a:xfrm>
            <a:off x="4570809" y="4559301"/>
            <a:ext cx="379412" cy="37941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1" name="矩形: 圆角 60"/>
          <p:cNvSpPr/>
          <p:nvPr/>
        </p:nvSpPr>
        <p:spPr>
          <a:xfrm>
            <a:off x="4708769" y="4229099"/>
            <a:ext cx="97294" cy="519907"/>
          </a:xfrm>
          <a:prstGeom prst="roundRect">
            <a:avLst>
              <a:gd fmla="val 50000" name="adj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9" name="矩形: 圆角 58"/>
          <p:cNvSpPr/>
          <p:nvPr/>
        </p:nvSpPr>
        <p:spPr>
          <a:xfrm rot="18722016">
            <a:off x="4417099" y="4151189"/>
            <a:ext cx="97294" cy="697669"/>
          </a:xfrm>
          <a:prstGeom prst="roundRect">
            <a:avLst>
              <a:gd fmla="val 50000" name="adj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aphicFrame>
        <p:nvGraphicFramePr>
          <p:cNvPr id="55" name="图表 54"/>
          <p:cNvGraphicFramePr/>
          <p:nvPr>
            <p:extLst>
              <p:ext uri="{D42A27DB-BD31-4B8C-83A1-F6EECF244321}">
                <p14:modId val="3162954531"/>
              </p:ext>
            </p:extLst>
          </p:nvPr>
        </p:nvGraphicFramePr>
        <p:xfrm>
          <a:off x="8917536" y="3599254"/>
          <a:ext cx="2377550" cy="2299503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sp>
        <p:nvSpPr>
          <p:cNvPr id="64" name="任意多边形: 形状 63"/>
          <p:cNvSpPr>
            <a:spLocks noChangeArrowheads="1"/>
          </p:cNvSpPr>
          <p:nvPr/>
        </p:nvSpPr>
        <p:spPr bwMode="auto">
          <a:xfrm>
            <a:off x="8978772" y="3449638"/>
            <a:ext cx="2316314" cy="2424113"/>
          </a:xfrm>
          <a:custGeom>
            <a:gdLst>
              <a:gd fmla="*/ 1125537 w 2316314" name="connsiteX0"/>
              <a:gd fmla="*/ 327027 h 2424113" name="connsiteY0"/>
              <a:gd fmla="*/ 153931 w 2316314" name="connsiteX1"/>
              <a:gd fmla="*/ 1297782 h 2424113" name="connsiteY1"/>
              <a:gd fmla="*/ 1125537 w 2316314" name="connsiteX2"/>
              <a:gd fmla="*/ 2268537 h 2424113" name="connsiteY2"/>
              <a:gd fmla="*/ 2097143 w 2316314" name="connsiteX3"/>
              <a:gd fmla="*/ 1297782 h 2424113" name="connsiteY3"/>
              <a:gd fmla="*/ 1125537 w 2316314" name="connsiteX4"/>
              <a:gd fmla="*/ 327027 h 2424113" name="connsiteY4"/>
              <a:gd fmla="*/ 1124074 w 2316314" name="connsiteX5"/>
              <a:gd fmla="*/ 0 h 2424113" name="connsiteY5"/>
              <a:gd fmla="*/ 1128517 w 2316314" name="connsiteX6"/>
              <a:gd fmla="*/ 0 h 2424113" name="connsiteY6"/>
              <a:gd fmla="*/ 1318084 w 2316314" name="connsiteX7"/>
              <a:gd fmla="*/ 87289 h 2424113" name="connsiteY7"/>
              <a:gd fmla="*/ 1361774 w 2316314" name="connsiteX8"/>
              <a:gd fmla="*/ 198249 h 2424113" name="connsiteY8"/>
              <a:gd fmla="*/ 1795705 w 2316314" name="connsiteX9"/>
              <a:gd fmla="*/ 395019 h 2424113" name="connsiteY9"/>
              <a:gd fmla="*/ 1906779 w 2316314" name="connsiteX10"/>
              <a:gd fmla="*/ 272962 h 2424113" name="connsiteY10"/>
              <a:gd fmla="*/ 1846058 w 2316314" name="connsiteX11"/>
              <a:gd fmla="*/ 217482 h 2424113" name="connsiteY11"/>
              <a:gd fmla="*/ 1838653 w 2316314" name="connsiteX12"/>
              <a:gd fmla="*/ 61398 h 2424113" name="connsiteY12"/>
              <a:gd fmla="*/ 1994158 w 2316314" name="connsiteX13"/>
              <a:gd fmla="*/ 53261 h 2424113" name="connsiteY13"/>
              <a:gd fmla="*/ 2137073 w 2316314" name="connsiteX14"/>
              <a:gd fmla="*/ 183454 h 2424113" name="connsiteY14"/>
              <a:gd fmla="*/ 2279989 w 2316314" name="connsiteX15"/>
              <a:gd fmla="*/ 312168 h 2424113" name="connsiteY15"/>
              <a:gd fmla="*/ 2287394 w 2316314" name="connsiteX16"/>
              <a:gd fmla="*/ 468992 h 2424113" name="connsiteY16"/>
              <a:gd fmla="*/ 2205940 w 2316314" name="connsiteX17"/>
              <a:gd fmla="*/ 505239 h 2424113" name="connsiteY17"/>
              <a:gd fmla="*/ 2131890 w 2316314" name="connsiteX18"/>
              <a:gd fmla="*/ 477129 h 2424113" name="connsiteY18"/>
              <a:gd fmla="*/ 2070429 w 2316314" name="connsiteX19"/>
              <a:gd fmla="*/ 421649 h 2424113" name="connsiteY19"/>
              <a:gd fmla="*/ 1959354 w 2316314" name="connsiteX20"/>
              <a:gd fmla="*/ 544445 h 2424113" name="connsiteY20"/>
              <a:gd fmla="*/ 2249629 w 2316314" name="connsiteX21"/>
              <a:gd fmla="*/ 1298236 h 2424113" name="connsiteY21"/>
              <a:gd fmla="*/ 1124814 w 2316314" name="connsiteX22"/>
              <a:gd fmla="*/ 2424113 h 2424113" name="connsiteY22"/>
              <a:gd fmla="*/ 0 w 2316314" name="connsiteX23"/>
              <a:gd fmla="*/ 1298236 h 2424113" name="connsiteY23"/>
              <a:gd fmla="*/ 889337 w 2316314" name="connsiteX24"/>
              <a:gd fmla="*/ 198249 h 2424113" name="connsiteY24"/>
              <a:gd fmla="*/ 941912 w 2316314" name="connsiteX25"/>
              <a:gd fmla="*/ 76932 h 2424113" name="connsiteY25"/>
              <a:gd fmla="*/ 1124074 w 2316314" name="connsiteX26"/>
              <a:gd fmla="*/ 0 h 2424113" name="connsiteY2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b="b" l="l" r="r" t="t"/>
            <a:pathLst>
              <a:path h="2424113" w="2316314">
                <a:moveTo>
                  <a:pt x="1125537" y="327027"/>
                </a:moveTo>
                <a:cubicBezTo>
                  <a:pt x="588934" y="327027"/>
                  <a:pt x="153931" y="761649"/>
                  <a:pt x="153931" y="1297782"/>
                </a:cubicBezTo>
                <a:cubicBezTo>
                  <a:pt x="153931" y="1833915"/>
                  <a:pt x="588934" y="2268537"/>
                  <a:pt x="1125537" y="2268537"/>
                </a:cubicBezTo>
                <a:cubicBezTo>
                  <a:pt x="1662140" y="2268537"/>
                  <a:pt x="2097143" y="1833915"/>
                  <a:pt x="2097143" y="1297782"/>
                </a:cubicBezTo>
                <a:cubicBezTo>
                  <a:pt x="2097143" y="761649"/>
                  <a:pt x="1662140" y="327027"/>
                  <a:pt x="1125537" y="327027"/>
                </a:cubicBezTo>
                <a:close/>
                <a:moveTo>
                  <a:pt x="1124074" y="0"/>
                </a:moveTo>
                <a:cubicBezTo>
                  <a:pt x="1125555" y="0"/>
                  <a:pt x="1127036" y="0"/>
                  <a:pt x="1128517" y="0"/>
                </a:cubicBezTo>
                <a:cubicBezTo>
                  <a:pt x="1232927" y="3699"/>
                  <a:pt x="1289205" y="49562"/>
                  <a:pt x="1318084" y="87289"/>
                </a:cubicBezTo>
                <a:cubicBezTo>
                  <a:pt x="1346223" y="123536"/>
                  <a:pt x="1358071" y="163481"/>
                  <a:pt x="1361774" y="198249"/>
                </a:cubicBezTo>
                <a:cubicBezTo>
                  <a:pt x="1521721" y="233017"/>
                  <a:pt x="1669080" y="301072"/>
                  <a:pt x="1795705" y="395019"/>
                </a:cubicBezTo>
                <a:cubicBezTo>
                  <a:pt x="1795705" y="395019"/>
                  <a:pt x="1795705" y="395019"/>
                  <a:pt x="1906779" y="272962"/>
                </a:cubicBezTo>
                <a:cubicBezTo>
                  <a:pt x="1906779" y="272962"/>
                  <a:pt x="1906779" y="272962"/>
                  <a:pt x="1846058" y="217482"/>
                </a:cubicBezTo>
                <a:cubicBezTo>
                  <a:pt x="1800888" y="176797"/>
                  <a:pt x="1797186" y="106522"/>
                  <a:pt x="1838653" y="61398"/>
                </a:cubicBezTo>
                <a:cubicBezTo>
                  <a:pt x="1879381" y="15534"/>
                  <a:pt x="1948987" y="12575"/>
                  <a:pt x="1994158" y="53261"/>
                </a:cubicBezTo>
                <a:cubicBezTo>
                  <a:pt x="1994158" y="53261"/>
                  <a:pt x="1994158" y="53261"/>
                  <a:pt x="2137073" y="183454"/>
                </a:cubicBezTo>
                <a:cubicBezTo>
                  <a:pt x="2137073" y="183454"/>
                  <a:pt x="2137073" y="183454"/>
                  <a:pt x="2279989" y="312168"/>
                </a:cubicBezTo>
                <a:cubicBezTo>
                  <a:pt x="2325160" y="353594"/>
                  <a:pt x="2328862" y="423869"/>
                  <a:pt x="2287394" y="468992"/>
                </a:cubicBezTo>
                <a:cubicBezTo>
                  <a:pt x="2265920" y="493404"/>
                  <a:pt x="2235560" y="505239"/>
                  <a:pt x="2205940" y="505239"/>
                </a:cubicBezTo>
                <a:cubicBezTo>
                  <a:pt x="2179282" y="505239"/>
                  <a:pt x="2153364" y="496363"/>
                  <a:pt x="2131890" y="477129"/>
                </a:cubicBezTo>
                <a:cubicBezTo>
                  <a:pt x="2131890" y="477129"/>
                  <a:pt x="2131890" y="477129"/>
                  <a:pt x="2070429" y="421649"/>
                </a:cubicBezTo>
                <a:cubicBezTo>
                  <a:pt x="2070429" y="421649"/>
                  <a:pt x="2070429" y="421649"/>
                  <a:pt x="1959354" y="544445"/>
                </a:cubicBezTo>
                <a:cubicBezTo>
                  <a:pt x="2140035" y="744174"/>
                  <a:pt x="2249629" y="1008260"/>
                  <a:pt x="2249629" y="1298236"/>
                </a:cubicBezTo>
                <a:cubicBezTo>
                  <a:pt x="2249629" y="1918874"/>
                  <a:pt x="1745351" y="2424113"/>
                  <a:pt x="1124814" y="2424113"/>
                </a:cubicBezTo>
                <a:cubicBezTo>
                  <a:pt x="505019" y="2424113"/>
                  <a:pt x="0" y="1918874"/>
                  <a:pt x="0" y="1298236"/>
                </a:cubicBezTo>
                <a:cubicBezTo>
                  <a:pt x="0" y="758969"/>
                  <a:pt x="381356" y="306990"/>
                  <a:pt x="889337" y="198249"/>
                </a:cubicBezTo>
                <a:cubicBezTo>
                  <a:pt x="894520" y="161262"/>
                  <a:pt x="907849" y="116138"/>
                  <a:pt x="941912" y="76932"/>
                </a:cubicBezTo>
                <a:cubicBezTo>
                  <a:pt x="971532" y="42165"/>
                  <a:pt x="1027069" y="740"/>
                  <a:pt x="112407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Autofit/>
          </a:bodyPr>
          <a:lstStyle/>
          <a:p>
            <a:endParaRPr altLang="en-US" lang="zh-CN"/>
          </a:p>
        </p:txBody>
      </p:sp>
      <p:grpSp>
        <p:nvGrpSpPr>
          <p:cNvPr id="65" name="组合 64"/>
          <p:cNvGrpSpPr/>
          <p:nvPr/>
        </p:nvGrpSpPr>
        <p:grpSpPr>
          <a:xfrm>
            <a:off x="9916984" y="4229099"/>
            <a:ext cx="379412" cy="709614"/>
            <a:chOff x="1562590" y="3809999"/>
            <a:chExt cx="379412" cy="709614"/>
          </a:xfrm>
          <a:solidFill>
            <a:schemeClr val="accent5"/>
          </a:solidFill>
        </p:grpSpPr>
        <p:sp>
          <p:nvSpPr>
            <p:cNvPr id="67" name="椭圆 66"/>
            <p:cNvSpPr/>
            <p:nvPr/>
          </p:nvSpPr>
          <p:spPr>
            <a:xfrm>
              <a:off x="1562590" y="4140201"/>
              <a:ext cx="379412" cy="3794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8" name="矩形: 圆角 67"/>
            <p:cNvSpPr/>
            <p:nvPr/>
          </p:nvSpPr>
          <p:spPr>
            <a:xfrm>
              <a:off x="1700550" y="3809999"/>
              <a:ext cx="97294" cy="519907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66" name="矩形: 圆角 65"/>
          <p:cNvSpPr/>
          <p:nvPr/>
        </p:nvSpPr>
        <p:spPr>
          <a:xfrm rot="14391988">
            <a:off x="9680184" y="4623010"/>
            <a:ext cx="97294" cy="697669"/>
          </a:xfrm>
          <a:prstGeom prst="roundRect">
            <a:avLst>
              <a:gd fmla="val 50000" name="adj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4" name="矩形 73"/>
          <p:cNvSpPr/>
          <p:nvPr/>
        </p:nvSpPr>
        <p:spPr>
          <a:xfrm>
            <a:off x="1683258" y="5959473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北京</a:t>
            </a:r>
          </a:p>
        </p:txBody>
      </p:sp>
      <p:sp>
        <p:nvSpPr>
          <p:cNvPr id="75" name="矩形 74"/>
          <p:cNvSpPr/>
          <p:nvPr/>
        </p:nvSpPr>
        <p:spPr>
          <a:xfrm>
            <a:off x="4367509" y="5959473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上海</a:t>
            </a:r>
          </a:p>
        </p:txBody>
      </p:sp>
      <p:sp>
        <p:nvSpPr>
          <p:cNvPr id="76" name="矩形 75"/>
          <p:cNvSpPr/>
          <p:nvPr/>
        </p:nvSpPr>
        <p:spPr>
          <a:xfrm>
            <a:off x="9703736" y="5946771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深圳</a:t>
            </a:r>
          </a:p>
        </p:txBody>
      </p:sp>
      <p:sp>
        <p:nvSpPr>
          <p:cNvPr id="77" name="矩形 76"/>
          <p:cNvSpPr/>
          <p:nvPr/>
        </p:nvSpPr>
        <p:spPr>
          <a:xfrm>
            <a:off x="7051759" y="5959473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广州</a:t>
            </a:r>
          </a:p>
        </p:txBody>
      </p:sp>
      <p:sp>
        <p:nvSpPr>
          <p:cNvPr id="78" name="矩形 77"/>
          <p:cNvSpPr/>
          <p:nvPr/>
        </p:nvSpPr>
        <p:spPr>
          <a:xfrm>
            <a:off x="1385443" y="2885978"/>
            <a:ext cx="1467167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zh-CN" b="1" lang="en-US" sz="32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52min</a:t>
            </a:r>
          </a:p>
        </p:txBody>
      </p:sp>
      <p:sp>
        <p:nvSpPr>
          <p:cNvPr id="79" name="矩形 78"/>
          <p:cNvSpPr/>
          <p:nvPr/>
        </p:nvSpPr>
        <p:spPr>
          <a:xfrm>
            <a:off x="4022097" y="2885978"/>
            <a:ext cx="1467167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zh-CN" b="1" lang="en-US" sz="3200">
                <a:solidFill>
                  <a:schemeClr val="accent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51min</a:t>
            </a:r>
          </a:p>
        </p:txBody>
      </p:sp>
      <p:sp>
        <p:nvSpPr>
          <p:cNvPr id="80" name="矩形 79"/>
          <p:cNvSpPr/>
          <p:nvPr/>
        </p:nvSpPr>
        <p:spPr>
          <a:xfrm>
            <a:off x="6698279" y="2885978"/>
            <a:ext cx="1467167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zh-CN" b="1" lang="en-US" sz="3200">
                <a:solidFill>
                  <a:schemeClr val="accent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46min</a:t>
            </a:r>
          </a:p>
        </p:txBody>
      </p:sp>
      <p:sp>
        <p:nvSpPr>
          <p:cNvPr id="81" name="矩形 80"/>
          <p:cNvSpPr/>
          <p:nvPr/>
        </p:nvSpPr>
        <p:spPr>
          <a:xfrm>
            <a:off x="9367325" y="2885978"/>
            <a:ext cx="1467167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zh-CN" b="1" lang="en-US" sz="3200">
                <a:solidFill>
                  <a:schemeClr val="accent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40min</a:t>
            </a:r>
          </a:p>
        </p:txBody>
      </p:sp>
    </p:spTree>
    <p:extLst>
      <p:ext uri="{BB962C8B-B14F-4D97-AF65-F5344CB8AC3E}">
        <p14:creationId val="45675444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RESOURCE_PATHS_HASH_PRESENTER" val="2dab8d39fb897dd33d06261b53cb9aa2f67c591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E4A40"/>
      </a:accent1>
      <a:accent2>
        <a:srgbClr val="D8A86A"/>
      </a:accent2>
      <a:accent3>
        <a:srgbClr val="489683"/>
      </a:accent3>
      <a:accent4>
        <a:srgbClr val="E97362"/>
      </a:accent4>
      <a:accent5>
        <a:srgbClr val="4D2307"/>
      </a:accent5>
      <a:accent6>
        <a:srgbClr val="855719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160</Paragraphs>
  <Slides>15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baseType="lpstr" size="24">
      <vt:lpstr>Arial</vt:lpstr>
      <vt:lpstr>等线 Light</vt:lpstr>
      <vt:lpstr>等线</vt:lpstr>
      <vt:lpstr>Calibri Light</vt:lpstr>
      <vt:lpstr>Calibri</vt:lpstr>
      <vt:lpstr>造字工房尚雅（非商用）常规体</vt:lpstr>
      <vt:lpstr>微软雅黑</vt:lpstr>
      <vt:lpstr>禹卫书法行书简体 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2021-08-22T12:07:14Z</dcterms:created>
  <cp:lastPrinted>2021-08-22T12:07:14Z</cp:lastPrinted>
  <dcterms:modified xsi:type="dcterms:W3CDTF">2021-08-22T05:52:23Z</dcterms:modified>
  <cp:revision>1</cp:revision>
</cp:coreProperties>
</file>