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6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64" r:id="rId1"/>
  </p:sldMasterIdLst>
  <p:notesMasterIdLst>
    <p:notesMasterId r:id="rId2"/>
  </p:notesMasterIdLst>
  <p:sldIdLst>
    <p:sldId id="303" r:id="rId3"/>
    <p:sldId id="330" r:id="rId4"/>
    <p:sldId id="332" r:id="rId5"/>
    <p:sldId id="312" r:id="rId6"/>
    <p:sldId id="314" r:id="rId7"/>
    <p:sldId id="339" r:id="rId8"/>
    <p:sldId id="345" r:id="rId9"/>
    <p:sldId id="340" r:id="rId10"/>
    <p:sldId id="341" r:id="rId11"/>
    <p:sldId id="353" r:id="rId12"/>
    <p:sldId id="334" r:id="rId13"/>
    <p:sldId id="346" r:id="rId14"/>
    <p:sldId id="307" r:id="rId15"/>
    <p:sldId id="349" r:id="rId16"/>
    <p:sldId id="347" r:id="rId17"/>
    <p:sldId id="352" r:id="rId18"/>
    <p:sldId id="354" r:id="rId19"/>
    <p:sldId id="337" r:id="rId20"/>
    <p:sldId id="316" r:id="rId21"/>
    <p:sldId id="358" r:id="rId22"/>
    <p:sldId id="357" r:id="rId23"/>
    <p:sldId id="356" r:id="rId24"/>
    <p:sldId id="310" r:id="rId25"/>
    <p:sldId id="355" r:id="rId26"/>
    <p:sldId id="338" r:id="rId27"/>
    <p:sldId id="360" r:id="rId28"/>
    <p:sldId id="362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方正姚体" panose="02010601030101010101" pitchFamily="2" charset="-122"/>
      <p:regular r:id="rId35"/>
    </p:embeddedFont>
    <p:embeddedFont>
      <p:font typeface="Gulim" panose="020B0600000101010101" pitchFamily="34" charset="-127"/>
      <p:regular r:id="rId36"/>
    </p:embeddedFont>
    <p:embeddedFont>
      <p:font typeface="Jokerman" panose="04090605060D06020702" pitchFamily="82" charset="0"/>
      <p:regular r:id="rId37"/>
    </p:embeddedFont>
    <p:embeddedFont>
      <p:font typeface="微软雅黑" panose="020B0503020204020204" pitchFamily="34" charset="-122"/>
      <p:regular r:id="rId38"/>
      <p:bold r:id="rId3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5" autoAdjust="0"/>
    <p:restoredTop sz="92642" autoAdjust="0"/>
  </p:normalViewPr>
  <p:slideViewPr>
    <p:cSldViewPr snapToGrid="0">
      <p:cViewPr varScale="1">
        <p:scale>
          <a:sx n="104" d="100"/>
          <a:sy n="104" d="100"/>
        </p:scale>
        <p:origin x="99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2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8.xml" Type="http://schemas.openxmlformats.org/officeDocument/2006/relationships/slide"/><Relationship Id="rId11" Target="slides/slide9.xml" Type="http://schemas.openxmlformats.org/officeDocument/2006/relationships/slide"/><Relationship Id="rId12" Target="slides/slide10.xml" Type="http://schemas.openxmlformats.org/officeDocument/2006/relationships/slide"/><Relationship Id="rId13" Target="slides/slide11.xml" Type="http://schemas.openxmlformats.org/officeDocument/2006/relationships/slide"/><Relationship Id="rId14" Target="slides/slide12.xml" Type="http://schemas.openxmlformats.org/officeDocument/2006/relationships/slide"/><Relationship Id="rId15" Target="slides/slide13.xml" Type="http://schemas.openxmlformats.org/officeDocument/2006/relationships/slide"/><Relationship Id="rId16" Target="slides/slide14.xml" Type="http://schemas.openxmlformats.org/officeDocument/2006/relationships/slide"/><Relationship Id="rId17" Target="slides/slide15.xml" Type="http://schemas.openxmlformats.org/officeDocument/2006/relationships/slide"/><Relationship Id="rId18" Target="slides/slide16.xml" Type="http://schemas.openxmlformats.org/officeDocument/2006/relationships/slide"/><Relationship Id="rId19" Target="slides/slide17.xml" Type="http://schemas.openxmlformats.org/officeDocument/2006/relationships/slide"/><Relationship Id="rId2" Target="notesMasters/notesMaster1.xml" Type="http://schemas.openxmlformats.org/officeDocument/2006/relationships/notesMaster"/><Relationship Id="rId20" Target="slides/slide18.xml" Type="http://schemas.openxmlformats.org/officeDocument/2006/relationships/slide"/><Relationship Id="rId21" Target="slides/slide19.xml" Type="http://schemas.openxmlformats.org/officeDocument/2006/relationships/slide"/><Relationship Id="rId22" Target="slides/slide20.xml" Type="http://schemas.openxmlformats.org/officeDocument/2006/relationships/slide"/><Relationship Id="rId23" Target="slides/slide21.xml" Type="http://schemas.openxmlformats.org/officeDocument/2006/relationships/slide"/><Relationship Id="rId24" Target="slides/slide22.xml" Type="http://schemas.openxmlformats.org/officeDocument/2006/relationships/slide"/><Relationship Id="rId25" Target="slides/slide23.xml" Type="http://schemas.openxmlformats.org/officeDocument/2006/relationships/slide"/><Relationship Id="rId26" Target="slides/slide24.xml" Type="http://schemas.openxmlformats.org/officeDocument/2006/relationships/slide"/><Relationship Id="rId27" Target="slides/slide25.xml" Type="http://schemas.openxmlformats.org/officeDocument/2006/relationships/slide"/><Relationship Id="rId28" Target="slides/slide26.xml" Type="http://schemas.openxmlformats.org/officeDocument/2006/relationships/slide"/><Relationship Id="rId29" Target="slides/slide27.xml" Type="http://schemas.openxmlformats.org/officeDocument/2006/relationships/slide"/><Relationship Id="rId3" Target="slides/slide1.xml" Type="http://schemas.openxmlformats.org/officeDocument/2006/relationships/slide"/><Relationship Id="rId30" Target="tags/tag1.xml" Type="http://schemas.openxmlformats.org/officeDocument/2006/relationships/tags"/><Relationship Id="rId31" Target="fonts/font1.fntdata" Type="http://schemas.openxmlformats.org/officeDocument/2006/relationships/font"/><Relationship Id="rId32" Target="fonts/font2.fntdata" Type="http://schemas.openxmlformats.org/officeDocument/2006/relationships/font"/><Relationship Id="rId33" Target="fonts/font3.fntdata" Type="http://schemas.openxmlformats.org/officeDocument/2006/relationships/font"/><Relationship Id="rId34" Target="fonts/font4.fntdata" Type="http://schemas.openxmlformats.org/officeDocument/2006/relationships/font"/><Relationship Id="rId35" Target="fonts/font5.fntdata" Type="http://schemas.openxmlformats.org/officeDocument/2006/relationships/font"/><Relationship Id="rId36" Target="fonts/font6.fntdata" Type="http://schemas.openxmlformats.org/officeDocument/2006/relationships/font"/><Relationship Id="rId37" Target="fonts/font7.fntdata" Type="http://schemas.openxmlformats.org/officeDocument/2006/relationships/font"/><Relationship Id="rId38" Target="fonts/font8.fntdata" Type="http://schemas.openxmlformats.org/officeDocument/2006/relationships/font"/><Relationship Id="rId39" Target="fonts/font9.fntdata" Type="http://schemas.openxmlformats.org/officeDocument/2006/relationships/font"/><Relationship Id="rId4" Target="slides/slide2.xml" Type="http://schemas.openxmlformats.org/officeDocument/2006/relationships/slide"/><Relationship Id="rId40" Target="presProps.xml" Type="http://schemas.openxmlformats.org/officeDocument/2006/relationships/presProps"/><Relationship Id="rId41" Target="viewProps.xml" Type="http://schemas.openxmlformats.org/officeDocument/2006/relationships/viewProps"/><Relationship Id="rId42" Target="theme/theme1.xml" Type="http://schemas.openxmlformats.org/officeDocument/2006/relationships/theme"/><Relationship Id="rId43" Target="tableStyles.xml" Type="http://schemas.openxmlformats.org/officeDocument/2006/relationships/tableStyles"/><Relationship Id="rId5" Target="slides/slide3.xml" Type="http://schemas.openxmlformats.org/officeDocument/2006/relationships/slide"/><Relationship Id="rId6" Target="slides/slide4.xml" Type="http://schemas.openxmlformats.org/officeDocument/2006/relationships/slide"/><Relationship Id="rId7" Target="slides/slide5.xml" Type="http://schemas.openxmlformats.org/officeDocument/2006/relationships/slide"/><Relationship Id="rId8" Target="slides/slide6.xml" Type="http://schemas.openxmlformats.org/officeDocument/2006/relationships/slide"/><Relationship Id="rId9" Target="slides/slide7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Relationship Id="rId2" Target="colors6.xml" Type="http://schemas.microsoft.com/office/2011/relationships/chartColorStyle"/><Relationship Id="rId3" Target="style6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645F"/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E9645F"/>
              </a:solidFill>
              <a:ln w="19050"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1"/>
            <c:spPr>
              <a:noFill/>
              <a:ln w="19050">
                <a:noFill/>
              </a:ln>
            </c:spPr>
          </c:dPt>
          <c:dLbls>
            <c:dLbl>
              <c:idx val="0"/>
              <c:layout>
                <c:manualLayout>
                  <c:x val="-0.13521018624305725"/>
                  <c:y val="-0.254791408777236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5400" b="0" i="0" u="none" strike="noStrike" kern="1200" baseline="0" smtId="4294967295">
                      <a:solidFill>
                        <a:schemeClr val="bg1"/>
                      </a:solidFill>
                      <a:latin typeface="+mn-lt"/>
                      <a:ea typeface="+mj-ea"/>
                      <a:cs typeface="+mn-cs"/>
                    </a:defRPr>
                  </a:pPr>
                  <a:endParaRPr sz="54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j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42364"/>
                      <c:h val="0.3313015"/>
                    </c:manualLayout>
                  </c15:layout>
                </c:ext>
              </c:extLst>
            </c:dLbl>
            <c:dLbl>
              <c:idx val="1"/>
              <c:delete val="1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0.65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645F"/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E9645F"/>
              </a:solidFill>
              <a:ln w="19050"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1"/>
            <c:spPr>
              <a:noFill/>
              <a:ln w="19050">
                <a:noFill/>
              </a:ln>
            </c:spPr>
          </c:dPt>
          <c:dLbls>
            <c:dLbl>
              <c:idx val="0"/>
              <c:layout>
                <c:manualLayout>
                  <c:x val="-0.16218198835849762"/>
                  <c:y val="-0.210631176829338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5400" b="0" i="0" u="none" strike="noStrike" kern="1200" baseline="0" smtId="4294967295">
                      <a:solidFill>
                        <a:schemeClr val="bg1"/>
                      </a:solidFill>
                      <a:latin typeface="+mn-lt"/>
                      <a:ea typeface="+mj-ea"/>
                      <a:cs typeface="+mn-cs"/>
                    </a:defRPr>
                  </a:pPr>
                  <a:endParaRPr sz="54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j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42364"/>
                      <c:h val="0.3313015"/>
                    </c:manualLayout>
                  </c15:layout>
                </c:ext>
              </c:extLst>
            </c:dLbl>
            <c:dLbl>
              <c:idx val="1"/>
              <c:delete val="1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0.45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645F"/>
            </a:solidFill>
            <a:ln>
              <a:noFill/>
            </a:ln>
          </c:spPr>
          <c:dPt>
            <c:idx val="0"/>
            <c:invertIfNegative val="1"/>
            <c:spPr>
              <a:solidFill>
                <a:srgbClr val="E9645F"/>
              </a:solidFill>
              <a:ln w="19050">
                <a:noFill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1"/>
            <c:spPr>
              <a:noFill/>
              <a:ln w="19050">
                <a:noFill/>
              </a:ln>
            </c:spPr>
          </c:dPt>
          <c:dLbls>
            <c:dLbl>
              <c:idx val="0"/>
              <c:layout>
                <c:manualLayout>
                  <c:x val="-0.19140143692493439"/>
                  <c:y val="0.04630106687545776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5400" b="0" i="0" u="none" strike="noStrike" kern="1200" baseline="0" smtId="4294967295">
                      <a:solidFill>
                        <a:schemeClr val="bg1"/>
                      </a:solidFill>
                      <a:latin typeface="+mn-lt"/>
                      <a:ea typeface="+mj-ea"/>
                      <a:cs typeface="+mn-cs"/>
                    </a:defRPr>
                  </a:pPr>
                  <a:endParaRPr sz="54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j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42364"/>
                      <c:h val="0.3313015"/>
                    </c:manualLayout>
                  </c15:layout>
                </c:ext>
              </c:extLst>
            </c:dLbl>
            <c:dLbl>
              <c:idx val="1"/>
              <c:delete val="1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0.15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645F"/>
            </a:solidFill>
            <a:ln>
              <a:noFill/>
            </a:ln>
          </c:spPr>
          <c:dPt>
            <c:idx val="0"/>
            <c:invertIfNegative val="1"/>
            <c:spPr>
              <a:solidFill>
                <a:schemeClr val="bg1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noFill/>
              <a:ln w="19050">
                <a:noFill/>
              </a:ln>
            </c:spPr>
          </c:dPt>
          <c:dLbls>
            <c:dLbl>
              <c:idx val="0"/>
              <c:layout>
                <c:manualLayout>
                  <c:x val="-0.13521018624305725"/>
                  <c:y val="-0.254791408777236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3600" b="0" i="0" u="none" strike="noStrike" kern="1200" baseline="0" smtId="4294967295">
                      <a:solidFill>
                        <a:schemeClr val="bg1"/>
                      </a:solidFill>
                      <a:latin typeface="+mn-lt"/>
                      <a:ea typeface="+mj-ea"/>
                      <a:cs typeface="+mn-cs"/>
                    </a:defRPr>
                  </a:pPr>
                  <a:endParaRPr sz="36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j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42364"/>
                      <c:h val="0.3313015"/>
                    </c:manualLayout>
                  </c15:layout>
                </c:ext>
              </c:extLst>
            </c:dLbl>
            <c:dLbl>
              <c:idx val="1"/>
              <c:delete val="1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0.65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645F"/>
            </a:solidFill>
            <a:ln>
              <a:noFill/>
            </a:ln>
          </c:spPr>
          <c:dPt>
            <c:idx val="0"/>
            <c:invertIfNegative val="1"/>
            <c:spPr>
              <a:solidFill>
                <a:schemeClr val="bg1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noFill/>
              <a:ln w="19050">
                <a:noFill/>
              </a:ln>
            </c:spPr>
          </c:dPt>
          <c:dLbls>
            <c:dLbl>
              <c:idx val="0"/>
              <c:layout>
                <c:manualLayout>
                  <c:x val="-0.13521018624305725"/>
                  <c:y val="-0.2547914087772369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3600" b="0" i="0" u="none" strike="noStrike" kern="1200" baseline="0" smtId="4294967295">
                      <a:solidFill>
                        <a:schemeClr val="bg1"/>
                      </a:solidFill>
                      <a:latin typeface="+mn-lt"/>
                      <a:ea typeface="+mj-ea"/>
                      <a:cs typeface="+mn-cs"/>
                    </a:defRPr>
                  </a:pPr>
                  <a:endParaRPr sz="36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j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42364"/>
                      <c:h val="0.3313015"/>
                    </c:manualLayout>
                  </c15:layout>
                </c:ext>
              </c:extLst>
            </c:dLbl>
            <c:dLbl>
              <c:idx val="1"/>
              <c:delete val="1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0.75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E9645F"/>
            </a:solidFill>
            <a:ln>
              <a:noFill/>
            </a:ln>
          </c:spPr>
          <c:dPt>
            <c:idx val="0"/>
            <c:invertIfNegative val="1"/>
            <c:spPr>
              <a:solidFill>
                <a:schemeClr val="bg1"/>
              </a:solidFill>
              <a:ln w="19050">
                <a:noFill/>
              </a:ln>
            </c:spPr>
          </c:dPt>
          <c:dPt>
            <c:idx val="1"/>
            <c:invertIfNegative val="1"/>
            <c:spPr>
              <a:noFill/>
              <a:ln w="19050">
                <a:noFill/>
              </a:ln>
            </c:spPr>
          </c:dPt>
          <c:dLbls>
            <c:dLbl>
              <c:idx val="0"/>
              <c:layout>
                <c:manualLayout>
                  <c:x val="-0.1867334395647049"/>
                  <c:y val="-0.0641649737954139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sz="3600" b="0" i="0" u="none" strike="noStrike" kern="1200" baseline="0" smtId="4294967295">
                      <a:solidFill>
                        <a:schemeClr val="bg1"/>
                      </a:solidFill>
                      <a:latin typeface="+mn-lt"/>
                      <a:ea typeface="+mj-ea"/>
                      <a:cs typeface="+mn-cs"/>
                    </a:defRPr>
                  </a:pPr>
                  <a:endParaRPr sz="36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j-ea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42364"/>
                      <c:h val="0.3313015"/>
                    </c:manualLayout>
                  </c15:layout>
                </c:ext>
              </c:extLst>
            </c:dLbl>
            <c:dLbl>
              <c:idx val="1"/>
              <c:delete val="1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%">
                  <c:v>0.25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B5EDD-FF9E-4057-A488-E848CDD604EF}" type="datetimeFigureOut">
              <a:rPr lang="zh-CN" altLang="en-US" smtClean="0"/>
              <a:t>2018/6/2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E4CA6-4D40-4370-8D93-DA5309A021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276145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68954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04829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588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414039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07655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5258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230702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3168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77851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455712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61844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34478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63475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69223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71208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9000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30246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67201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28566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2920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27196960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media/image1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5075"/>
          <a:stretch>
            <a:fillRect/>
          </a:stretch>
        </p:blipFill>
        <p:spPr>
          <a:xfrm>
            <a:off x="0" y="0"/>
            <a:ext cx="12192541" cy="6858000"/>
          </a:xfrm>
          <a:prstGeom prst="rect">
            <a:avLst/>
          </a:prstGeom>
        </p:spPr>
      </p:pic>
    </p:spTree>
    <p:extLst>
      <p:ext uri="{BB962C8B-B14F-4D97-AF65-F5344CB8AC3E}">
        <p14:creationId val="2246221694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5075"/>
          <a:stretch>
            <a:fillRect/>
          </a:stretch>
        </p:blipFill>
        <p:spPr>
          <a:xfrm>
            <a:off x="0" y="0"/>
            <a:ext cx="12192541" cy="6858000"/>
          </a:xfrm>
          <a:prstGeom prst="rect">
            <a:avLst/>
          </a:prstGeom>
        </p:spPr>
      </p:pic>
    </p:spTree>
    <p:extLst>
      <p:ext uri="{BB962C8B-B14F-4D97-AF65-F5344CB8AC3E}">
        <p14:creationId val="334848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1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12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5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6.xml" Type="http://schemas.openxmlformats.org/officeDocument/2006/relationships/notesSlide"/></Relationships>
</file>

<file path=ppt/slides/_rels/slide2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7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charts/chart4.xml" Type="http://schemas.openxmlformats.org/officeDocument/2006/relationships/chart"/><Relationship Id="rId4" Target="../charts/chart5.xml" Type="http://schemas.openxmlformats.org/officeDocument/2006/relationships/chart"/><Relationship Id="rId5" Target="../charts/chart6.xml" Type="http://schemas.openxmlformats.org/officeDocument/2006/relationships/chart"/></Relationships>
</file>

<file path=ppt/slides/_rels/slide2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14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png" Type="http://schemas.openxmlformats.org/officeDocument/2006/relationships/image"/><Relationship Id="rId4" Target="../charts/chart1.xml" Type="http://schemas.openxmlformats.org/officeDocument/2006/relationships/chart"/><Relationship Id="rId5" Target="../charts/chart2.xml" Type="http://schemas.openxmlformats.org/officeDocument/2006/relationships/chart"/><Relationship Id="rId6" Target="../charts/chart3.xml" Type="http://schemas.openxmlformats.org/officeDocument/2006/relationships/chart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圆角矩形标注 7"/>
          <p:cNvSpPr/>
          <p:nvPr/>
        </p:nvSpPr>
        <p:spPr>
          <a:xfrm>
            <a:off x="3384752" y="591422"/>
            <a:ext cx="5464279" cy="5505834"/>
          </a:xfrm>
          <a:prstGeom prst="wedgeRoundRectCallout">
            <a:avLst/>
          </a:prstGeom>
          <a:solidFill>
            <a:srgbClr val="2E75B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3389670" y="1575590"/>
            <a:ext cx="6826050" cy="3124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19900">
                <a:solidFill>
                  <a:schemeClr val="bg1"/>
                </a:solidFill>
                <a:ea charset="-127" panose="020b0600000101010101" pitchFamily="34" typeface="Gulim"/>
              </a:rPr>
              <a:t>2016</a:t>
            </a: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4026308" y="4162832"/>
            <a:ext cx="4317600" cy="310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592455" y="4178348"/>
            <a:ext cx="6410644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2400">
                <a:solidFill>
                  <a:schemeClr val="bg1"/>
                </a:solidFill>
                <a:ea charset="-127" panose="020b0600000101010101" pitchFamily="34" typeface="Gulim"/>
              </a:rPr>
              <a:t>Some text about your  related goes here…</a:t>
            </a:r>
          </a:p>
        </p:txBody>
      </p:sp>
      <p:sp>
        <p:nvSpPr>
          <p:cNvPr id="6" name="矩形 5"/>
          <p:cNvSpPr/>
          <p:nvPr/>
        </p:nvSpPr>
        <p:spPr>
          <a:xfrm>
            <a:off x="10003099" y="6396335"/>
            <a:ext cx="2084446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2400">
                <a:solidFill>
                  <a:schemeClr val="bg1"/>
                </a:solidFill>
                <a:ea charset="-127" panose="020b0600000101010101" pitchFamily="34" typeface="Gulim"/>
              </a:rPr>
              <a:t>BY UNDRELAN</a:t>
            </a:r>
          </a:p>
        </p:txBody>
      </p:sp>
    </p:spTree>
    <p:extLst>
      <p:ext uri="{BB962C8B-B14F-4D97-AF65-F5344CB8AC3E}">
        <p14:creationId val="64545713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6188" t="26188"/>
          <a:stretch>
            <a:fillRect/>
          </a:stretch>
        </p:blipFill>
        <p:spPr>
          <a:xfrm>
            <a:off x="0" y="0"/>
            <a:ext cx="12192000" cy="6858000"/>
          </a:xfrm>
          <a:prstGeom prst="rtTriangle">
            <a:avLst/>
          </a:prstGeom>
          <a:effectLst>
            <a:reflection algn="bl" dir="5400000" dist="50800" endPos="0" rotWithShape="0" sy="-100000"/>
          </a:effectLst>
        </p:spPr>
      </p:pic>
      <p:sp>
        <p:nvSpPr>
          <p:cNvPr id="7" name="矩形 6"/>
          <p:cNvSpPr/>
          <p:nvPr/>
        </p:nvSpPr>
        <p:spPr>
          <a:xfrm>
            <a:off x="1497429" y="4319278"/>
            <a:ext cx="8144511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60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ADD YOUR TITLE</a:t>
            </a:r>
          </a:p>
        </p:txBody>
      </p:sp>
      <p:sp>
        <p:nvSpPr>
          <p:cNvPr id="9" name="矩形 8"/>
          <p:cNvSpPr/>
          <p:nvPr/>
        </p:nvSpPr>
        <p:spPr>
          <a:xfrm>
            <a:off x="1601422" y="5389073"/>
            <a:ext cx="6410644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ea charset="-127" panose="020b0600000101010101" pitchFamily="34" typeface="Gulim"/>
              </a:rPr>
              <a:t>Some text about your  related goes here Some text about your  related goes here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119513" y="4097735"/>
            <a:ext cx="1377916" cy="2122335"/>
          </a:xfrm>
          <a:custGeom>
            <a:rect b="b" l="l" r="r" t="t"/>
            <a:pathLst>
              <a:path h="2122335" w="1377916">
                <a:moveTo>
                  <a:pt x="793103" y="891701"/>
                </a:moveTo>
                <a:cubicBezTo>
                  <a:pt x="765166" y="891701"/>
                  <a:pt x="743598" y="899096"/>
                  <a:pt x="728397" y="913886"/>
                </a:cubicBezTo>
                <a:cubicBezTo>
                  <a:pt x="713197" y="928676"/>
                  <a:pt x="705596" y="950860"/>
                  <a:pt x="705596" y="980440"/>
                </a:cubicBezTo>
                <a:cubicBezTo>
                  <a:pt x="705596" y="1010019"/>
                  <a:pt x="713197" y="1031999"/>
                  <a:pt x="728397" y="1046378"/>
                </a:cubicBezTo>
                <a:cubicBezTo>
                  <a:pt x="743598" y="1060757"/>
                  <a:pt x="765166" y="1067946"/>
                  <a:pt x="793103" y="1067946"/>
                </a:cubicBezTo>
                <a:cubicBezTo>
                  <a:pt x="823504" y="1067946"/>
                  <a:pt x="846099" y="1060757"/>
                  <a:pt x="860889" y="1046378"/>
                </a:cubicBezTo>
                <a:cubicBezTo>
                  <a:pt x="875679" y="1031999"/>
                  <a:pt x="883074" y="1010019"/>
                  <a:pt x="883074" y="980440"/>
                </a:cubicBezTo>
                <a:cubicBezTo>
                  <a:pt x="883074" y="950860"/>
                  <a:pt x="875679" y="928676"/>
                  <a:pt x="860889" y="913886"/>
                </a:cubicBezTo>
                <a:cubicBezTo>
                  <a:pt x="846099" y="899096"/>
                  <a:pt x="823504" y="891701"/>
                  <a:pt x="793103" y="891701"/>
                </a:cubicBezTo>
                <a:close/>
                <a:moveTo>
                  <a:pt x="979208" y="640274"/>
                </a:moveTo>
                <a:cubicBezTo>
                  <a:pt x="948806" y="640274"/>
                  <a:pt x="922308" y="651367"/>
                  <a:pt x="899712" y="673551"/>
                </a:cubicBezTo>
                <a:cubicBezTo>
                  <a:pt x="877117" y="695736"/>
                  <a:pt x="865819" y="722440"/>
                  <a:pt x="865819" y="753663"/>
                </a:cubicBezTo>
                <a:cubicBezTo>
                  <a:pt x="865819" y="784886"/>
                  <a:pt x="877117" y="811590"/>
                  <a:pt x="899712" y="833774"/>
                </a:cubicBezTo>
                <a:cubicBezTo>
                  <a:pt x="922308" y="855959"/>
                  <a:pt x="948806" y="867051"/>
                  <a:pt x="979208" y="867051"/>
                </a:cubicBezTo>
                <a:cubicBezTo>
                  <a:pt x="1011252" y="867051"/>
                  <a:pt x="1038161" y="855959"/>
                  <a:pt x="1059935" y="833774"/>
                </a:cubicBezTo>
                <a:cubicBezTo>
                  <a:pt x="1081709" y="811590"/>
                  <a:pt x="1092596" y="784886"/>
                  <a:pt x="1092596" y="753663"/>
                </a:cubicBezTo>
                <a:cubicBezTo>
                  <a:pt x="1092596" y="722440"/>
                  <a:pt x="1081709" y="695736"/>
                  <a:pt x="1059935" y="673551"/>
                </a:cubicBezTo>
                <a:cubicBezTo>
                  <a:pt x="1038161" y="651367"/>
                  <a:pt x="1011252" y="640274"/>
                  <a:pt x="979208" y="640274"/>
                </a:cubicBezTo>
                <a:close/>
                <a:moveTo>
                  <a:pt x="1060552" y="388848"/>
                </a:moveTo>
                <a:cubicBezTo>
                  <a:pt x="1031794" y="388848"/>
                  <a:pt x="1010020" y="396448"/>
                  <a:pt x="995230" y="411649"/>
                </a:cubicBezTo>
                <a:cubicBezTo>
                  <a:pt x="980440" y="426850"/>
                  <a:pt x="973045" y="448418"/>
                  <a:pt x="973045" y="476354"/>
                </a:cubicBezTo>
                <a:cubicBezTo>
                  <a:pt x="973045" y="506755"/>
                  <a:pt x="980440" y="528940"/>
                  <a:pt x="995230" y="542908"/>
                </a:cubicBezTo>
                <a:cubicBezTo>
                  <a:pt x="1010020" y="556876"/>
                  <a:pt x="1031794" y="563860"/>
                  <a:pt x="1060552" y="563860"/>
                </a:cubicBezTo>
                <a:cubicBezTo>
                  <a:pt x="1090131" y="563860"/>
                  <a:pt x="1112521" y="556876"/>
                  <a:pt x="1127722" y="542908"/>
                </a:cubicBezTo>
                <a:cubicBezTo>
                  <a:pt x="1142922" y="528940"/>
                  <a:pt x="1150523" y="506755"/>
                  <a:pt x="1150523" y="476354"/>
                </a:cubicBezTo>
                <a:cubicBezTo>
                  <a:pt x="1150523" y="448418"/>
                  <a:pt x="1142922" y="426850"/>
                  <a:pt x="1127722" y="411649"/>
                </a:cubicBezTo>
                <a:cubicBezTo>
                  <a:pt x="1112521" y="396448"/>
                  <a:pt x="1090131" y="388848"/>
                  <a:pt x="1060552" y="388848"/>
                </a:cubicBezTo>
                <a:close/>
                <a:moveTo>
                  <a:pt x="623925" y="0"/>
                </a:moveTo>
                <a:cubicBezTo>
                  <a:pt x="720842" y="0"/>
                  <a:pt x="807077" y="11901"/>
                  <a:pt x="882631" y="35703"/>
                </a:cubicBezTo>
                <a:cubicBezTo>
                  <a:pt x="958185" y="59505"/>
                  <a:pt x="1023474" y="94798"/>
                  <a:pt x="1078500" y="141581"/>
                </a:cubicBezTo>
                <a:cubicBezTo>
                  <a:pt x="1137633" y="192472"/>
                  <a:pt x="1181983" y="254238"/>
                  <a:pt x="1211550" y="326877"/>
                </a:cubicBezTo>
                <a:cubicBezTo>
                  <a:pt x="1241117" y="399517"/>
                  <a:pt x="1255900" y="482619"/>
                  <a:pt x="1255900" y="576185"/>
                </a:cubicBezTo>
                <a:cubicBezTo>
                  <a:pt x="1255900" y="645243"/>
                  <a:pt x="1237824" y="715324"/>
                  <a:pt x="1201671" y="786430"/>
                </a:cubicBezTo>
                <a:cubicBezTo>
                  <a:pt x="1165518" y="857535"/>
                  <a:pt x="1111700" y="930081"/>
                  <a:pt x="1040216" y="1004069"/>
                </a:cubicBezTo>
                <a:cubicBezTo>
                  <a:pt x="969553" y="1066553"/>
                  <a:pt x="898685" y="1128623"/>
                  <a:pt x="827612" y="1190280"/>
                </a:cubicBezTo>
                <a:cubicBezTo>
                  <a:pt x="756539" y="1251936"/>
                  <a:pt x="685671" y="1314411"/>
                  <a:pt x="615009" y="1377704"/>
                </a:cubicBezTo>
                <a:cubicBezTo>
                  <a:pt x="531200" y="1453334"/>
                  <a:pt x="463208" y="1525473"/>
                  <a:pt x="411033" y="1594120"/>
                </a:cubicBezTo>
                <a:cubicBezTo>
                  <a:pt x="358858" y="1662767"/>
                  <a:pt x="322910" y="1727915"/>
                  <a:pt x="303191" y="1789565"/>
                </a:cubicBezTo>
                <a:lnTo>
                  <a:pt x="1291026" y="1605925"/>
                </a:lnTo>
                <a:lnTo>
                  <a:pt x="1377916" y="2122335"/>
                </a:lnTo>
                <a:lnTo>
                  <a:pt x="0" y="2034829"/>
                </a:lnTo>
                <a:cubicBezTo>
                  <a:pt x="19720" y="1929657"/>
                  <a:pt x="46013" y="1829621"/>
                  <a:pt x="78879" y="1734719"/>
                </a:cubicBezTo>
                <a:cubicBezTo>
                  <a:pt x="111745" y="1639818"/>
                  <a:pt x="150774" y="1550874"/>
                  <a:pt x="195965" y="1467887"/>
                </a:cubicBezTo>
                <a:cubicBezTo>
                  <a:pt x="234583" y="1397224"/>
                  <a:pt x="283882" y="1321838"/>
                  <a:pt x="343863" y="1241726"/>
                </a:cubicBezTo>
                <a:cubicBezTo>
                  <a:pt x="403844" y="1161615"/>
                  <a:pt x="474095" y="1076779"/>
                  <a:pt x="554617" y="987218"/>
                </a:cubicBezTo>
                <a:cubicBezTo>
                  <a:pt x="656503" y="873830"/>
                  <a:pt x="732711" y="764961"/>
                  <a:pt x="783243" y="660610"/>
                </a:cubicBezTo>
                <a:cubicBezTo>
                  <a:pt x="833775" y="556260"/>
                  <a:pt x="859041" y="456429"/>
                  <a:pt x="859041" y="361117"/>
                </a:cubicBezTo>
                <a:cubicBezTo>
                  <a:pt x="859041" y="325786"/>
                  <a:pt x="851851" y="293125"/>
                  <a:pt x="837472" y="263135"/>
                </a:cubicBezTo>
                <a:cubicBezTo>
                  <a:pt x="823093" y="233144"/>
                  <a:pt x="801525" y="205824"/>
                  <a:pt x="772767" y="181174"/>
                </a:cubicBezTo>
                <a:cubicBezTo>
                  <a:pt x="747295" y="158990"/>
                  <a:pt x="718537" y="141940"/>
                  <a:pt x="686493" y="130026"/>
                </a:cubicBezTo>
                <a:cubicBezTo>
                  <a:pt x="654448" y="118112"/>
                  <a:pt x="619939" y="112155"/>
                  <a:pt x="582964" y="112155"/>
                </a:cubicBezTo>
                <a:cubicBezTo>
                  <a:pt x="535308" y="112155"/>
                  <a:pt x="491761" y="117907"/>
                  <a:pt x="452321" y="129410"/>
                </a:cubicBezTo>
                <a:cubicBezTo>
                  <a:pt x="412882" y="140913"/>
                  <a:pt x="377551" y="157757"/>
                  <a:pt x="346328" y="179942"/>
                </a:cubicBezTo>
                <a:cubicBezTo>
                  <a:pt x="310996" y="205413"/>
                  <a:pt x="284498" y="235815"/>
                  <a:pt x="266833" y="271146"/>
                </a:cubicBezTo>
                <a:cubicBezTo>
                  <a:pt x="249167" y="306477"/>
                  <a:pt x="240334" y="346738"/>
                  <a:pt x="240334" y="391929"/>
                </a:cubicBezTo>
                <a:cubicBezTo>
                  <a:pt x="240334" y="414935"/>
                  <a:pt x="243409" y="436709"/>
                  <a:pt x="249558" y="457251"/>
                </a:cubicBezTo>
                <a:cubicBezTo>
                  <a:pt x="255708" y="477792"/>
                  <a:pt x="263700" y="496690"/>
                  <a:pt x="273534" y="513945"/>
                </a:cubicBezTo>
                <a:cubicBezTo>
                  <a:pt x="286642" y="536130"/>
                  <a:pt x="302010" y="552152"/>
                  <a:pt x="319637" y="562012"/>
                </a:cubicBezTo>
                <a:cubicBezTo>
                  <a:pt x="337264" y="571872"/>
                  <a:pt x="356733" y="576802"/>
                  <a:pt x="378045" y="576802"/>
                </a:cubicBezTo>
                <a:cubicBezTo>
                  <a:pt x="423120" y="576802"/>
                  <a:pt x="456937" y="566325"/>
                  <a:pt x="479494" y="545373"/>
                </a:cubicBezTo>
                <a:cubicBezTo>
                  <a:pt x="502051" y="524421"/>
                  <a:pt x="513329" y="492993"/>
                  <a:pt x="513329" y="451088"/>
                </a:cubicBezTo>
                <a:cubicBezTo>
                  <a:pt x="513329" y="440407"/>
                  <a:pt x="511891" y="429109"/>
                  <a:pt x="509015" y="417195"/>
                </a:cubicBezTo>
                <a:cubicBezTo>
                  <a:pt x="506140" y="405281"/>
                  <a:pt x="502237" y="392751"/>
                  <a:pt x="497307" y="379604"/>
                </a:cubicBezTo>
                <a:cubicBezTo>
                  <a:pt x="545990" y="392751"/>
                  <a:pt x="582297" y="413908"/>
                  <a:pt x="606227" y="443077"/>
                </a:cubicBezTo>
                <a:cubicBezTo>
                  <a:pt x="630158" y="472246"/>
                  <a:pt x="642124" y="509426"/>
                  <a:pt x="642124" y="554617"/>
                </a:cubicBezTo>
                <a:cubicBezTo>
                  <a:pt x="642124" y="589126"/>
                  <a:pt x="634334" y="619938"/>
                  <a:pt x="618754" y="647053"/>
                </a:cubicBezTo>
                <a:cubicBezTo>
                  <a:pt x="603175" y="674168"/>
                  <a:pt x="579402" y="697585"/>
                  <a:pt x="547434" y="717305"/>
                </a:cubicBezTo>
                <a:cubicBezTo>
                  <a:pt x="521193" y="733738"/>
                  <a:pt x="492085" y="746063"/>
                  <a:pt x="460111" y="754279"/>
                </a:cubicBezTo>
                <a:cubicBezTo>
                  <a:pt x="428137" y="762496"/>
                  <a:pt x="394112" y="766604"/>
                  <a:pt x="358036" y="766604"/>
                </a:cubicBezTo>
                <a:cubicBezTo>
                  <a:pt x="264188" y="766604"/>
                  <a:pt x="188037" y="736966"/>
                  <a:pt x="129584" y="677692"/>
                </a:cubicBezTo>
                <a:cubicBezTo>
                  <a:pt x="71131" y="618417"/>
                  <a:pt x="41904" y="542266"/>
                  <a:pt x="41904" y="449240"/>
                </a:cubicBezTo>
                <a:cubicBezTo>
                  <a:pt x="41904" y="377858"/>
                  <a:pt x="57728" y="313448"/>
                  <a:pt x="89374" y="256009"/>
                </a:cubicBezTo>
                <a:cubicBezTo>
                  <a:pt x="121021" y="198571"/>
                  <a:pt x="168086" y="148925"/>
                  <a:pt x="230571" y="107071"/>
                </a:cubicBezTo>
                <a:cubicBezTo>
                  <a:pt x="285647" y="70148"/>
                  <a:pt x="346068" y="43072"/>
                  <a:pt x="411832" y="25843"/>
                </a:cubicBezTo>
                <a:cubicBezTo>
                  <a:pt x="477597" y="8614"/>
                  <a:pt x="548294" y="0"/>
                  <a:pt x="623925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71659195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7787" r="66416" t="25700"/>
          <a:stretch>
            <a:fillRect/>
          </a:stretch>
        </p:blipFill>
        <p:spPr>
          <a:xfrm flipV="1" rot="16200000">
            <a:off x="-243841" y="228597"/>
            <a:ext cx="6873237" cy="6385561"/>
          </a:xfrm>
          <a:prstGeom prst="rect">
            <a:avLst/>
          </a:prstGeom>
          <a:effectLst>
            <a:reflection algn="bl" dir="5400000" dist="50800" endPos="0" rotWithShape="0" sy="-100000"/>
          </a:effectLst>
        </p:spPr>
      </p:pic>
      <p:sp>
        <p:nvSpPr>
          <p:cNvPr id="7" name="矩形 6"/>
          <p:cNvSpPr/>
          <p:nvPr/>
        </p:nvSpPr>
        <p:spPr>
          <a:xfrm>
            <a:off x="0" y="3787622"/>
            <a:ext cx="8144511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60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ADD YOUR TITLE</a:t>
            </a:r>
          </a:p>
        </p:txBody>
      </p:sp>
      <p:sp>
        <p:nvSpPr>
          <p:cNvPr id="9" name="矩形 8"/>
          <p:cNvSpPr/>
          <p:nvPr/>
        </p:nvSpPr>
        <p:spPr>
          <a:xfrm>
            <a:off x="200177" y="4803285"/>
            <a:ext cx="6410644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ea charset="-127" panose="020b0600000101010101" pitchFamily="34" typeface="Gulim"/>
              </a:rPr>
              <a:t>Some text about your  related goes here Some text about your  related goes here</a:t>
            </a:r>
          </a:p>
        </p:txBody>
      </p:sp>
      <p:sp>
        <p:nvSpPr>
          <p:cNvPr id="3" name="矩形 2"/>
          <p:cNvSpPr/>
          <p:nvPr/>
        </p:nvSpPr>
        <p:spPr>
          <a:xfrm>
            <a:off x="1371600" y="1120877"/>
            <a:ext cx="2514796" cy="2875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任意多边形 11"/>
          <p:cNvSpPr/>
          <p:nvPr/>
        </p:nvSpPr>
        <p:spPr>
          <a:xfrm>
            <a:off x="2452774" y="1155065"/>
            <a:ext cx="1377916" cy="2122335"/>
          </a:xfrm>
          <a:custGeom>
            <a:rect b="b" l="l" r="r" t="t"/>
            <a:pathLst>
              <a:path h="2122335" w="1377916">
                <a:moveTo>
                  <a:pt x="793103" y="891701"/>
                </a:moveTo>
                <a:cubicBezTo>
                  <a:pt x="765166" y="891701"/>
                  <a:pt x="743598" y="899096"/>
                  <a:pt x="728397" y="913886"/>
                </a:cubicBezTo>
                <a:cubicBezTo>
                  <a:pt x="713197" y="928676"/>
                  <a:pt x="705596" y="950860"/>
                  <a:pt x="705596" y="980440"/>
                </a:cubicBezTo>
                <a:cubicBezTo>
                  <a:pt x="705596" y="1010019"/>
                  <a:pt x="713197" y="1031999"/>
                  <a:pt x="728397" y="1046378"/>
                </a:cubicBezTo>
                <a:cubicBezTo>
                  <a:pt x="743598" y="1060757"/>
                  <a:pt x="765166" y="1067946"/>
                  <a:pt x="793103" y="1067946"/>
                </a:cubicBezTo>
                <a:cubicBezTo>
                  <a:pt x="823504" y="1067946"/>
                  <a:pt x="846099" y="1060757"/>
                  <a:pt x="860889" y="1046378"/>
                </a:cubicBezTo>
                <a:cubicBezTo>
                  <a:pt x="875679" y="1031999"/>
                  <a:pt x="883074" y="1010019"/>
                  <a:pt x="883074" y="980440"/>
                </a:cubicBezTo>
                <a:cubicBezTo>
                  <a:pt x="883074" y="950860"/>
                  <a:pt x="875679" y="928676"/>
                  <a:pt x="860889" y="913886"/>
                </a:cubicBezTo>
                <a:cubicBezTo>
                  <a:pt x="846099" y="899096"/>
                  <a:pt x="823504" y="891701"/>
                  <a:pt x="793103" y="891701"/>
                </a:cubicBezTo>
                <a:close/>
                <a:moveTo>
                  <a:pt x="979208" y="640274"/>
                </a:moveTo>
                <a:cubicBezTo>
                  <a:pt x="948806" y="640274"/>
                  <a:pt x="922308" y="651367"/>
                  <a:pt x="899712" y="673551"/>
                </a:cubicBezTo>
                <a:cubicBezTo>
                  <a:pt x="877117" y="695736"/>
                  <a:pt x="865819" y="722440"/>
                  <a:pt x="865819" y="753663"/>
                </a:cubicBezTo>
                <a:cubicBezTo>
                  <a:pt x="865819" y="784886"/>
                  <a:pt x="877117" y="811590"/>
                  <a:pt x="899712" y="833774"/>
                </a:cubicBezTo>
                <a:cubicBezTo>
                  <a:pt x="922308" y="855959"/>
                  <a:pt x="948806" y="867051"/>
                  <a:pt x="979208" y="867051"/>
                </a:cubicBezTo>
                <a:cubicBezTo>
                  <a:pt x="1011252" y="867051"/>
                  <a:pt x="1038161" y="855959"/>
                  <a:pt x="1059935" y="833774"/>
                </a:cubicBezTo>
                <a:cubicBezTo>
                  <a:pt x="1081709" y="811590"/>
                  <a:pt x="1092596" y="784886"/>
                  <a:pt x="1092596" y="753663"/>
                </a:cubicBezTo>
                <a:cubicBezTo>
                  <a:pt x="1092596" y="722440"/>
                  <a:pt x="1081709" y="695736"/>
                  <a:pt x="1059935" y="673551"/>
                </a:cubicBezTo>
                <a:cubicBezTo>
                  <a:pt x="1038161" y="651367"/>
                  <a:pt x="1011252" y="640274"/>
                  <a:pt x="979208" y="640274"/>
                </a:cubicBezTo>
                <a:close/>
                <a:moveTo>
                  <a:pt x="1060552" y="388848"/>
                </a:moveTo>
                <a:cubicBezTo>
                  <a:pt x="1031794" y="388848"/>
                  <a:pt x="1010020" y="396448"/>
                  <a:pt x="995230" y="411649"/>
                </a:cubicBezTo>
                <a:cubicBezTo>
                  <a:pt x="980440" y="426850"/>
                  <a:pt x="973045" y="448418"/>
                  <a:pt x="973045" y="476354"/>
                </a:cubicBezTo>
                <a:cubicBezTo>
                  <a:pt x="973045" y="506755"/>
                  <a:pt x="980440" y="528940"/>
                  <a:pt x="995230" y="542908"/>
                </a:cubicBezTo>
                <a:cubicBezTo>
                  <a:pt x="1010020" y="556876"/>
                  <a:pt x="1031794" y="563860"/>
                  <a:pt x="1060552" y="563860"/>
                </a:cubicBezTo>
                <a:cubicBezTo>
                  <a:pt x="1090131" y="563860"/>
                  <a:pt x="1112521" y="556876"/>
                  <a:pt x="1127722" y="542908"/>
                </a:cubicBezTo>
                <a:cubicBezTo>
                  <a:pt x="1142922" y="528940"/>
                  <a:pt x="1150523" y="506755"/>
                  <a:pt x="1150523" y="476354"/>
                </a:cubicBezTo>
                <a:cubicBezTo>
                  <a:pt x="1150523" y="448418"/>
                  <a:pt x="1142922" y="426850"/>
                  <a:pt x="1127722" y="411649"/>
                </a:cubicBezTo>
                <a:cubicBezTo>
                  <a:pt x="1112521" y="396448"/>
                  <a:pt x="1090131" y="388848"/>
                  <a:pt x="1060552" y="388848"/>
                </a:cubicBezTo>
                <a:close/>
                <a:moveTo>
                  <a:pt x="623925" y="0"/>
                </a:moveTo>
                <a:cubicBezTo>
                  <a:pt x="720842" y="0"/>
                  <a:pt x="807077" y="11901"/>
                  <a:pt x="882631" y="35703"/>
                </a:cubicBezTo>
                <a:cubicBezTo>
                  <a:pt x="958185" y="59505"/>
                  <a:pt x="1023474" y="94798"/>
                  <a:pt x="1078500" y="141581"/>
                </a:cubicBezTo>
                <a:cubicBezTo>
                  <a:pt x="1137633" y="192472"/>
                  <a:pt x="1181983" y="254238"/>
                  <a:pt x="1211550" y="326877"/>
                </a:cubicBezTo>
                <a:cubicBezTo>
                  <a:pt x="1241117" y="399517"/>
                  <a:pt x="1255900" y="482619"/>
                  <a:pt x="1255900" y="576185"/>
                </a:cubicBezTo>
                <a:cubicBezTo>
                  <a:pt x="1255900" y="645243"/>
                  <a:pt x="1237824" y="715324"/>
                  <a:pt x="1201671" y="786430"/>
                </a:cubicBezTo>
                <a:cubicBezTo>
                  <a:pt x="1165518" y="857535"/>
                  <a:pt x="1111700" y="930081"/>
                  <a:pt x="1040216" y="1004069"/>
                </a:cubicBezTo>
                <a:cubicBezTo>
                  <a:pt x="969553" y="1066553"/>
                  <a:pt x="898685" y="1128623"/>
                  <a:pt x="827612" y="1190280"/>
                </a:cubicBezTo>
                <a:cubicBezTo>
                  <a:pt x="756539" y="1251936"/>
                  <a:pt x="685671" y="1314411"/>
                  <a:pt x="615009" y="1377704"/>
                </a:cubicBezTo>
                <a:cubicBezTo>
                  <a:pt x="531200" y="1453334"/>
                  <a:pt x="463208" y="1525473"/>
                  <a:pt x="411033" y="1594120"/>
                </a:cubicBezTo>
                <a:cubicBezTo>
                  <a:pt x="358858" y="1662767"/>
                  <a:pt x="322910" y="1727915"/>
                  <a:pt x="303191" y="1789565"/>
                </a:cubicBezTo>
                <a:lnTo>
                  <a:pt x="1291026" y="1605925"/>
                </a:lnTo>
                <a:lnTo>
                  <a:pt x="1377916" y="2122335"/>
                </a:lnTo>
                <a:lnTo>
                  <a:pt x="0" y="2034829"/>
                </a:lnTo>
                <a:cubicBezTo>
                  <a:pt x="19720" y="1929657"/>
                  <a:pt x="46013" y="1829621"/>
                  <a:pt x="78879" y="1734719"/>
                </a:cubicBezTo>
                <a:cubicBezTo>
                  <a:pt x="111745" y="1639818"/>
                  <a:pt x="150774" y="1550874"/>
                  <a:pt x="195965" y="1467887"/>
                </a:cubicBezTo>
                <a:cubicBezTo>
                  <a:pt x="234583" y="1397224"/>
                  <a:pt x="283882" y="1321838"/>
                  <a:pt x="343863" y="1241726"/>
                </a:cubicBezTo>
                <a:cubicBezTo>
                  <a:pt x="403844" y="1161615"/>
                  <a:pt x="474095" y="1076779"/>
                  <a:pt x="554617" y="987218"/>
                </a:cubicBezTo>
                <a:cubicBezTo>
                  <a:pt x="656503" y="873830"/>
                  <a:pt x="732711" y="764961"/>
                  <a:pt x="783243" y="660610"/>
                </a:cubicBezTo>
                <a:cubicBezTo>
                  <a:pt x="833775" y="556260"/>
                  <a:pt x="859041" y="456429"/>
                  <a:pt x="859041" y="361117"/>
                </a:cubicBezTo>
                <a:cubicBezTo>
                  <a:pt x="859041" y="325786"/>
                  <a:pt x="851851" y="293125"/>
                  <a:pt x="837472" y="263135"/>
                </a:cubicBezTo>
                <a:cubicBezTo>
                  <a:pt x="823093" y="233144"/>
                  <a:pt x="801525" y="205824"/>
                  <a:pt x="772767" y="181174"/>
                </a:cubicBezTo>
                <a:cubicBezTo>
                  <a:pt x="747295" y="158990"/>
                  <a:pt x="718537" y="141940"/>
                  <a:pt x="686493" y="130026"/>
                </a:cubicBezTo>
                <a:cubicBezTo>
                  <a:pt x="654448" y="118112"/>
                  <a:pt x="619939" y="112155"/>
                  <a:pt x="582964" y="112155"/>
                </a:cubicBezTo>
                <a:cubicBezTo>
                  <a:pt x="535308" y="112155"/>
                  <a:pt x="491761" y="117907"/>
                  <a:pt x="452321" y="129410"/>
                </a:cubicBezTo>
                <a:cubicBezTo>
                  <a:pt x="412882" y="140913"/>
                  <a:pt x="377551" y="157757"/>
                  <a:pt x="346328" y="179942"/>
                </a:cubicBezTo>
                <a:cubicBezTo>
                  <a:pt x="310996" y="205413"/>
                  <a:pt x="284498" y="235815"/>
                  <a:pt x="266833" y="271146"/>
                </a:cubicBezTo>
                <a:cubicBezTo>
                  <a:pt x="249167" y="306477"/>
                  <a:pt x="240334" y="346738"/>
                  <a:pt x="240334" y="391929"/>
                </a:cubicBezTo>
                <a:cubicBezTo>
                  <a:pt x="240334" y="414935"/>
                  <a:pt x="243409" y="436709"/>
                  <a:pt x="249558" y="457251"/>
                </a:cubicBezTo>
                <a:cubicBezTo>
                  <a:pt x="255708" y="477792"/>
                  <a:pt x="263700" y="496690"/>
                  <a:pt x="273534" y="513945"/>
                </a:cubicBezTo>
                <a:cubicBezTo>
                  <a:pt x="286642" y="536130"/>
                  <a:pt x="302010" y="552152"/>
                  <a:pt x="319637" y="562012"/>
                </a:cubicBezTo>
                <a:cubicBezTo>
                  <a:pt x="337264" y="571872"/>
                  <a:pt x="356733" y="576802"/>
                  <a:pt x="378045" y="576802"/>
                </a:cubicBezTo>
                <a:cubicBezTo>
                  <a:pt x="423120" y="576802"/>
                  <a:pt x="456937" y="566325"/>
                  <a:pt x="479494" y="545373"/>
                </a:cubicBezTo>
                <a:cubicBezTo>
                  <a:pt x="502051" y="524421"/>
                  <a:pt x="513329" y="492993"/>
                  <a:pt x="513329" y="451088"/>
                </a:cubicBezTo>
                <a:cubicBezTo>
                  <a:pt x="513329" y="440407"/>
                  <a:pt x="511891" y="429109"/>
                  <a:pt x="509015" y="417195"/>
                </a:cubicBezTo>
                <a:cubicBezTo>
                  <a:pt x="506140" y="405281"/>
                  <a:pt x="502237" y="392751"/>
                  <a:pt x="497307" y="379604"/>
                </a:cubicBezTo>
                <a:cubicBezTo>
                  <a:pt x="545990" y="392751"/>
                  <a:pt x="582297" y="413908"/>
                  <a:pt x="606227" y="443077"/>
                </a:cubicBezTo>
                <a:cubicBezTo>
                  <a:pt x="630158" y="472246"/>
                  <a:pt x="642124" y="509426"/>
                  <a:pt x="642124" y="554617"/>
                </a:cubicBezTo>
                <a:cubicBezTo>
                  <a:pt x="642124" y="589126"/>
                  <a:pt x="634334" y="619938"/>
                  <a:pt x="618754" y="647053"/>
                </a:cubicBezTo>
                <a:cubicBezTo>
                  <a:pt x="603175" y="674168"/>
                  <a:pt x="579402" y="697585"/>
                  <a:pt x="547434" y="717305"/>
                </a:cubicBezTo>
                <a:cubicBezTo>
                  <a:pt x="521193" y="733738"/>
                  <a:pt x="492085" y="746063"/>
                  <a:pt x="460111" y="754279"/>
                </a:cubicBezTo>
                <a:cubicBezTo>
                  <a:pt x="428137" y="762496"/>
                  <a:pt x="394112" y="766604"/>
                  <a:pt x="358036" y="766604"/>
                </a:cubicBezTo>
                <a:cubicBezTo>
                  <a:pt x="264188" y="766604"/>
                  <a:pt x="188037" y="736966"/>
                  <a:pt x="129584" y="677692"/>
                </a:cubicBezTo>
                <a:cubicBezTo>
                  <a:pt x="71131" y="618417"/>
                  <a:pt x="41904" y="542266"/>
                  <a:pt x="41904" y="449240"/>
                </a:cubicBezTo>
                <a:cubicBezTo>
                  <a:pt x="41904" y="377858"/>
                  <a:pt x="57728" y="313448"/>
                  <a:pt x="89374" y="256009"/>
                </a:cubicBezTo>
                <a:cubicBezTo>
                  <a:pt x="121021" y="198571"/>
                  <a:pt x="168086" y="148925"/>
                  <a:pt x="230571" y="107071"/>
                </a:cubicBezTo>
                <a:cubicBezTo>
                  <a:pt x="285647" y="70148"/>
                  <a:pt x="346068" y="43072"/>
                  <a:pt x="411832" y="25843"/>
                </a:cubicBezTo>
                <a:cubicBezTo>
                  <a:pt x="477597" y="8614"/>
                  <a:pt x="548294" y="0"/>
                  <a:pt x="623925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40483004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" name="矩形 70"/>
          <p:cNvSpPr/>
          <p:nvPr/>
        </p:nvSpPr>
        <p:spPr>
          <a:xfrm>
            <a:off x="4454005" y="3825639"/>
            <a:ext cx="3097168" cy="1932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fmla="val 31818" name="adj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矩形 22"/>
          <p:cNvSpPr/>
          <p:nvPr/>
        </p:nvSpPr>
        <p:spPr>
          <a:xfrm>
            <a:off x="1102188" y="222011"/>
            <a:ext cx="571496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32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Click To Change The Title</a:t>
            </a:r>
          </a:p>
        </p:txBody>
      </p:sp>
      <p:sp>
        <p:nvSpPr>
          <p:cNvPr id="9" name="矩形 8"/>
          <p:cNvSpPr/>
          <p:nvPr/>
        </p:nvSpPr>
        <p:spPr>
          <a:xfrm>
            <a:off x="1268361" y="1814052"/>
            <a:ext cx="6282812" cy="1932038"/>
          </a:xfrm>
          <a:prstGeom prst="rect">
            <a:avLst/>
          </a:prstGeom>
          <a:solidFill>
            <a:srgbClr val="1B8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矩形 44"/>
          <p:cNvSpPr/>
          <p:nvPr/>
        </p:nvSpPr>
        <p:spPr>
          <a:xfrm>
            <a:off x="7668619" y="1814052"/>
            <a:ext cx="3097168" cy="1932038"/>
          </a:xfrm>
          <a:prstGeom prst="rect">
            <a:avLst/>
          </a:prstGeom>
          <a:solidFill>
            <a:srgbClr val="EA5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矩形 45"/>
          <p:cNvSpPr/>
          <p:nvPr/>
        </p:nvSpPr>
        <p:spPr>
          <a:xfrm>
            <a:off x="1268362" y="3825639"/>
            <a:ext cx="3097168" cy="1932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8" name="矩形 47"/>
          <p:cNvSpPr/>
          <p:nvPr/>
        </p:nvSpPr>
        <p:spPr>
          <a:xfrm>
            <a:off x="2143447" y="4832921"/>
            <a:ext cx="149503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3600">
                <a:solidFill>
                  <a:schemeClr val="bg1"/>
                </a:solidFill>
                <a:ea charset="-127" panose="020b0600000101010101" pitchFamily="34" typeface="Gulim"/>
              </a:rPr>
              <a:t>TITLE</a:t>
            </a:r>
          </a:p>
        </p:txBody>
      </p:sp>
      <p:sp>
        <p:nvSpPr>
          <p:cNvPr id="49" name="矩形 48"/>
          <p:cNvSpPr/>
          <p:nvPr/>
        </p:nvSpPr>
        <p:spPr>
          <a:xfrm>
            <a:off x="5382363" y="4905435"/>
            <a:ext cx="149503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3600">
                <a:solidFill>
                  <a:schemeClr val="bg1"/>
                </a:solidFill>
                <a:ea charset="-127" panose="020b0600000101010101" pitchFamily="34" typeface="Gulim"/>
              </a:rPr>
              <a:t>TITLE</a:t>
            </a:r>
          </a:p>
        </p:txBody>
      </p:sp>
      <p:sp>
        <p:nvSpPr>
          <p:cNvPr id="51" name="矩形 50"/>
          <p:cNvSpPr/>
          <p:nvPr/>
        </p:nvSpPr>
        <p:spPr>
          <a:xfrm>
            <a:off x="8478982" y="2904247"/>
            <a:ext cx="149503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3600">
                <a:solidFill>
                  <a:schemeClr val="bg1"/>
                </a:solidFill>
                <a:ea charset="-127" panose="020b0600000101010101" pitchFamily="34" typeface="Gulim"/>
              </a:rPr>
              <a:t>TITLE</a:t>
            </a:r>
          </a:p>
        </p:txBody>
      </p:sp>
      <p:sp>
        <p:nvSpPr>
          <p:cNvPr id="53" name="矩形 52"/>
          <p:cNvSpPr/>
          <p:nvPr/>
        </p:nvSpPr>
        <p:spPr>
          <a:xfrm>
            <a:off x="1542340" y="2922975"/>
            <a:ext cx="149503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3600">
                <a:solidFill>
                  <a:schemeClr val="bg1"/>
                </a:solidFill>
                <a:ea charset="-127" panose="020b0600000101010101" pitchFamily="34" typeface="Gulim"/>
              </a:rPr>
              <a:t>TITLE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09158" y="2203061"/>
            <a:ext cx="609600" cy="609600"/>
          </a:xfrm>
          <a:prstGeom prst="rect">
            <a:avLst/>
          </a:prstGeom>
        </p:spPr>
      </p:pic>
      <p:sp>
        <p:nvSpPr>
          <p:cNvPr id="58" name="矩形 57"/>
          <p:cNvSpPr/>
          <p:nvPr/>
        </p:nvSpPr>
        <p:spPr>
          <a:xfrm>
            <a:off x="2756295" y="2332685"/>
            <a:ext cx="4906019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2200">
                <a:solidFill>
                  <a:schemeClr val="bg1"/>
                </a:solidFill>
                <a:ea charset="-127" panose="020b0600000101010101" pitchFamily="34" typeface="Gulim"/>
              </a:rPr>
              <a:t>Some text about your related goes here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813272" y="2313375"/>
            <a:ext cx="609600" cy="609600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653551" y="4223322"/>
            <a:ext cx="609600" cy="60960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48779" y="4223322"/>
            <a:ext cx="609600" cy="609600"/>
          </a:xfrm>
          <a:prstGeom prst="rect">
            <a:avLst/>
          </a:prstGeom>
        </p:spPr>
      </p:pic>
      <p:sp>
        <p:nvSpPr>
          <p:cNvPr id="72" name="矩形 71"/>
          <p:cNvSpPr/>
          <p:nvPr/>
        </p:nvSpPr>
        <p:spPr>
          <a:xfrm>
            <a:off x="7668619" y="3825639"/>
            <a:ext cx="3097168" cy="1932038"/>
          </a:xfrm>
          <a:prstGeom prst="rect">
            <a:avLst/>
          </a:prstGeom>
          <a:solidFill>
            <a:srgbClr val="4BA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0" name="矩形 49"/>
          <p:cNvSpPr/>
          <p:nvPr/>
        </p:nvSpPr>
        <p:spPr>
          <a:xfrm>
            <a:off x="8558179" y="4905435"/>
            <a:ext cx="149503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3600">
                <a:solidFill>
                  <a:schemeClr val="bg1"/>
                </a:solidFill>
                <a:ea charset="-127" panose="020b0600000101010101" pitchFamily="34" typeface="Gulim"/>
              </a:rPr>
              <a:t>TITLE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93277" y="4223322"/>
            <a:ext cx="609600" cy="609600"/>
          </a:xfrm>
          <a:prstGeom prst="rect">
            <a:avLst/>
          </a:prstGeom>
        </p:spPr>
      </p:pic>
      <p:sp>
        <p:nvSpPr>
          <p:cNvPr id="73" name="矩形 72"/>
          <p:cNvSpPr/>
          <p:nvPr/>
        </p:nvSpPr>
        <p:spPr>
          <a:xfrm>
            <a:off x="2756295" y="2717065"/>
            <a:ext cx="4906019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2200">
                <a:solidFill>
                  <a:schemeClr val="bg1"/>
                </a:solidFill>
                <a:ea charset="-127" panose="020b0600000101010101" pitchFamily="34" typeface="Gulim"/>
              </a:rPr>
              <a:t>Some text about your related goes here</a:t>
            </a:r>
          </a:p>
        </p:txBody>
      </p:sp>
      <p:sp>
        <p:nvSpPr>
          <p:cNvPr id="74" name="矩形 73"/>
          <p:cNvSpPr/>
          <p:nvPr/>
        </p:nvSpPr>
        <p:spPr>
          <a:xfrm>
            <a:off x="2756295" y="3087202"/>
            <a:ext cx="4906019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2200">
                <a:solidFill>
                  <a:schemeClr val="bg1"/>
                </a:solidFill>
                <a:ea charset="-127" panose="020b0600000101010101" pitchFamily="34" typeface="Gulim"/>
              </a:rPr>
              <a:t>Some text about your related goes here</a:t>
            </a:r>
          </a:p>
        </p:txBody>
      </p:sp>
    </p:spTree>
    <p:extLst>
      <p:ext uri="{BB962C8B-B14F-4D97-AF65-F5344CB8AC3E}">
        <p14:creationId val="3750303951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fmla="val 31818" name="adj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矩形 22"/>
          <p:cNvSpPr/>
          <p:nvPr/>
        </p:nvSpPr>
        <p:spPr>
          <a:xfrm>
            <a:off x="1102188" y="222011"/>
            <a:ext cx="571496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32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Click To Change The Title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1695372" y="5883791"/>
            <a:ext cx="1095238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>
                    <a:lumMod val="95000"/>
                  </a:schemeClr>
                </a:solidFill>
                <a:latin typeface="+mj-lt"/>
                <a:ea charset="-127" panose="020b0600000101010101" pitchFamily="34" typeface="Gulim"/>
              </a:rPr>
              <a:t>PLEASE DESCRIBE YOU NEED TO ADD THE TEXT</a:t>
            </a:r>
          </a:p>
        </p:txBody>
      </p:sp>
      <p:grpSp>
        <p:nvGrpSpPr>
          <p:cNvPr id="81" name="组合 80"/>
          <p:cNvGrpSpPr/>
          <p:nvPr/>
        </p:nvGrpSpPr>
        <p:grpSpPr>
          <a:xfrm>
            <a:off x="2585280" y="1696065"/>
            <a:ext cx="7694345" cy="4092129"/>
            <a:chOff x="2482042" y="1537524"/>
            <a:chExt cx="7984802" cy="4294915"/>
          </a:xfrm>
        </p:grpSpPr>
        <p:sp>
          <p:nvSpPr>
            <p:cNvPr id="28" name="梯形 27"/>
            <p:cNvSpPr/>
            <p:nvPr/>
          </p:nvSpPr>
          <p:spPr>
            <a:xfrm>
              <a:off x="5766618" y="4560945"/>
              <a:ext cx="1283110" cy="1224116"/>
            </a:xfrm>
            <a:prstGeom prst="trapezoid">
              <a:avLst/>
            </a:prstGeom>
            <a:solidFill>
              <a:srgbClr val="A8A9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3628355" y="1581767"/>
              <a:ext cx="5722374" cy="3421629"/>
            </a:xfrm>
            <a:prstGeom prst="roundRect">
              <a:avLst>
                <a:gd fmla="val 18993" name="adj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3628355" y="1537524"/>
              <a:ext cx="5722374" cy="3008673"/>
            </a:xfrm>
            <a:custGeom>
              <a:gdLst>
                <a:gd fmla="*/ 707921 w 5722374" name="connsiteX0"/>
                <a:gd fmla="*/ 0 h 3223137" name="connsiteY0"/>
                <a:gd fmla="*/ 5014453 w 5722374" name="connsiteX1"/>
                <a:gd fmla="*/ 0 h 3223137" name="connsiteY1"/>
                <a:gd fmla="*/ 5722374 w 5722374" name="connsiteX2"/>
                <a:gd fmla="*/ 707921 h 3223137" name="connsiteY2"/>
                <a:gd fmla="*/ 5722374 w 5722374" name="connsiteX3"/>
                <a:gd fmla="*/ 3223137 h 3223137" name="connsiteY3"/>
                <a:gd fmla="*/ 0 w 5722374" name="connsiteX4"/>
                <a:gd fmla="*/ 3223137 h 3223137" name="connsiteY4"/>
                <a:gd fmla="*/ 0 w 5722374" name="connsiteX5"/>
                <a:gd fmla="*/ 707921 h 3223137" name="connsiteY5"/>
                <a:gd fmla="*/ 707921 w 5722374" name="connsiteX6"/>
                <a:gd fmla="*/ 0 h 3223137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3223137" w="5722374">
                  <a:moveTo>
                    <a:pt x="707921" y="0"/>
                  </a:moveTo>
                  <a:lnTo>
                    <a:pt x="5014453" y="0"/>
                  </a:lnTo>
                  <a:cubicBezTo>
                    <a:pt x="5405427" y="0"/>
                    <a:pt x="5722374" y="316947"/>
                    <a:pt x="5722374" y="707921"/>
                  </a:cubicBezTo>
                  <a:lnTo>
                    <a:pt x="5722374" y="3223137"/>
                  </a:lnTo>
                  <a:lnTo>
                    <a:pt x="0" y="3223137"/>
                  </a:lnTo>
                  <a:lnTo>
                    <a:pt x="0" y="707921"/>
                  </a:lnTo>
                  <a:cubicBezTo>
                    <a:pt x="0" y="316947"/>
                    <a:pt x="316947" y="0"/>
                    <a:pt x="707921" y="0"/>
                  </a:cubicBezTo>
                  <a:close/>
                </a:path>
              </a:pathLst>
            </a:custGeom>
            <a:solidFill>
              <a:srgbClr val="EA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>
              <a:off x="4078181" y="1994725"/>
              <a:ext cx="4822722" cy="2241755"/>
            </a:xfrm>
            <a:prstGeom prst="rect">
              <a:avLst/>
            </a:prstGeom>
            <a:solidFill>
              <a:srgbClr val="F1F2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9" name="直角三角形 28"/>
            <p:cNvSpPr/>
            <p:nvPr/>
          </p:nvSpPr>
          <p:spPr>
            <a:xfrm flipH="1">
              <a:off x="6179574" y="5018145"/>
              <a:ext cx="840658" cy="758360"/>
            </a:xfrm>
            <a:custGeom>
              <a:gdLst>
                <a:gd fmla="*/ 0 w 840658" name="connsiteX0"/>
                <a:gd fmla="*/ 758360 h 758360" name="connsiteY0"/>
                <a:gd fmla="*/ 176980 w 840658" name="connsiteX1"/>
                <a:gd fmla="*/ 0 h 758360" name="connsiteY1"/>
                <a:gd fmla="*/ 840658 w 840658" name="connsiteX2"/>
                <a:gd fmla="*/ 758360 h 758360" name="connsiteY2"/>
                <a:gd fmla="*/ 0 w 840658" name="connsiteX3"/>
                <a:gd fmla="*/ 758360 h 75836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758360" w="840658">
                  <a:moveTo>
                    <a:pt x="0" y="758360"/>
                  </a:moveTo>
                  <a:lnTo>
                    <a:pt x="176980" y="0"/>
                  </a:lnTo>
                  <a:lnTo>
                    <a:pt x="840658" y="758360"/>
                  </a:lnTo>
                  <a:lnTo>
                    <a:pt x="0" y="758360"/>
                  </a:lnTo>
                  <a:close/>
                </a:path>
              </a:pathLst>
            </a:custGeom>
            <a:solidFill>
              <a:srgbClr val="D1D2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5" name="矩形 34"/>
            <p:cNvSpPr/>
            <p:nvPr/>
          </p:nvSpPr>
          <p:spPr>
            <a:xfrm>
              <a:off x="5545393" y="5702764"/>
              <a:ext cx="1696064" cy="82297"/>
            </a:xfrm>
            <a:prstGeom prst="rect">
              <a:avLst/>
            </a:prstGeom>
            <a:solidFill>
              <a:srgbClr val="C9C9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1" name="矩形 40"/>
            <p:cNvSpPr/>
            <p:nvPr/>
          </p:nvSpPr>
          <p:spPr>
            <a:xfrm>
              <a:off x="4673023" y="2238795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矩形 41"/>
            <p:cNvSpPr/>
            <p:nvPr/>
          </p:nvSpPr>
          <p:spPr>
            <a:xfrm>
              <a:off x="4673023" y="2588479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3" name="矩形 42"/>
            <p:cNvSpPr/>
            <p:nvPr/>
          </p:nvSpPr>
          <p:spPr>
            <a:xfrm>
              <a:off x="4673023" y="290528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4" name="矩形 43"/>
            <p:cNvSpPr/>
            <p:nvPr/>
          </p:nvSpPr>
          <p:spPr>
            <a:xfrm>
              <a:off x="4673023" y="3216563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5" name="矩形 44"/>
            <p:cNvSpPr/>
            <p:nvPr/>
          </p:nvSpPr>
          <p:spPr>
            <a:xfrm>
              <a:off x="4673023" y="349491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矩形 45"/>
            <p:cNvSpPr/>
            <p:nvPr/>
          </p:nvSpPr>
          <p:spPr>
            <a:xfrm>
              <a:off x="4673023" y="3844602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7" name="矩形 46"/>
            <p:cNvSpPr/>
            <p:nvPr/>
          </p:nvSpPr>
          <p:spPr>
            <a:xfrm>
              <a:off x="5974596" y="2238795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矩形 47"/>
            <p:cNvSpPr/>
            <p:nvPr/>
          </p:nvSpPr>
          <p:spPr>
            <a:xfrm>
              <a:off x="5974596" y="2588479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矩形 48"/>
            <p:cNvSpPr/>
            <p:nvPr/>
          </p:nvSpPr>
          <p:spPr>
            <a:xfrm>
              <a:off x="5974596" y="290528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矩形 49"/>
            <p:cNvSpPr/>
            <p:nvPr/>
          </p:nvSpPr>
          <p:spPr>
            <a:xfrm>
              <a:off x="5974596" y="3216563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矩形 50"/>
            <p:cNvSpPr/>
            <p:nvPr/>
          </p:nvSpPr>
          <p:spPr>
            <a:xfrm>
              <a:off x="5974596" y="349491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矩形 51"/>
            <p:cNvSpPr/>
            <p:nvPr/>
          </p:nvSpPr>
          <p:spPr>
            <a:xfrm>
              <a:off x="5974596" y="3844602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矩形 52"/>
            <p:cNvSpPr/>
            <p:nvPr/>
          </p:nvSpPr>
          <p:spPr>
            <a:xfrm>
              <a:off x="7182696" y="2238795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矩形 53"/>
            <p:cNvSpPr/>
            <p:nvPr/>
          </p:nvSpPr>
          <p:spPr>
            <a:xfrm>
              <a:off x="7182696" y="2588479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矩形 54"/>
            <p:cNvSpPr/>
            <p:nvPr/>
          </p:nvSpPr>
          <p:spPr>
            <a:xfrm>
              <a:off x="7182696" y="290528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矩形 55"/>
            <p:cNvSpPr/>
            <p:nvPr/>
          </p:nvSpPr>
          <p:spPr>
            <a:xfrm>
              <a:off x="7182696" y="3216563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7" name="矩形 56"/>
            <p:cNvSpPr/>
            <p:nvPr/>
          </p:nvSpPr>
          <p:spPr>
            <a:xfrm>
              <a:off x="7182696" y="3494918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矩形 57"/>
            <p:cNvSpPr/>
            <p:nvPr/>
          </p:nvSpPr>
          <p:spPr>
            <a:xfrm>
              <a:off x="7182696" y="3844602"/>
              <a:ext cx="1016978" cy="165584"/>
            </a:xfrm>
            <a:prstGeom prst="rect">
              <a:avLst/>
            </a:prstGeom>
            <a:solidFill>
              <a:srgbClr val="C7D9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8382096" y="2087186"/>
              <a:ext cx="2084748" cy="2005781"/>
              <a:chOff x="7796671" y="2241755"/>
              <a:chExt cx="2084748" cy="2005781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7796671" y="2241755"/>
                <a:ext cx="2084748" cy="2005781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  <a:extLst>
                  <a:ext uri="{BEBA8EAE-BF5A-486C-A8C5-ECC9F3942E4B}">
                    <a14:imgProps>
                      <a14:imgLayer xmlns:d3p1="http://schemas.openxmlformats.org/officeDocument/2006/relationships" d3p1:embed="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>
              <a:xfrm>
                <a:off x="8547634" y="2767779"/>
                <a:ext cx="609600" cy="609600"/>
              </a:xfrm>
              <a:prstGeom prst="rect">
                <a:avLst/>
              </a:prstGeom>
            </p:spPr>
          </p:pic>
          <p:sp>
            <p:nvSpPr>
              <p:cNvPr id="40" name="矩形 39"/>
              <p:cNvSpPr/>
              <p:nvPr/>
            </p:nvSpPr>
            <p:spPr>
              <a:xfrm>
                <a:off x="8310969" y="3362632"/>
                <a:ext cx="1495034" cy="6717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altLang="zh-CN" b="1" lang="en-US" smtClean="0" sz="3600">
                    <a:solidFill>
                      <a:schemeClr val="bg1"/>
                    </a:solidFill>
                    <a:ea charset="-127" panose="020b0600000101010101" pitchFamily="34" typeface="Gulim"/>
                  </a:rPr>
                  <a:t>TITLE</a:t>
                </a:r>
              </a:p>
            </p:txBody>
          </p:sp>
        </p:grpSp>
        <p:grpSp>
          <p:nvGrpSpPr>
            <p:cNvPr id="74" name="组合 73"/>
            <p:cNvGrpSpPr/>
            <p:nvPr/>
          </p:nvGrpSpPr>
          <p:grpSpPr>
            <a:xfrm>
              <a:off x="2482042" y="2772661"/>
              <a:ext cx="2211221" cy="3059777"/>
              <a:chOff x="1725350" y="1913184"/>
              <a:chExt cx="2168224" cy="3408007"/>
            </a:xfrm>
          </p:grpSpPr>
          <p:sp>
            <p:nvSpPr>
              <p:cNvPr id="75" name="圆角矩形 74"/>
              <p:cNvSpPr/>
              <p:nvPr/>
            </p:nvSpPr>
            <p:spPr>
              <a:xfrm>
                <a:off x="1725350" y="1913184"/>
                <a:ext cx="2168224" cy="3408007"/>
              </a:xfrm>
              <a:prstGeom prst="roundRect">
                <a:avLst>
                  <a:gd fmla="val 4858" name="adj"/>
                </a:avLst>
              </a:prstGeom>
              <a:solidFill>
                <a:schemeClr val="bg1"/>
              </a:solidFill>
              <a:ln cap="rnd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1805501" y="2382950"/>
                <a:ext cx="2014330" cy="2347728"/>
              </a:xfrm>
              <a:prstGeom prst="rect">
                <a:avLst/>
              </a:prstGeom>
              <a:solidFill>
                <a:srgbClr val="4BA9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7" name="椭圆 76"/>
              <p:cNvSpPr/>
              <p:nvPr/>
            </p:nvSpPr>
            <p:spPr>
              <a:xfrm>
                <a:off x="2736839" y="2095918"/>
                <a:ext cx="78696" cy="85200"/>
              </a:xfrm>
              <a:prstGeom prst="ellipse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2616910" y="4895810"/>
                <a:ext cx="406799" cy="234480"/>
              </a:xfrm>
              <a:prstGeom prst="rect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4292549" y="3410409"/>
              <a:ext cx="1397452" cy="2422030"/>
              <a:chOff x="1725350" y="1913184"/>
              <a:chExt cx="2168224" cy="3408007"/>
            </a:xfrm>
          </p:grpSpPr>
          <p:sp>
            <p:nvSpPr>
              <p:cNvPr id="69" name="圆角矩形 68"/>
              <p:cNvSpPr/>
              <p:nvPr/>
            </p:nvSpPr>
            <p:spPr>
              <a:xfrm>
                <a:off x="1725350" y="1913184"/>
                <a:ext cx="2168224" cy="3408007"/>
              </a:xfrm>
              <a:prstGeom prst="roundRect">
                <a:avLst>
                  <a:gd fmla="val 4858" name="adj"/>
                </a:avLst>
              </a:prstGeom>
              <a:solidFill>
                <a:schemeClr val="bg1"/>
              </a:solidFill>
              <a:ln cap="rnd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1805501" y="2382950"/>
                <a:ext cx="2014330" cy="2347728"/>
              </a:xfrm>
              <a:prstGeom prst="rect">
                <a:avLst/>
              </a:prstGeom>
              <a:solidFill>
                <a:srgbClr val="4BA9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3071520" y="2095918"/>
                <a:ext cx="78696" cy="85200"/>
              </a:xfrm>
              <a:prstGeom prst="ellipse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2" name="流程图: 终止 71"/>
              <p:cNvSpPr/>
              <p:nvPr/>
            </p:nvSpPr>
            <p:spPr>
              <a:xfrm>
                <a:off x="2672529" y="2127300"/>
                <a:ext cx="342118" cy="57370"/>
              </a:xfrm>
              <a:prstGeom prst="flowChartTerminator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2563759" y="4895810"/>
                <a:ext cx="406799" cy="234480"/>
              </a:xfrm>
              <a:prstGeom prst="rect">
                <a:avLst/>
              </a:prstGeom>
              <a:solidFill>
                <a:srgbClr val="B3B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backgroundRemoval b="89912" l="10000" r="90000" t="2655">
                          <a14:foregroundMark x1="61833" x2="55667" y1="2655" y2="166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363146" y="4656152"/>
              <a:ext cx="277477" cy="261291"/>
            </a:xfrm>
            <a:prstGeom prst="rect">
              <a:avLst/>
            </a:prstGeom>
          </p:spPr>
        </p:pic>
      </p:grpSp>
      <p:sp>
        <p:nvSpPr>
          <p:cNvPr id="86" name="矩形 85"/>
          <p:cNvSpPr/>
          <p:nvPr/>
        </p:nvSpPr>
        <p:spPr>
          <a:xfrm>
            <a:off x="2984796" y="3923377"/>
            <a:ext cx="1495034" cy="6400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3600">
                <a:solidFill>
                  <a:schemeClr val="bg1"/>
                </a:solidFill>
                <a:ea charset="-127" panose="020b0600000101010101" pitchFamily="34" typeface="Gulim"/>
              </a:rPr>
              <a:t>TITLE</a:t>
            </a:r>
          </a:p>
        </p:txBody>
      </p:sp>
      <p:sp>
        <p:nvSpPr>
          <p:cNvPr id="87" name="矩形 86"/>
          <p:cNvSpPr/>
          <p:nvPr/>
        </p:nvSpPr>
        <p:spPr>
          <a:xfrm>
            <a:off x="4402382" y="4277596"/>
            <a:ext cx="1495034" cy="6400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3600">
                <a:solidFill>
                  <a:schemeClr val="bg1"/>
                </a:solidFill>
                <a:ea charset="-127" panose="020b0600000101010101" pitchFamily="34" typeface="Gulim"/>
              </a:rPr>
              <a:t>TITLE</a:t>
            </a:r>
          </a:p>
        </p:txBody>
      </p:sp>
    </p:spTree>
    <p:extLst>
      <p:ext uri="{BB962C8B-B14F-4D97-AF65-F5344CB8AC3E}">
        <p14:creationId val="17768546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fmla="val 31818" name="adj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矩形 22"/>
          <p:cNvSpPr/>
          <p:nvPr/>
        </p:nvSpPr>
        <p:spPr>
          <a:xfrm>
            <a:off x="1102188" y="222011"/>
            <a:ext cx="571496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32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Click To Change The Title</a:t>
            </a:r>
          </a:p>
        </p:txBody>
      </p:sp>
      <p:sp>
        <p:nvSpPr>
          <p:cNvPr id="5" name="任意多边形 4"/>
          <p:cNvSpPr/>
          <p:nvPr/>
        </p:nvSpPr>
        <p:spPr>
          <a:xfrm rot="10800000">
            <a:off x="1102188" y="1946786"/>
            <a:ext cx="3141154" cy="3598608"/>
          </a:xfrm>
          <a:custGeom>
            <a:gdLst>
              <a:gd fmla="*/ 847856 w 1017431" name="connsiteX0"/>
              <a:gd fmla="*/ 1378039 h 1378039" name="connsiteY0"/>
              <a:gd fmla="*/ 169575 w 1017431" name="connsiteX1"/>
              <a:gd fmla="*/ 1378039 h 1378039" name="connsiteY1"/>
              <a:gd fmla="*/ 0 w 1017431" name="connsiteX2"/>
              <a:gd fmla="*/ 1208464 h 1378039" name="connsiteY2"/>
              <a:gd fmla="*/ 0 w 1017431" name="connsiteX3"/>
              <a:gd fmla="*/ 517304 h 1378039" name="connsiteY3"/>
              <a:gd fmla="*/ 169575 w 1017431" name="connsiteX4"/>
              <a:gd fmla="*/ 347729 h 1378039" name="connsiteY4"/>
              <a:gd fmla="*/ 546298 w 1017431" name="connsiteX5"/>
              <a:gd fmla="*/ 347729 h 1378039" name="connsiteY5"/>
              <a:gd fmla="*/ 546298 w 1017431" name="connsiteX6"/>
              <a:gd fmla="*/ 0 h 1378039" name="connsiteY6"/>
              <a:gd fmla="*/ 816368 w 1017431" name="connsiteX7"/>
              <a:gd fmla="*/ 347729 h 1378039" name="connsiteY7"/>
              <a:gd fmla="*/ 847856 w 1017431" name="connsiteX8"/>
              <a:gd fmla="*/ 347729 h 1378039" name="connsiteY8"/>
              <a:gd fmla="*/ 1017431 w 1017431" name="connsiteX9"/>
              <a:gd fmla="*/ 517304 h 1378039" name="connsiteY9"/>
              <a:gd fmla="*/ 1017431 w 1017431" name="connsiteX10"/>
              <a:gd fmla="*/ 1208464 h 1378039" name="connsiteY10"/>
              <a:gd fmla="*/ 847856 w 1017431" name="connsiteX11"/>
              <a:gd fmla="*/ 1378039 h 1378039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378039" w="1017431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EA5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任意多边形 8"/>
          <p:cNvSpPr/>
          <p:nvPr/>
        </p:nvSpPr>
        <p:spPr>
          <a:xfrm rot="10800000">
            <a:off x="4612828" y="1946785"/>
            <a:ext cx="3210129" cy="3598609"/>
          </a:xfrm>
          <a:custGeom>
            <a:gdLst>
              <a:gd fmla="*/ 847856 w 1017431" name="connsiteX0"/>
              <a:gd fmla="*/ 1378039 h 1378039" name="connsiteY0"/>
              <a:gd fmla="*/ 169575 w 1017431" name="connsiteX1"/>
              <a:gd fmla="*/ 1378039 h 1378039" name="connsiteY1"/>
              <a:gd fmla="*/ 0 w 1017431" name="connsiteX2"/>
              <a:gd fmla="*/ 1208464 h 1378039" name="connsiteY2"/>
              <a:gd fmla="*/ 0 w 1017431" name="connsiteX3"/>
              <a:gd fmla="*/ 517304 h 1378039" name="connsiteY3"/>
              <a:gd fmla="*/ 169575 w 1017431" name="connsiteX4"/>
              <a:gd fmla="*/ 347729 h 1378039" name="connsiteY4"/>
              <a:gd fmla="*/ 546298 w 1017431" name="connsiteX5"/>
              <a:gd fmla="*/ 347729 h 1378039" name="connsiteY5"/>
              <a:gd fmla="*/ 546298 w 1017431" name="connsiteX6"/>
              <a:gd fmla="*/ 0 h 1378039" name="connsiteY6"/>
              <a:gd fmla="*/ 816368 w 1017431" name="connsiteX7"/>
              <a:gd fmla="*/ 347729 h 1378039" name="connsiteY7"/>
              <a:gd fmla="*/ 847856 w 1017431" name="connsiteX8"/>
              <a:gd fmla="*/ 347729 h 1378039" name="connsiteY8"/>
              <a:gd fmla="*/ 1017431 w 1017431" name="connsiteX9"/>
              <a:gd fmla="*/ 517304 h 1378039" name="connsiteY9"/>
              <a:gd fmla="*/ 1017431 w 1017431" name="connsiteX10"/>
              <a:gd fmla="*/ 1208464 h 1378039" name="connsiteY10"/>
              <a:gd fmla="*/ 847856 w 1017431" name="connsiteX11"/>
              <a:gd fmla="*/ 1378039 h 1378039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378039" w="1017431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1B8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 flipH="1" rot="10800000">
            <a:off x="8192444" y="1946786"/>
            <a:ext cx="3159620" cy="3687098"/>
          </a:xfrm>
          <a:custGeom>
            <a:gdLst>
              <a:gd fmla="*/ 847856 w 1017431" name="connsiteX0"/>
              <a:gd fmla="*/ 1378039 h 1378039" name="connsiteY0"/>
              <a:gd fmla="*/ 169575 w 1017431" name="connsiteX1"/>
              <a:gd fmla="*/ 1378039 h 1378039" name="connsiteY1"/>
              <a:gd fmla="*/ 0 w 1017431" name="connsiteX2"/>
              <a:gd fmla="*/ 1208464 h 1378039" name="connsiteY2"/>
              <a:gd fmla="*/ 0 w 1017431" name="connsiteX3"/>
              <a:gd fmla="*/ 517304 h 1378039" name="connsiteY3"/>
              <a:gd fmla="*/ 169575 w 1017431" name="connsiteX4"/>
              <a:gd fmla="*/ 347729 h 1378039" name="connsiteY4"/>
              <a:gd fmla="*/ 546298 w 1017431" name="connsiteX5"/>
              <a:gd fmla="*/ 347729 h 1378039" name="connsiteY5"/>
              <a:gd fmla="*/ 546298 w 1017431" name="connsiteX6"/>
              <a:gd fmla="*/ 0 h 1378039" name="connsiteY6"/>
              <a:gd fmla="*/ 816368 w 1017431" name="connsiteX7"/>
              <a:gd fmla="*/ 347729 h 1378039" name="connsiteY7"/>
              <a:gd fmla="*/ 847856 w 1017431" name="connsiteX8"/>
              <a:gd fmla="*/ 347729 h 1378039" name="connsiteY8"/>
              <a:gd fmla="*/ 1017431 w 1017431" name="connsiteX9"/>
              <a:gd fmla="*/ 517304 h 1378039" name="connsiteY9"/>
              <a:gd fmla="*/ 1017431 w 1017431" name="connsiteX10"/>
              <a:gd fmla="*/ 1208464 h 1378039" name="connsiteY10"/>
              <a:gd fmla="*/ 847856 w 1017431" name="connsiteX11"/>
              <a:gd fmla="*/ 1378039 h 1378039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378039" w="1017431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4BA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08752" y="1850183"/>
            <a:ext cx="609600" cy="6096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550403" y="1850183"/>
            <a:ext cx="609600" cy="6096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70779" y="1850183"/>
            <a:ext cx="609600" cy="60960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4747340" y="3347300"/>
            <a:ext cx="296025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0" lang="en-US" smtClean="0" sz="2000">
                <a:ln>
                  <a:noFill/>
                </a:ln>
                <a:solidFill>
                  <a:schemeClr val="bg1"/>
                </a:solidFill>
              </a:rPr>
              <a:t>Add you need of contact</a:t>
            </a:r>
          </a:p>
          <a:p>
            <a:r>
              <a:rPr altLang="zh-CN" b="0" lang="en-US" smtClean="0" sz="2000">
                <a:ln>
                  <a:noFill/>
                </a:ln>
                <a:solidFill>
                  <a:schemeClr val="bg1"/>
                </a:solidFill>
              </a:rPr>
              <a:t>If necessarily you can put</a:t>
            </a:r>
          </a:p>
          <a:p>
            <a:r>
              <a:rPr altLang="zh-CN" b="0" lang="en-US" smtClean="0" sz="2000">
                <a:ln>
                  <a:noFill/>
                </a:ln>
                <a:solidFill>
                  <a:schemeClr val="bg1"/>
                </a:solidFill>
              </a:rPr>
              <a:t>Into the content. 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011267" y="2309484"/>
            <a:ext cx="243239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800">
                <a:solidFill>
                  <a:schemeClr val="bg1"/>
                </a:solidFill>
              </a:rPr>
              <a:t>80 RMB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693578" y="2909648"/>
            <a:ext cx="32934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0" lang="en-US" smtClean="0" sz="2400">
                <a:ln>
                  <a:noFill/>
                </a:ln>
                <a:solidFill>
                  <a:schemeClr val="bg1"/>
                </a:solidFill>
              </a:rPr>
              <a:t>PLEASE ADD TEXT HERE 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293266" y="3292327"/>
            <a:ext cx="296025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0" lang="en-US" smtClean="0" sz="2000">
                <a:ln>
                  <a:noFill/>
                </a:ln>
                <a:solidFill>
                  <a:schemeClr val="bg1"/>
                </a:solidFill>
              </a:rPr>
              <a:t>Add you need of contact</a:t>
            </a:r>
          </a:p>
          <a:p>
            <a:r>
              <a:rPr altLang="zh-CN" b="0" lang="en-US" smtClean="0" sz="2000">
                <a:ln>
                  <a:noFill/>
                </a:ln>
                <a:solidFill>
                  <a:schemeClr val="bg1"/>
                </a:solidFill>
              </a:rPr>
              <a:t>If necessarily you can put</a:t>
            </a:r>
          </a:p>
          <a:p>
            <a:r>
              <a:rPr altLang="zh-CN" b="0" lang="en-US" smtClean="0" sz="2000">
                <a:ln>
                  <a:noFill/>
                </a:ln>
                <a:solidFill>
                  <a:schemeClr val="bg1"/>
                </a:solidFill>
              </a:rPr>
              <a:t>Into the content.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654594" y="2291538"/>
            <a:ext cx="2432399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800">
                <a:solidFill>
                  <a:schemeClr val="bg1"/>
                </a:solidFill>
              </a:rPr>
              <a:t>20 RMB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1183500" y="2891702"/>
            <a:ext cx="32934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0" lang="en-US" smtClean="0" sz="2400">
                <a:ln>
                  <a:noFill/>
                </a:ln>
                <a:solidFill>
                  <a:schemeClr val="bg1"/>
                </a:solidFill>
              </a:rPr>
              <a:t>PLEASE ADD TEXT HERE  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377480" y="3292327"/>
            <a:ext cx="2960252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0" lang="en-US" smtClean="0" sz="2000">
                <a:ln>
                  <a:noFill/>
                </a:ln>
                <a:solidFill>
                  <a:schemeClr val="bg1"/>
                </a:solidFill>
              </a:rPr>
              <a:t>Add you need of contact</a:t>
            </a:r>
          </a:p>
          <a:p>
            <a:r>
              <a:rPr altLang="zh-CN" b="0" lang="en-US" smtClean="0" sz="2000">
                <a:ln>
                  <a:noFill/>
                </a:ln>
                <a:solidFill>
                  <a:schemeClr val="bg1"/>
                </a:solidFill>
              </a:rPr>
              <a:t>If necessarily you can put</a:t>
            </a:r>
          </a:p>
          <a:p>
            <a:r>
              <a:rPr altLang="zh-CN" b="0" lang="en-US" smtClean="0" sz="2000">
                <a:ln>
                  <a:noFill/>
                </a:ln>
                <a:solidFill>
                  <a:schemeClr val="bg1"/>
                </a:solidFill>
              </a:rPr>
              <a:t>Into the content. 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674252" y="2291538"/>
            <a:ext cx="271851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800">
                <a:solidFill>
                  <a:schemeClr val="bg1"/>
                </a:solidFill>
              </a:rPr>
              <a:t>100 RMB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8263935" y="2909648"/>
            <a:ext cx="32934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0" lang="en-US" smtClean="0" sz="2400">
                <a:ln>
                  <a:noFill/>
                </a:ln>
                <a:solidFill>
                  <a:schemeClr val="bg1"/>
                </a:solidFill>
              </a:rPr>
              <a:t>PLEASE ADD TEXT HERE  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459398" y="5633884"/>
            <a:ext cx="1095238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>
                    <a:lumMod val="95000"/>
                  </a:schemeClr>
                </a:solidFill>
                <a:latin typeface="+mj-lt"/>
                <a:ea charset="-127" panose="020b0600000101010101" pitchFamily="34" typeface="Gulim"/>
              </a:rPr>
              <a:t>PLEASE DESCRIBE YOU NEED TO ADD THE TEXT</a:t>
            </a:r>
          </a:p>
        </p:txBody>
      </p:sp>
    </p:spTree>
    <p:extLst>
      <p:ext uri="{BB962C8B-B14F-4D97-AF65-F5344CB8AC3E}">
        <p14:creationId val="3650418757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fmla="val 31818" name="adj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矩形 20"/>
          <p:cNvSpPr/>
          <p:nvPr/>
        </p:nvSpPr>
        <p:spPr>
          <a:xfrm>
            <a:off x="1102188" y="222011"/>
            <a:ext cx="571496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32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Click To Change The Title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6596807" y="2667976"/>
            <a:ext cx="2167466" cy="2167466"/>
            <a:chOff x="6646094" y="2473981"/>
            <a:chExt cx="2167466" cy="2167466"/>
          </a:xfrm>
        </p:grpSpPr>
        <p:sp>
          <p:nvSpPr>
            <p:cNvPr id="4" name="任意多边形 3"/>
            <p:cNvSpPr/>
            <p:nvPr/>
          </p:nvSpPr>
          <p:spPr>
            <a:xfrm>
              <a:off x="6646094" y="2473981"/>
              <a:ext cx="2167466" cy="2167466"/>
            </a:xfrm>
            <a:custGeom>
              <a:gdLst>
                <a:gd fmla="*/ 1621800 w 2167466" name="connsiteX0"/>
                <a:gd fmla="*/ 548964 h 2167466" name="connsiteY0"/>
                <a:gd fmla="*/ 1941574 w 2167466" name="connsiteX1"/>
                <a:gd fmla="*/ 452590 h 2167466" name="connsiteY1"/>
                <a:gd fmla="*/ 2059240 w 2167466" name="connsiteX2"/>
                <a:gd fmla="*/ 656392 h 2167466" name="connsiteY2"/>
                <a:gd fmla="*/ 1815890 w 2167466" name="connsiteX3"/>
                <a:gd fmla="*/ 885138 h 2167466" name="connsiteY3"/>
                <a:gd fmla="*/ 1815890 w 2167466" name="connsiteX4"/>
                <a:gd fmla="*/ 1282328 h 2167466" name="connsiteY4"/>
                <a:gd fmla="*/ 2059240 w 2167466" name="connsiteX5"/>
                <a:gd fmla="*/ 1511074 h 2167466" name="connsiteY5"/>
                <a:gd fmla="*/ 1941574 w 2167466" name="connsiteX6"/>
                <a:gd fmla="*/ 1714876 h 2167466" name="connsiteY6"/>
                <a:gd fmla="*/ 1621800 w 2167466" name="connsiteX7"/>
                <a:gd fmla="*/ 1618502 h 2167466" name="connsiteY7"/>
                <a:gd fmla="*/ 1277823 w 2167466" name="connsiteX8"/>
                <a:gd fmla="*/ 1817097 h 2167466" name="connsiteY8"/>
                <a:gd fmla="*/ 1201398 w 2167466" name="connsiteX9"/>
                <a:gd fmla="*/ 2142217 h 2167466" name="connsiteY9"/>
                <a:gd fmla="*/ 966068 w 2167466" name="connsiteX10"/>
                <a:gd fmla="*/ 2142217 h 2167466" name="connsiteY10"/>
                <a:gd fmla="*/ 889643 w 2167466" name="connsiteX11"/>
                <a:gd fmla="*/ 1817097 h 2167466" name="connsiteY11"/>
                <a:gd fmla="*/ 545666 w 2167466" name="connsiteX12"/>
                <a:gd fmla="*/ 1618502 h 2167466" name="connsiteY12"/>
                <a:gd fmla="*/ 225892 w 2167466" name="connsiteX13"/>
                <a:gd fmla="*/ 1714876 h 2167466" name="connsiteY13"/>
                <a:gd fmla="*/ 108226 w 2167466" name="connsiteX14"/>
                <a:gd fmla="*/ 1511074 h 2167466" name="connsiteY14"/>
                <a:gd fmla="*/ 351576 w 2167466" name="connsiteX15"/>
                <a:gd fmla="*/ 1282328 h 2167466" name="connsiteY15"/>
                <a:gd fmla="*/ 351576 w 2167466" name="connsiteX16"/>
                <a:gd fmla="*/ 885138 h 2167466" name="connsiteY16"/>
                <a:gd fmla="*/ 108226 w 2167466" name="connsiteX17"/>
                <a:gd fmla="*/ 656392 h 2167466" name="connsiteY17"/>
                <a:gd fmla="*/ 225892 w 2167466" name="connsiteX18"/>
                <a:gd fmla="*/ 452590 h 2167466" name="connsiteY18"/>
                <a:gd fmla="*/ 545666 w 2167466" name="connsiteX19"/>
                <a:gd fmla="*/ 548964 h 2167466" name="connsiteY19"/>
                <a:gd fmla="*/ 889643 w 2167466" name="connsiteX20"/>
                <a:gd fmla="*/ 350369 h 2167466" name="connsiteY20"/>
                <a:gd fmla="*/ 966068 w 2167466" name="connsiteX21"/>
                <a:gd fmla="*/ 25249 h 2167466" name="connsiteY21"/>
                <a:gd fmla="*/ 1201398 w 2167466" name="connsiteX22"/>
                <a:gd fmla="*/ 25249 h 2167466" name="connsiteY22"/>
                <a:gd fmla="*/ 1277823 w 2167466" name="connsiteX23"/>
                <a:gd fmla="*/ 350369 h 2167466" name="connsiteY23"/>
                <a:gd fmla="*/ 1621800 w 2167466" name="connsiteX24"/>
                <a:gd fmla="*/ 548964 h 2167466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2167466" w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solidFill>
              <a:srgbClr val="EA532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590874" lIns="587576" numCol="1" rIns="587576" spcCol="1270" spcFirstLastPara="0" tIns="590874" vert="horz" wrap="square">
              <a:noAutofit/>
            </a:bodyPr>
            <a:lstStyle/>
            <a:p>
              <a:pPr algn="ctr" defTabSz="14668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3300"/>
            </a:p>
          </p:txBody>
        </p:sp>
        <p:sp>
          <p:nvSpPr>
            <p:cNvPr id="16" name="矩形 15"/>
            <p:cNvSpPr/>
            <p:nvPr/>
          </p:nvSpPr>
          <p:spPr>
            <a:xfrm>
              <a:off x="7133773" y="3285729"/>
              <a:ext cx="1495034" cy="64008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altLang="zh-CN" b="1" lang="en-US" smtClean="0" sz="3600">
                  <a:solidFill>
                    <a:schemeClr val="bg1"/>
                  </a:solidFill>
                  <a:ea charset="-127" panose="020b0600000101010101" pitchFamily="34" typeface="Gulim"/>
                </a:rPr>
                <a:t>TITLE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419408" y="3198160"/>
            <a:ext cx="2980266" cy="2980266"/>
            <a:chOff x="8380067" y="3178408"/>
            <a:chExt cx="2980266" cy="2980266"/>
          </a:xfrm>
        </p:grpSpPr>
        <p:sp>
          <p:nvSpPr>
            <p:cNvPr id="3" name="任意多边形 2"/>
            <p:cNvSpPr/>
            <p:nvPr/>
          </p:nvSpPr>
          <p:spPr>
            <a:xfrm>
              <a:off x="8380067" y="3178408"/>
              <a:ext cx="2980266" cy="2980266"/>
            </a:xfrm>
            <a:custGeom>
              <a:gdLst>
                <a:gd fmla="*/ 2115406 w 2980266" name="connsiteX0"/>
                <a:gd fmla="*/ 475169 h 2980266" name="connsiteY0"/>
                <a:gd fmla="*/ 2347223 w 2980266" name="connsiteX1"/>
                <a:gd fmla="*/ 280641 h 2980266" name="connsiteY1"/>
                <a:gd fmla="*/ 2532418 w 2980266" name="connsiteX2"/>
                <a:gd fmla="*/ 436038 h 2980266" name="connsiteY2"/>
                <a:gd fmla="*/ 2381100 w 2980266" name="connsiteX3"/>
                <a:gd fmla="*/ 698113 h 2980266" name="connsiteY3"/>
                <a:gd fmla="*/ 2621526 w 2980266" name="connsiteX4"/>
                <a:gd fmla="*/ 1114543 h 2980266" name="connsiteY4"/>
                <a:gd fmla="*/ 2924149 w 2980266" name="connsiteX5"/>
                <a:gd fmla="*/ 1114535 h 2980266" name="connsiteY5"/>
                <a:gd fmla="*/ 2966129 w 2980266" name="connsiteX6"/>
                <a:gd fmla="*/ 1352617 h 2980266" name="connsiteY6"/>
                <a:gd fmla="*/ 2681754 w 2980266" name="connsiteX7"/>
                <a:gd fmla="*/ 1456113 h 2980266" name="connsiteY7"/>
                <a:gd fmla="*/ 2598255 w 2980266" name="connsiteX8"/>
                <a:gd fmla="*/ 1929659 h 2980266" name="connsiteY8"/>
                <a:gd fmla="*/ 2830082 w 2980266" name="connsiteX9"/>
                <a:gd fmla="*/ 2124176 h 2980266" name="connsiteY9"/>
                <a:gd fmla="*/ 2709205 w 2980266" name="connsiteX10"/>
                <a:gd fmla="*/ 2333542 h 2980266" name="connsiteY10"/>
                <a:gd fmla="*/ 2424835 w 2980266" name="connsiteX11"/>
                <a:gd fmla="*/ 2230031 h 2980266" name="connsiteY11"/>
                <a:gd fmla="*/ 2056481 w 2980266" name="connsiteX12"/>
                <a:gd fmla="*/ 2539116 h 2980266" name="connsiteY12"/>
                <a:gd fmla="*/ 2109039 w 2980266" name="connsiteX13"/>
                <a:gd fmla="*/ 2837141 h 2980266" name="connsiteY13"/>
                <a:gd fmla="*/ 1881863 w 2980266" name="connsiteX14"/>
                <a:gd fmla="*/ 2919826 h 2980266" name="connsiteY14"/>
                <a:gd fmla="*/ 1730559 w 2980266" name="connsiteX15"/>
                <a:gd fmla="*/ 2657743 h 2980266" name="connsiteY15"/>
                <a:gd fmla="*/ 1249707 w 2980266" name="connsiteX16"/>
                <a:gd fmla="*/ 2657743 h 2980266" name="connsiteY16"/>
                <a:gd fmla="*/ 1098403 w 2980266" name="connsiteX17"/>
                <a:gd fmla="*/ 2919826 h 2980266" name="connsiteY17"/>
                <a:gd fmla="*/ 871227 w 2980266" name="connsiteX18"/>
                <a:gd fmla="*/ 2837141 h 2980266" name="connsiteY18"/>
                <a:gd fmla="*/ 923785 w 2980266" name="connsiteX19"/>
                <a:gd fmla="*/ 2539117 h 2980266" name="connsiteY19"/>
                <a:gd fmla="*/ 555431 w 2980266" name="connsiteX20"/>
                <a:gd fmla="*/ 2230032 h 2980266" name="connsiteY20"/>
                <a:gd fmla="*/ 271061 w 2980266" name="connsiteX21"/>
                <a:gd fmla="*/ 2333542 h 2980266" name="connsiteY21"/>
                <a:gd fmla="*/ 150184 w 2980266" name="connsiteX22"/>
                <a:gd fmla="*/ 2124176 h 2980266" name="connsiteY22"/>
                <a:gd fmla="*/ 382011 w 2980266" name="connsiteX23"/>
                <a:gd fmla="*/ 1929660 h 2980266" name="connsiteY23"/>
                <a:gd fmla="*/ 298512 w 2980266" name="connsiteX24"/>
                <a:gd fmla="*/ 1456114 h 2980266" name="connsiteY24"/>
                <a:gd fmla="*/ 14137 w 2980266" name="connsiteX25"/>
                <a:gd fmla="*/ 1352617 h 2980266" name="connsiteY25"/>
                <a:gd fmla="*/ 56117 w 2980266" name="connsiteX26"/>
                <a:gd fmla="*/ 1114535 h 2980266" name="connsiteY26"/>
                <a:gd fmla="*/ 358740 w 2980266" name="connsiteX27"/>
                <a:gd fmla="*/ 1114543 h 2980266" name="connsiteY27"/>
                <a:gd fmla="*/ 599166 w 2980266" name="connsiteX28"/>
                <a:gd fmla="*/ 698113 h 2980266" name="connsiteY28"/>
                <a:gd fmla="*/ 447848 w 2980266" name="connsiteX29"/>
                <a:gd fmla="*/ 436038 h 2980266" name="connsiteY29"/>
                <a:gd fmla="*/ 633043 w 2980266" name="connsiteX30"/>
                <a:gd fmla="*/ 280641 h 2980266" name="connsiteY30"/>
                <a:gd fmla="*/ 864860 w 2980266" name="connsiteX31"/>
                <a:gd fmla="*/ 475169 h 2980266" name="connsiteY31"/>
                <a:gd fmla="*/ 1316713 w 2980266" name="connsiteX32"/>
                <a:gd fmla="*/ 310708 h 2980266" name="connsiteY32"/>
                <a:gd fmla="*/ 1369255 w 2980266" name="connsiteX33"/>
                <a:gd fmla="*/ 12681 h 2980266" name="connsiteY33"/>
                <a:gd fmla="*/ 1611011 w 2980266" name="connsiteX34"/>
                <a:gd fmla="*/ 12681 h 2980266" name="connsiteY34"/>
                <a:gd fmla="*/ 1663553 w 2980266" name="connsiteX35"/>
                <a:gd fmla="*/ 310708 h 2980266" name="connsiteY35"/>
                <a:gd fmla="*/ 2115406 w 2980266" name="connsiteX36"/>
                <a:gd fmla="*/ 475169 h 2980266" name="connsiteY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b="b" l="l" r="r" t="t"/>
              <a:pathLst>
                <a:path h="2980266" w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solidFill>
              <a:srgbClr val="1B8AB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820085" lIns="669016" numCol="1" rIns="669016" spcCol="1270" spcFirstLastPara="0" tIns="767963" vert="horz" wrap="square">
              <a:noAutofit/>
            </a:bodyPr>
            <a:lstStyle/>
            <a:p>
              <a:pPr algn="ctr" defTabSz="24447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5500"/>
            </a:p>
          </p:txBody>
        </p:sp>
        <p:sp>
          <p:nvSpPr>
            <p:cNvPr id="17" name="矩形 16"/>
            <p:cNvSpPr/>
            <p:nvPr/>
          </p:nvSpPr>
          <p:spPr>
            <a:xfrm>
              <a:off x="9247051" y="4371561"/>
              <a:ext cx="1495034" cy="64008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altLang="zh-CN" b="1" lang="en-US" smtClean="0" sz="3600">
                  <a:solidFill>
                    <a:schemeClr val="bg1"/>
                  </a:solidFill>
                  <a:ea charset="-127" panose="020b0600000101010101" pitchFamily="34" typeface="Gulim"/>
                </a:rPr>
                <a:t>TITLE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985913" y="914490"/>
            <a:ext cx="2600961" cy="2600961"/>
            <a:chOff x="7926829" y="937002"/>
            <a:chExt cx="2600961" cy="2600961"/>
          </a:xfrm>
        </p:grpSpPr>
        <p:sp>
          <p:nvSpPr>
            <p:cNvPr id="9" name="任意多边形 8"/>
            <p:cNvSpPr/>
            <p:nvPr/>
          </p:nvSpPr>
          <p:spPr>
            <a:xfrm>
              <a:off x="7926829" y="937002"/>
              <a:ext cx="2600961" cy="2600961"/>
            </a:xfrm>
            <a:custGeom>
              <a:gdLst>
                <a:gd fmla="*/ 1589033 w 2123675" name="connsiteX0"/>
                <a:gd fmla="*/ 537873 h 2123675" name="connsiteY0"/>
                <a:gd fmla="*/ 1902347 w 2123675" name="connsiteX1"/>
                <a:gd fmla="*/ 443446 h 2123675" name="connsiteY1"/>
                <a:gd fmla="*/ 2017635 w 2123675" name="connsiteX2"/>
                <a:gd fmla="*/ 643130 h 2123675" name="connsiteY2"/>
                <a:gd fmla="*/ 1779202 w 2123675" name="connsiteX3"/>
                <a:gd fmla="*/ 867255 h 2123675" name="connsiteY3"/>
                <a:gd fmla="*/ 1779202 w 2123675" name="connsiteX4"/>
                <a:gd fmla="*/ 1256420 h 2123675" name="connsiteY4"/>
                <a:gd fmla="*/ 2017635 w 2123675" name="connsiteX5"/>
                <a:gd fmla="*/ 1480545 h 2123675" name="connsiteY5"/>
                <a:gd fmla="*/ 1902347 w 2123675" name="connsiteX6"/>
                <a:gd fmla="*/ 1680229 h 2123675" name="connsiteY6"/>
                <a:gd fmla="*/ 1589033 w 2123675" name="connsiteX7"/>
                <a:gd fmla="*/ 1585802 h 2123675" name="connsiteY7"/>
                <a:gd fmla="*/ 1252006 w 2123675" name="connsiteX8"/>
                <a:gd fmla="*/ 1780385 h 2123675" name="connsiteY8"/>
                <a:gd fmla="*/ 1177125 w 2123675" name="connsiteX9"/>
                <a:gd fmla="*/ 2098936 h 2123675" name="connsiteY9"/>
                <a:gd fmla="*/ 946550 w 2123675" name="connsiteX10"/>
                <a:gd fmla="*/ 2098936 h 2123675" name="connsiteY10"/>
                <a:gd fmla="*/ 871669 w 2123675" name="connsiteX11"/>
                <a:gd fmla="*/ 1780385 h 2123675" name="connsiteY11"/>
                <a:gd fmla="*/ 534642 w 2123675" name="connsiteX12"/>
                <a:gd fmla="*/ 1585802 h 2123675" name="connsiteY12"/>
                <a:gd fmla="*/ 221328 w 2123675" name="connsiteX13"/>
                <a:gd fmla="*/ 1680229 h 2123675" name="connsiteY13"/>
                <a:gd fmla="*/ 106040 w 2123675" name="connsiteX14"/>
                <a:gd fmla="*/ 1480545 h 2123675" name="connsiteY14"/>
                <a:gd fmla="*/ 344473 w 2123675" name="connsiteX15"/>
                <a:gd fmla="*/ 1256420 h 2123675" name="connsiteY15"/>
                <a:gd fmla="*/ 344473 w 2123675" name="connsiteX16"/>
                <a:gd fmla="*/ 867255 h 2123675" name="connsiteY16"/>
                <a:gd fmla="*/ 106040 w 2123675" name="connsiteX17"/>
                <a:gd fmla="*/ 643130 h 2123675" name="connsiteY17"/>
                <a:gd fmla="*/ 221328 w 2123675" name="connsiteX18"/>
                <a:gd fmla="*/ 443446 h 2123675" name="connsiteY18"/>
                <a:gd fmla="*/ 534642 w 2123675" name="connsiteX19"/>
                <a:gd fmla="*/ 537873 h 2123675" name="connsiteY19"/>
                <a:gd fmla="*/ 871669 w 2123675" name="connsiteX20"/>
                <a:gd fmla="*/ 343290 h 2123675" name="connsiteY20"/>
                <a:gd fmla="*/ 946550 w 2123675" name="connsiteX21"/>
                <a:gd fmla="*/ 24739 h 2123675" name="connsiteY21"/>
                <a:gd fmla="*/ 1177125 w 2123675" name="connsiteX22"/>
                <a:gd fmla="*/ 24739 h 2123675" name="connsiteY22"/>
                <a:gd fmla="*/ 1252006 w 2123675" name="connsiteX23"/>
                <a:gd fmla="*/ 343290 h 2123675" name="connsiteY23"/>
                <a:gd fmla="*/ 1589033 w 2123675" name="connsiteX24"/>
                <a:gd fmla="*/ 537873 h 212367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2123675" w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rgbClr val="4BA93B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751418" lIns="751417" numCol="1" rIns="751418" spcCol="1270" spcFirstLastPara="0" tIns="751417" vert="horz" wrap="square">
              <a:noAutofit/>
            </a:bodyPr>
            <a:lstStyle/>
            <a:p>
              <a:pPr algn="ctr" defTabSz="16446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3700"/>
            </a:p>
          </p:txBody>
        </p:sp>
        <p:sp>
          <p:nvSpPr>
            <p:cNvPr id="18" name="矩形 17"/>
            <p:cNvSpPr/>
            <p:nvPr/>
          </p:nvSpPr>
          <p:spPr>
            <a:xfrm>
              <a:off x="8628807" y="2021645"/>
              <a:ext cx="1495034" cy="64008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altLang="zh-CN" b="1" lang="en-US" smtClean="0" sz="3600">
                  <a:solidFill>
                    <a:schemeClr val="bg1"/>
                  </a:solidFill>
                  <a:ea charset="-127" panose="020b0600000101010101" pitchFamily="34" typeface="Gulim"/>
                </a:rPr>
                <a:t>TITLE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1374923" y="1761755"/>
            <a:ext cx="5169497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ea charset="-127" panose="020b0600000101010101" pitchFamily="34" typeface="Gulim"/>
              </a:rPr>
              <a:t>SOME TEXT ABOUT YOUR  RELATED GOES HERE SOME TEXT ABOUT YOUR</a:t>
            </a:r>
          </a:p>
        </p:txBody>
      </p:sp>
      <p:sp>
        <p:nvSpPr>
          <p:cNvPr id="20" name="矩形 19"/>
          <p:cNvSpPr/>
          <p:nvPr/>
        </p:nvSpPr>
        <p:spPr>
          <a:xfrm>
            <a:off x="1374923" y="3200951"/>
            <a:ext cx="5169497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ea charset="-127" panose="020b0600000101010101" pitchFamily="34" typeface="Gulim"/>
              </a:rPr>
              <a:t>SOME TEXT ABOUT YOUR  RELATED GOES HERE SOME TEXT ABOUT YOUR</a:t>
            </a:r>
          </a:p>
        </p:txBody>
      </p:sp>
      <p:sp>
        <p:nvSpPr>
          <p:cNvPr id="22" name="矩形 21"/>
          <p:cNvSpPr/>
          <p:nvPr/>
        </p:nvSpPr>
        <p:spPr>
          <a:xfrm>
            <a:off x="1374923" y="4852981"/>
            <a:ext cx="5169497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ea charset="-127" panose="020b0600000101010101" pitchFamily="34" typeface="Gulim"/>
              </a:rPr>
              <a:t>SOME TEXT ABOUT YOUR  RELATED GOES HERE SOME TEXT ABOUT YOUR</a:t>
            </a:r>
          </a:p>
        </p:txBody>
      </p:sp>
      <p:sp>
        <p:nvSpPr>
          <p:cNvPr id="6" name="矩形 5"/>
          <p:cNvSpPr/>
          <p:nvPr/>
        </p:nvSpPr>
        <p:spPr>
          <a:xfrm>
            <a:off x="823741" y="1833039"/>
            <a:ext cx="305523" cy="5936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823741" y="3310083"/>
            <a:ext cx="305523" cy="5936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/>
          <p:cNvSpPr/>
          <p:nvPr/>
        </p:nvSpPr>
        <p:spPr>
          <a:xfrm>
            <a:off x="823741" y="4971669"/>
            <a:ext cx="305523" cy="5936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515284204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fmla="val 31818" name="adj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1" name="矩形 20"/>
          <p:cNvSpPr/>
          <p:nvPr/>
        </p:nvSpPr>
        <p:spPr>
          <a:xfrm>
            <a:off x="1102188" y="222011"/>
            <a:ext cx="571496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32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Click To Change The Title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527732" y="1269395"/>
            <a:ext cx="5289425" cy="4959209"/>
            <a:chOff x="796665" y="1269395"/>
            <a:chExt cx="5289425" cy="4959209"/>
          </a:xfrm>
        </p:grpSpPr>
        <p:sp>
          <p:nvSpPr>
            <p:cNvPr id="36" name="矩形 35"/>
            <p:cNvSpPr/>
            <p:nvPr/>
          </p:nvSpPr>
          <p:spPr>
            <a:xfrm>
              <a:off x="796665" y="1269395"/>
              <a:ext cx="4664632" cy="4959209"/>
            </a:xfrm>
            <a:prstGeom prst="rect">
              <a:avLst/>
            </a:prstGeom>
            <a:solidFill>
              <a:srgbClr val="1B8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矩形 19"/>
            <p:cNvSpPr/>
            <p:nvPr/>
          </p:nvSpPr>
          <p:spPr>
            <a:xfrm>
              <a:off x="916593" y="4983726"/>
              <a:ext cx="5169497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ea charset="-127" panose="020b0600000101010101" pitchFamily="34" typeface="Gulim"/>
                </a:rPr>
                <a:t>SOME TEXT ABOUT YOUR  RELATED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2568449" y="4392805"/>
              <a:ext cx="1495034" cy="64008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altLang="zh-CN" b="1" lang="en-US" smtClean="0" sz="3600">
                  <a:solidFill>
                    <a:schemeClr val="bg1"/>
                  </a:solidFill>
                  <a:ea charset="-127" panose="020b0600000101010101" pitchFamily="34" typeface="Gulim"/>
                </a:rPr>
                <a:t>TITLE</a:t>
              </a: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b="5591"/>
            <a:stretch>
              <a:fillRect/>
            </a:stretch>
          </p:blipFill>
          <p:spPr>
            <a:xfrm>
              <a:off x="1003143" y="1735455"/>
              <a:ext cx="4258978" cy="2513024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916593" y="5375332"/>
              <a:ext cx="5169497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ea charset="-127" panose="020b0600000101010101" pitchFamily="34" typeface="Gulim"/>
                </a:rPr>
                <a:t>SOME TEXT ABOUT YOUR  RELATED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99666" y="1269395"/>
            <a:ext cx="5275770" cy="4959209"/>
            <a:chOff x="6710884" y="1269395"/>
            <a:chExt cx="5275770" cy="4959209"/>
          </a:xfrm>
        </p:grpSpPr>
        <p:sp>
          <p:nvSpPr>
            <p:cNvPr id="38" name="矩形 37"/>
            <p:cNvSpPr/>
            <p:nvPr/>
          </p:nvSpPr>
          <p:spPr>
            <a:xfrm>
              <a:off x="6710884" y="1269395"/>
              <a:ext cx="4664632" cy="4959209"/>
            </a:xfrm>
            <a:prstGeom prst="rect">
              <a:avLst/>
            </a:prstGeom>
            <a:solidFill>
              <a:srgbClr val="4BA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0" name="矩形 39"/>
            <p:cNvSpPr/>
            <p:nvPr/>
          </p:nvSpPr>
          <p:spPr>
            <a:xfrm>
              <a:off x="8560435" y="4423952"/>
              <a:ext cx="1495034" cy="640080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altLang="zh-CN" b="1" lang="en-US" smtClean="0" sz="3600">
                  <a:solidFill>
                    <a:schemeClr val="bg1"/>
                  </a:solidFill>
                  <a:ea charset="-127" panose="020b0600000101010101" pitchFamily="34" typeface="Gulim"/>
                </a:rPr>
                <a:t>TITLE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rcRect t="7312"/>
            <a:stretch>
              <a:fillRect/>
            </a:stretch>
          </p:blipFill>
          <p:spPr>
            <a:xfrm>
              <a:off x="7059921" y="1735455"/>
              <a:ext cx="4030865" cy="2502843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6817157" y="4983726"/>
              <a:ext cx="5169497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ea charset="-127" panose="020b0600000101010101" pitchFamily="34" typeface="Gulim"/>
                </a:rPr>
                <a:t>SOME TEXT ABOUT YOUR  RELATED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6817157" y="5375332"/>
              <a:ext cx="5169497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2400">
                  <a:solidFill>
                    <a:schemeClr val="bg1"/>
                  </a:solidFill>
                  <a:ea charset="-127" panose="020b0600000101010101" pitchFamily="34" typeface="Gulim"/>
                </a:rPr>
                <a:t>SOME TEXT ABOUT YOUR  RELATED</a:t>
              </a:r>
            </a:p>
          </p:txBody>
        </p:sp>
      </p:grpSp>
    </p:spTree>
    <p:extLst>
      <p:ext uri="{BB962C8B-B14F-4D97-AF65-F5344CB8AC3E}">
        <p14:creationId val="3752384808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6188" t="26188"/>
          <a:stretch>
            <a:fillRect/>
          </a:stretch>
        </p:blipFill>
        <p:spPr>
          <a:xfrm>
            <a:off x="0" y="0"/>
            <a:ext cx="12192000" cy="6858000"/>
          </a:xfrm>
          <a:prstGeom prst="rtTriangle">
            <a:avLst/>
          </a:prstGeom>
          <a:effectLst>
            <a:reflection algn="bl" dir="5400000" dist="50800" endPos="0" rotWithShape="0" sy="-100000"/>
          </a:effectLst>
        </p:spPr>
      </p:pic>
      <p:sp>
        <p:nvSpPr>
          <p:cNvPr id="7" name="矩形 6"/>
          <p:cNvSpPr/>
          <p:nvPr/>
        </p:nvSpPr>
        <p:spPr>
          <a:xfrm>
            <a:off x="1568951" y="4363524"/>
            <a:ext cx="8144511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60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ADD YOUR TITLE</a:t>
            </a:r>
          </a:p>
        </p:txBody>
      </p:sp>
      <p:sp>
        <p:nvSpPr>
          <p:cNvPr id="9" name="矩形 8"/>
          <p:cNvSpPr/>
          <p:nvPr/>
        </p:nvSpPr>
        <p:spPr>
          <a:xfrm>
            <a:off x="1672944" y="5433320"/>
            <a:ext cx="6410644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ea charset="-127" panose="020b0600000101010101" pitchFamily="34" typeface="Gulim"/>
              </a:rPr>
              <a:t>Some text about your  related goes here Some text about your  related goes here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0" y="4073473"/>
            <a:ext cx="1568951" cy="2308440"/>
          </a:xfrm>
          <a:custGeom>
            <a:rect b="b" l="l" r="r" t="t"/>
            <a:pathLst>
              <a:path h="2308440" w="1568951">
                <a:moveTo>
                  <a:pt x="157758" y="0"/>
                </a:moveTo>
                <a:lnTo>
                  <a:pt x="1430297" y="63473"/>
                </a:lnTo>
                <a:lnTo>
                  <a:pt x="1514722" y="256356"/>
                </a:lnTo>
                <a:lnTo>
                  <a:pt x="944082" y="910188"/>
                </a:lnTo>
                <a:cubicBezTo>
                  <a:pt x="977770" y="910188"/>
                  <a:pt x="1007555" y="911832"/>
                  <a:pt x="1033437" y="915118"/>
                </a:cubicBezTo>
                <a:cubicBezTo>
                  <a:pt x="1059319" y="918405"/>
                  <a:pt x="1080888" y="922924"/>
                  <a:pt x="1098143" y="928676"/>
                </a:cubicBezTo>
                <a:lnTo>
                  <a:pt x="1193044" y="817752"/>
                </a:lnTo>
                <a:lnTo>
                  <a:pt x="1286712" y="891701"/>
                </a:lnTo>
                <a:lnTo>
                  <a:pt x="1205369" y="976704"/>
                </a:lnTo>
                <a:cubicBezTo>
                  <a:pt x="1239878" y="998876"/>
                  <a:pt x="1271306" y="1025772"/>
                  <a:pt x="1299654" y="1057393"/>
                </a:cubicBezTo>
                <a:cubicBezTo>
                  <a:pt x="1328001" y="1089014"/>
                  <a:pt x="1352856" y="1125764"/>
                  <a:pt x="1374219" y="1167643"/>
                </a:cubicBezTo>
                <a:lnTo>
                  <a:pt x="1511024" y="1098662"/>
                </a:lnTo>
                <a:lnTo>
                  <a:pt x="1556626" y="1189827"/>
                </a:lnTo>
                <a:lnTo>
                  <a:pt x="1416123" y="1267435"/>
                </a:lnTo>
                <a:cubicBezTo>
                  <a:pt x="1434200" y="1329021"/>
                  <a:pt x="1445497" y="1386505"/>
                  <a:pt x="1450016" y="1439887"/>
                </a:cubicBezTo>
                <a:cubicBezTo>
                  <a:pt x="1454536" y="1493268"/>
                  <a:pt x="1452687" y="1542953"/>
                  <a:pt x="1444470" y="1588940"/>
                </a:cubicBezTo>
                <a:lnTo>
                  <a:pt x="1568951" y="1607427"/>
                </a:lnTo>
                <a:lnTo>
                  <a:pt x="1541836" y="1729385"/>
                </a:lnTo>
                <a:lnTo>
                  <a:pt x="1418588" y="1708433"/>
                </a:lnTo>
                <a:cubicBezTo>
                  <a:pt x="1399690" y="1762637"/>
                  <a:pt x="1373603" y="1812941"/>
                  <a:pt x="1340325" y="1859345"/>
                </a:cubicBezTo>
                <a:cubicBezTo>
                  <a:pt x="1307048" y="1905749"/>
                  <a:pt x="1266171" y="1948658"/>
                  <a:pt x="1217693" y="1988072"/>
                </a:cubicBezTo>
                <a:lnTo>
                  <a:pt x="1299037" y="2126033"/>
                </a:lnTo>
                <a:lnTo>
                  <a:pt x="1193044" y="2212306"/>
                </a:lnTo>
                <a:lnTo>
                  <a:pt x="1104305" y="2059517"/>
                </a:lnTo>
                <a:cubicBezTo>
                  <a:pt x="1051719" y="2087441"/>
                  <a:pt x="995025" y="2108383"/>
                  <a:pt x="934222" y="2122345"/>
                </a:cubicBezTo>
                <a:cubicBezTo>
                  <a:pt x="873420" y="2136307"/>
                  <a:pt x="808920" y="2143288"/>
                  <a:pt x="740722" y="2143288"/>
                </a:cubicBezTo>
                <a:lnTo>
                  <a:pt x="704980" y="2308440"/>
                </a:lnTo>
                <a:lnTo>
                  <a:pt x="573105" y="2283790"/>
                </a:lnTo>
                <a:lnTo>
                  <a:pt x="613777" y="2128517"/>
                </a:lnTo>
                <a:cubicBezTo>
                  <a:pt x="566121" y="2120300"/>
                  <a:pt x="520930" y="2105726"/>
                  <a:pt x="478204" y="2084793"/>
                </a:cubicBezTo>
                <a:cubicBezTo>
                  <a:pt x="435478" y="2063860"/>
                  <a:pt x="396038" y="2036980"/>
                  <a:pt x="359885" y="2004152"/>
                </a:cubicBezTo>
                <a:lnTo>
                  <a:pt x="226777" y="2116192"/>
                </a:lnTo>
                <a:lnTo>
                  <a:pt x="142968" y="2028782"/>
                </a:lnTo>
                <a:lnTo>
                  <a:pt x="287169" y="1921652"/>
                </a:lnTo>
                <a:cubicBezTo>
                  <a:pt x="264984" y="1890455"/>
                  <a:pt x="244648" y="1856389"/>
                  <a:pt x="226161" y="1819453"/>
                </a:cubicBezTo>
                <a:cubicBezTo>
                  <a:pt x="207674" y="1782517"/>
                  <a:pt x="191035" y="1742705"/>
                  <a:pt x="176245" y="1700017"/>
                </a:cubicBezTo>
                <a:lnTo>
                  <a:pt x="32045" y="1729559"/>
                </a:lnTo>
                <a:lnTo>
                  <a:pt x="0" y="1627359"/>
                </a:lnTo>
                <a:lnTo>
                  <a:pt x="157758" y="1597818"/>
                </a:lnTo>
                <a:cubicBezTo>
                  <a:pt x="153650" y="1579754"/>
                  <a:pt x="150569" y="1561694"/>
                  <a:pt x="148514" y="1543637"/>
                </a:cubicBezTo>
                <a:cubicBezTo>
                  <a:pt x="146460" y="1525579"/>
                  <a:pt x="145433" y="1507519"/>
                  <a:pt x="145433" y="1489455"/>
                </a:cubicBezTo>
                <a:lnTo>
                  <a:pt x="237253" y="1469119"/>
                </a:lnTo>
                <a:cubicBezTo>
                  <a:pt x="258616" y="1587438"/>
                  <a:pt x="318392" y="1685215"/>
                  <a:pt x="416579" y="1762450"/>
                </a:cubicBezTo>
                <a:cubicBezTo>
                  <a:pt x="514767" y="1839686"/>
                  <a:pt x="625074" y="1878304"/>
                  <a:pt x="747501" y="1878304"/>
                </a:cubicBezTo>
                <a:cubicBezTo>
                  <a:pt x="853328" y="1878304"/>
                  <a:pt x="942538" y="1841971"/>
                  <a:pt x="1015133" y="1769306"/>
                </a:cubicBezTo>
                <a:cubicBezTo>
                  <a:pt x="1087727" y="1696641"/>
                  <a:pt x="1124025" y="1607350"/>
                  <a:pt x="1124025" y="1501434"/>
                </a:cubicBezTo>
                <a:cubicBezTo>
                  <a:pt x="1124025" y="1345435"/>
                  <a:pt x="1077396" y="1227408"/>
                  <a:pt x="984138" y="1147355"/>
                </a:cubicBezTo>
                <a:cubicBezTo>
                  <a:pt x="890880" y="1067301"/>
                  <a:pt x="750582" y="1024809"/>
                  <a:pt x="563245" y="1019879"/>
                </a:cubicBezTo>
                <a:lnTo>
                  <a:pt x="1211030" y="290866"/>
                </a:lnTo>
                <a:lnTo>
                  <a:pt x="251427" y="45971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294464101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7787" r="66416" t="25700"/>
          <a:stretch>
            <a:fillRect/>
          </a:stretch>
        </p:blipFill>
        <p:spPr>
          <a:xfrm flipV="1" rot="16200000">
            <a:off x="-243841" y="228597"/>
            <a:ext cx="6873237" cy="6385561"/>
          </a:xfrm>
          <a:prstGeom prst="rect">
            <a:avLst/>
          </a:prstGeom>
          <a:effectLst>
            <a:reflection algn="bl" dir="5400000" dist="50800" endPos="0" rotWithShape="0" sy="-100000"/>
          </a:effectLst>
        </p:spPr>
      </p:pic>
      <p:sp>
        <p:nvSpPr>
          <p:cNvPr id="7" name="矩形 6"/>
          <p:cNvSpPr/>
          <p:nvPr/>
        </p:nvSpPr>
        <p:spPr>
          <a:xfrm>
            <a:off x="0" y="3787622"/>
            <a:ext cx="8144511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60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ADD YOUR TITLE</a:t>
            </a:r>
          </a:p>
        </p:txBody>
      </p:sp>
      <p:sp>
        <p:nvSpPr>
          <p:cNvPr id="9" name="矩形 8"/>
          <p:cNvSpPr/>
          <p:nvPr/>
        </p:nvSpPr>
        <p:spPr>
          <a:xfrm>
            <a:off x="200177" y="4803285"/>
            <a:ext cx="6410644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ea charset="-127" panose="020b0600000101010101" pitchFamily="34" typeface="Gulim"/>
              </a:rPr>
              <a:t>Some text about your  related goes here Some text about your  related goes here</a:t>
            </a:r>
          </a:p>
        </p:txBody>
      </p:sp>
      <p:sp>
        <p:nvSpPr>
          <p:cNvPr id="3" name="矩形 2"/>
          <p:cNvSpPr/>
          <p:nvPr/>
        </p:nvSpPr>
        <p:spPr>
          <a:xfrm>
            <a:off x="1371600" y="1120877"/>
            <a:ext cx="2514796" cy="2875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任意多边形 11"/>
          <p:cNvSpPr/>
          <p:nvPr/>
        </p:nvSpPr>
        <p:spPr>
          <a:xfrm>
            <a:off x="2313348" y="1109046"/>
            <a:ext cx="1568951" cy="2308440"/>
          </a:xfrm>
          <a:custGeom>
            <a:rect b="b" l="l" r="r" t="t"/>
            <a:pathLst>
              <a:path h="2308440" w="1568951">
                <a:moveTo>
                  <a:pt x="157758" y="0"/>
                </a:moveTo>
                <a:lnTo>
                  <a:pt x="1430297" y="63473"/>
                </a:lnTo>
                <a:lnTo>
                  <a:pt x="1514722" y="256356"/>
                </a:lnTo>
                <a:lnTo>
                  <a:pt x="944082" y="910188"/>
                </a:lnTo>
                <a:cubicBezTo>
                  <a:pt x="977770" y="910188"/>
                  <a:pt x="1007555" y="911832"/>
                  <a:pt x="1033437" y="915118"/>
                </a:cubicBezTo>
                <a:cubicBezTo>
                  <a:pt x="1059319" y="918405"/>
                  <a:pt x="1080888" y="922924"/>
                  <a:pt x="1098143" y="928676"/>
                </a:cubicBezTo>
                <a:lnTo>
                  <a:pt x="1193044" y="817752"/>
                </a:lnTo>
                <a:lnTo>
                  <a:pt x="1286712" y="891701"/>
                </a:lnTo>
                <a:lnTo>
                  <a:pt x="1205369" y="976704"/>
                </a:lnTo>
                <a:cubicBezTo>
                  <a:pt x="1239878" y="998876"/>
                  <a:pt x="1271306" y="1025772"/>
                  <a:pt x="1299654" y="1057393"/>
                </a:cubicBezTo>
                <a:cubicBezTo>
                  <a:pt x="1328001" y="1089014"/>
                  <a:pt x="1352856" y="1125764"/>
                  <a:pt x="1374219" y="1167643"/>
                </a:cubicBezTo>
                <a:lnTo>
                  <a:pt x="1511024" y="1098662"/>
                </a:lnTo>
                <a:lnTo>
                  <a:pt x="1556626" y="1189827"/>
                </a:lnTo>
                <a:lnTo>
                  <a:pt x="1416123" y="1267435"/>
                </a:lnTo>
                <a:cubicBezTo>
                  <a:pt x="1434200" y="1329021"/>
                  <a:pt x="1445497" y="1386505"/>
                  <a:pt x="1450016" y="1439887"/>
                </a:cubicBezTo>
                <a:cubicBezTo>
                  <a:pt x="1454536" y="1493268"/>
                  <a:pt x="1452687" y="1542953"/>
                  <a:pt x="1444470" y="1588940"/>
                </a:cubicBezTo>
                <a:lnTo>
                  <a:pt x="1568951" y="1607427"/>
                </a:lnTo>
                <a:lnTo>
                  <a:pt x="1541836" y="1729385"/>
                </a:lnTo>
                <a:lnTo>
                  <a:pt x="1418588" y="1708433"/>
                </a:lnTo>
                <a:cubicBezTo>
                  <a:pt x="1399690" y="1762637"/>
                  <a:pt x="1373603" y="1812941"/>
                  <a:pt x="1340325" y="1859345"/>
                </a:cubicBezTo>
                <a:cubicBezTo>
                  <a:pt x="1307048" y="1905749"/>
                  <a:pt x="1266171" y="1948658"/>
                  <a:pt x="1217693" y="1988072"/>
                </a:cubicBezTo>
                <a:lnTo>
                  <a:pt x="1299037" y="2126033"/>
                </a:lnTo>
                <a:lnTo>
                  <a:pt x="1193044" y="2212306"/>
                </a:lnTo>
                <a:lnTo>
                  <a:pt x="1104305" y="2059517"/>
                </a:lnTo>
                <a:cubicBezTo>
                  <a:pt x="1051719" y="2087441"/>
                  <a:pt x="995025" y="2108383"/>
                  <a:pt x="934222" y="2122345"/>
                </a:cubicBezTo>
                <a:cubicBezTo>
                  <a:pt x="873420" y="2136307"/>
                  <a:pt x="808920" y="2143288"/>
                  <a:pt x="740722" y="2143288"/>
                </a:cubicBezTo>
                <a:lnTo>
                  <a:pt x="704980" y="2308440"/>
                </a:lnTo>
                <a:lnTo>
                  <a:pt x="573105" y="2283790"/>
                </a:lnTo>
                <a:lnTo>
                  <a:pt x="613777" y="2128517"/>
                </a:lnTo>
                <a:cubicBezTo>
                  <a:pt x="566121" y="2120300"/>
                  <a:pt x="520930" y="2105726"/>
                  <a:pt x="478204" y="2084793"/>
                </a:cubicBezTo>
                <a:cubicBezTo>
                  <a:pt x="435478" y="2063860"/>
                  <a:pt x="396038" y="2036980"/>
                  <a:pt x="359885" y="2004152"/>
                </a:cubicBezTo>
                <a:lnTo>
                  <a:pt x="226777" y="2116192"/>
                </a:lnTo>
                <a:lnTo>
                  <a:pt x="142968" y="2028782"/>
                </a:lnTo>
                <a:lnTo>
                  <a:pt x="287169" y="1921652"/>
                </a:lnTo>
                <a:cubicBezTo>
                  <a:pt x="264984" y="1890455"/>
                  <a:pt x="244648" y="1856389"/>
                  <a:pt x="226161" y="1819453"/>
                </a:cubicBezTo>
                <a:cubicBezTo>
                  <a:pt x="207674" y="1782517"/>
                  <a:pt x="191035" y="1742705"/>
                  <a:pt x="176245" y="1700017"/>
                </a:cubicBezTo>
                <a:lnTo>
                  <a:pt x="32045" y="1729559"/>
                </a:lnTo>
                <a:lnTo>
                  <a:pt x="0" y="1627359"/>
                </a:lnTo>
                <a:lnTo>
                  <a:pt x="157758" y="1597818"/>
                </a:lnTo>
                <a:cubicBezTo>
                  <a:pt x="153650" y="1579754"/>
                  <a:pt x="150569" y="1561694"/>
                  <a:pt x="148514" y="1543637"/>
                </a:cubicBezTo>
                <a:cubicBezTo>
                  <a:pt x="146460" y="1525579"/>
                  <a:pt x="145433" y="1507519"/>
                  <a:pt x="145433" y="1489455"/>
                </a:cubicBezTo>
                <a:lnTo>
                  <a:pt x="237253" y="1469119"/>
                </a:lnTo>
                <a:cubicBezTo>
                  <a:pt x="258616" y="1587438"/>
                  <a:pt x="318392" y="1685215"/>
                  <a:pt x="416579" y="1762450"/>
                </a:cubicBezTo>
                <a:cubicBezTo>
                  <a:pt x="514767" y="1839686"/>
                  <a:pt x="625074" y="1878304"/>
                  <a:pt x="747501" y="1878304"/>
                </a:cubicBezTo>
                <a:cubicBezTo>
                  <a:pt x="853328" y="1878304"/>
                  <a:pt x="942538" y="1841971"/>
                  <a:pt x="1015133" y="1769306"/>
                </a:cubicBezTo>
                <a:cubicBezTo>
                  <a:pt x="1087727" y="1696641"/>
                  <a:pt x="1124025" y="1607350"/>
                  <a:pt x="1124025" y="1501434"/>
                </a:cubicBezTo>
                <a:cubicBezTo>
                  <a:pt x="1124025" y="1345435"/>
                  <a:pt x="1077396" y="1227408"/>
                  <a:pt x="984138" y="1147355"/>
                </a:cubicBezTo>
                <a:cubicBezTo>
                  <a:pt x="890880" y="1067301"/>
                  <a:pt x="750582" y="1024809"/>
                  <a:pt x="563245" y="1019879"/>
                </a:cubicBezTo>
                <a:lnTo>
                  <a:pt x="1211030" y="290866"/>
                </a:lnTo>
                <a:lnTo>
                  <a:pt x="251427" y="45971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811293087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fmla="val 31818" name="adj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矩形 20"/>
          <p:cNvSpPr/>
          <p:nvPr/>
        </p:nvSpPr>
        <p:spPr>
          <a:xfrm>
            <a:off x="1102188" y="222011"/>
            <a:ext cx="571496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32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Click To Change The Title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94982" y="1433898"/>
            <a:ext cx="3462474" cy="4729811"/>
            <a:chOff x="794982" y="1433898"/>
            <a:chExt cx="3462474" cy="4729811"/>
          </a:xfrm>
        </p:grpSpPr>
        <p:sp>
          <p:nvSpPr>
            <p:cNvPr id="10" name="圆角矩形 9"/>
            <p:cNvSpPr/>
            <p:nvPr/>
          </p:nvSpPr>
          <p:spPr>
            <a:xfrm>
              <a:off x="1691383" y="5750753"/>
              <a:ext cx="1592826" cy="147485"/>
            </a:xfrm>
            <a:prstGeom prst="roundRect">
              <a:avLst>
                <a:gd fmla="val 33334" name="adj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1691383" y="5470533"/>
              <a:ext cx="1592826" cy="147485"/>
            </a:xfrm>
            <a:prstGeom prst="roundRect">
              <a:avLst>
                <a:gd fmla="val 33334" name="adj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1691383" y="5182938"/>
              <a:ext cx="1592826" cy="147485"/>
            </a:xfrm>
            <a:prstGeom prst="roundRect">
              <a:avLst>
                <a:gd fmla="val 33334" name="adj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1691383" y="4917467"/>
              <a:ext cx="1592826" cy="147485"/>
            </a:xfrm>
            <a:prstGeom prst="roundRect">
              <a:avLst>
                <a:gd fmla="val 33334" name="adj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1971602" y="6030973"/>
              <a:ext cx="1032387" cy="132736"/>
            </a:xfrm>
            <a:prstGeom prst="roundRect">
              <a:avLst>
                <a:gd fmla="val 33334" name="adj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" name="二十四角星 10"/>
            <p:cNvSpPr/>
            <p:nvPr/>
          </p:nvSpPr>
          <p:spPr>
            <a:xfrm>
              <a:off x="2762032" y="3037215"/>
              <a:ext cx="1371600" cy="1226305"/>
            </a:xfrm>
            <a:prstGeom prst="star24">
              <a:avLst>
                <a:gd fmla="val 44716" name="adj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794982" y="2349746"/>
              <a:ext cx="1439858" cy="1439858"/>
              <a:chOff x="3793066" y="2438400"/>
              <a:chExt cx="2980266" cy="2980266"/>
            </a:xfrm>
            <a:solidFill>
              <a:schemeClr val="bg1"/>
            </a:solidFill>
          </p:grpSpPr>
          <p:sp>
            <p:nvSpPr>
              <p:cNvPr id="73" name="形状 72"/>
              <p:cNvSpPr/>
              <p:nvPr/>
            </p:nvSpPr>
            <p:spPr>
              <a:xfrm>
                <a:off x="3793066" y="2438400"/>
                <a:ext cx="2980266" cy="2980266"/>
              </a:xfrm>
              <a:prstGeom prst="gear9">
                <a:avLst/>
              </a:pr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/>
            </p:txBody>
          </p:sp>
          <p:sp>
            <p:nvSpPr>
              <p:cNvPr id="74" name="形状 4"/>
              <p:cNvSpPr/>
              <p:nvPr/>
            </p:nvSpPr>
            <p:spPr>
              <a:xfrm>
                <a:off x="4392232" y="3136513"/>
                <a:ext cx="1781934" cy="15319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b="0" g="0" r="0"/>
              </a:lnRef>
              <a:fillRef idx="0">
                <a:scrgbClr b="0" g="0" r="0"/>
              </a:fillRef>
              <a:effectRef idx="0">
                <a:scrgbClr b="0" g="0" r="0"/>
              </a:effectRef>
              <a:fontRef idx="minor">
                <a:schemeClr val="lt1"/>
              </a:fontRef>
            </p:style>
            <p:txBody>
              <a:bodyPr anchor="ctr" anchorCtr="0" bIns="69850" lIns="69850" numCol="1" rIns="69850" spcCol="1270" spcFirstLastPara="0" tIns="69850" vert="horz" wrap="square">
                <a:noAutofit/>
              </a:bodyPr>
              <a:lstStyle/>
              <a:p>
                <a:pPr algn="ctr" defTabSz="24447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5500"/>
              </a:p>
            </p:txBody>
          </p:sp>
        </p:grpSp>
        <p:sp>
          <p:nvSpPr>
            <p:cNvPr id="35" name="任意多边形 34"/>
            <p:cNvSpPr/>
            <p:nvPr/>
          </p:nvSpPr>
          <p:spPr>
            <a:xfrm>
              <a:off x="1743707" y="3506283"/>
              <a:ext cx="832111" cy="832111"/>
            </a:xfrm>
            <a:custGeom>
              <a:gdLst>
                <a:gd fmla="*/ 1589033 w 2123675" name="connsiteX0"/>
                <a:gd fmla="*/ 537873 h 2123675" name="connsiteY0"/>
                <a:gd fmla="*/ 1902347 w 2123675" name="connsiteX1"/>
                <a:gd fmla="*/ 443446 h 2123675" name="connsiteY1"/>
                <a:gd fmla="*/ 2017635 w 2123675" name="connsiteX2"/>
                <a:gd fmla="*/ 643130 h 2123675" name="connsiteY2"/>
                <a:gd fmla="*/ 1779202 w 2123675" name="connsiteX3"/>
                <a:gd fmla="*/ 867255 h 2123675" name="connsiteY3"/>
                <a:gd fmla="*/ 1779202 w 2123675" name="connsiteX4"/>
                <a:gd fmla="*/ 1256420 h 2123675" name="connsiteY4"/>
                <a:gd fmla="*/ 2017635 w 2123675" name="connsiteX5"/>
                <a:gd fmla="*/ 1480545 h 2123675" name="connsiteY5"/>
                <a:gd fmla="*/ 1902347 w 2123675" name="connsiteX6"/>
                <a:gd fmla="*/ 1680229 h 2123675" name="connsiteY6"/>
                <a:gd fmla="*/ 1589033 w 2123675" name="connsiteX7"/>
                <a:gd fmla="*/ 1585802 h 2123675" name="connsiteY7"/>
                <a:gd fmla="*/ 1252006 w 2123675" name="connsiteX8"/>
                <a:gd fmla="*/ 1780385 h 2123675" name="connsiteY8"/>
                <a:gd fmla="*/ 1177125 w 2123675" name="connsiteX9"/>
                <a:gd fmla="*/ 2098936 h 2123675" name="connsiteY9"/>
                <a:gd fmla="*/ 946550 w 2123675" name="connsiteX10"/>
                <a:gd fmla="*/ 2098936 h 2123675" name="connsiteY10"/>
                <a:gd fmla="*/ 871669 w 2123675" name="connsiteX11"/>
                <a:gd fmla="*/ 1780385 h 2123675" name="connsiteY11"/>
                <a:gd fmla="*/ 534642 w 2123675" name="connsiteX12"/>
                <a:gd fmla="*/ 1585802 h 2123675" name="connsiteY12"/>
                <a:gd fmla="*/ 221328 w 2123675" name="connsiteX13"/>
                <a:gd fmla="*/ 1680229 h 2123675" name="connsiteY13"/>
                <a:gd fmla="*/ 106040 w 2123675" name="connsiteX14"/>
                <a:gd fmla="*/ 1480545 h 2123675" name="connsiteY14"/>
                <a:gd fmla="*/ 344473 w 2123675" name="connsiteX15"/>
                <a:gd fmla="*/ 1256420 h 2123675" name="connsiteY15"/>
                <a:gd fmla="*/ 344473 w 2123675" name="connsiteX16"/>
                <a:gd fmla="*/ 867255 h 2123675" name="connsiteY16"/>
                <a:gd fmla="*/ 106040 w 2123675" name="connsiteX17"/>
                <a:gd fmla="*/ 643130 h 2123675" name="connsiteY17"/>
                <a:gd fmla="*/ 221328 w 2123675" name="connsiteX18"/>
                <a:gd fmla="*/ 443446 h 2123675" name="connsiteY18"/>
                <a:gd fmla="*/ 534642 w 2123675" name="connsiteX19"/>
                <a:gd fmla="*/ 537873 h 2123675" name="connsiteY19"/>
                <a:gd fmla="*/ 871669 w 2123675" name="connsiteX20"/>
                <a:gd fmla="*/ 343290 h 2123675" name="connsiteY20"/>
                <a:gd fmla="*/ 946550 w 2123675" name="connsiteX21"/>
                <a:gd fmla="*/ 24739 h 2123675" name="connsiteY21"/>
                <a:gd fmla="*/ 1177125 w 2123675" name="connsiteX22"/>
                <a:gd fmla="*/ 24739 h 2123675" name="connsiteY22"/>
                <a:gd fmla="*/ 1252006 w 2123675" name="connsiteX23"/>
                <a:gd fmla="*/ 343290 h 2123675" name="connsiteY23"/>
                <a:gd fmla="*/ 1589033 w 2123675" name="connsiteX24"/>
                <a:gd fmla="*/ 537873 h 212367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2123675" w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751418" lIns="751417" numCol="1" rIns="751418" spcCol="1270" spcFirstLastPara="0" tIns="751417" vert="horz" wrap="square">
              <a:noAutofit/>
            </a:bodyPr>
            <a:lstStyle/>
            <a:p>
              <a:pPr algn="ctr" defTabSz="16446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3700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3425345" y="2076578"/>
              <a:ext cx="832111" cy="832111"/>
            </a:xfrm>
            <a:custGeom>
              <a:gdLst>
                <a:gd fmla="*/ 1589033 w 2123675" name="connsiteX0"/>
                <a:gd fmla="*/ 537873 h 2123675" name="connsiteY0"/>
                <a:gd fmla="*/ 1902347 w 2123675" name="connsiteX1"/>
                <a:gd fmla="*/ 443446 h 2123675" name="connsiteY1"/>
                <a:gd fmla="*/ 2017635 w 2123675" name="connsiteX2"/>
                <a:gd fmla="*/ 643130 h 2123675" name="connsiteY2"/>
                <a:gd fmla="*/ 1779202 w 2123675" name="connsiteX3"/>
                <a:gd fmla="*/ 867255 h 2123675" name="connsiteY3"/>
                <a:gd fmla="*/ 1779202 w 2123675" name="connsiteX4"/>
                <a:gd fmla="*/ 1256420 h 2123675" name="connsiteY4"/>
                <a:gd fmla="*/ 2017635 w 2123675" name="connsiteX5"/>
                <a:gd fmla="*/ 1480545 h 2123675" name="connsiteY5"/>
                <a:gd fmla="*/ 1902347 w 2123675" name="connsiteX6"/>
                <a:gd fmla="*/ 1680229 h 2123675" name="connsiteY6"/>
                <a:gd fmla="*/ 1589033 w 2123675" name="connsiteX7"/>
                <a:gd fmla="*/ 1585802 h 2123675" name="connsiteY7"/>
                <a:gd fmla="*/ 1252006 w 2123675" name="connsiteX8"/>
                <a:gd fmla="*/ 1780385 h 2123675" name="connsiteY8"/>
                <a:gd fmla="*/ 1177125 w 2123675" name="connsiteX9"/>
                <a:gd fmla="*/ 2098936 h 2123675" name="connsiteY9"/>
                <a:gd fmla="*/ 946550 w 2123675" name="connsiteX10"/>
                <a:gd fmla="*/ 2098936 h 2123675" name="connsiteY10"/>
                <a:gd fmla="*/ 871669 w 2123675" name="connsiteX11"/>
                <a:gd fmla="*/ 1780385 h 2123675" name="connsiteY11"/>
                <a:gd fmla="*/ 534642 w 2123675" name="connsiteX12"/>
                <a:gd fmla="*/ 1585802 h 2123675" name="connsiteY12"/>
                <a:gd fmla="*/ 221328 w 2123675" name="connsiteX13"/>
                <a:gd fmla="*/ 1680229 h 2123675" name="connsiteY13"/>
                <a:gd fmla="*/ 106040 w 2123675" name="connsiteX14"/>
                <a:gd fmla="*/ 1480545 h 2123675" name="connsiteY14"/>
                <a:gd fmla="*/ 344473 w 2123675" name="connsiteX15"/>
                <a:gd fmla="*/ 1256420 h 2123675" name="connsiteY15"/>
                <a:gd fmla="*/ 344473 w 2123675" name="connsiteX16"/>
                <a:gd fmla="*/ 867255 h 2123675" name="connsiteY16"/>
                <a:gd fmla="*/ 106040 w 2123675" name="connsiteX17"/>
                <a:gd fmla="*/ 643130 h 2123675" name="connsiteY17"/>
                <a:gd fmla="*/ 221328 w 2123675" name="connsiteX18"/>
                <a:gd fmla="*/ 443446 h 2123675" name="connsiteY18"/>
                <a:gd fmla="*/ 534642 w 2123675" name="connsiteX19"/>
                <a:gd fmla="*/ 537873 h 2123675" name="connsiteY19"/>
                <a:gd fmla="*/ 871669 w 2123675" name="connsiteX20"/>
                <a:gd fmla="*/ 343290 h 2123675" name="connsiteY20"/>
                <a:gd fmla="*/ 946550 w 2123675" name="connsiteX21"/>
                <a:gd fmla="*/ 24739 h 2123675" name="connsiteY21"/>
                <a:gd fmla="*/ 1177125 w 2123675" name="connsiteX22"/>
                <a:gd fmla="*/ 24739 h 2123675" name="connsiteY22"/>
                <a:gd fmla="*/ 1252006 w 2123675" name="connsiteX23"/>
                <a:gd fmla="*/ 343290 h 2123675" name="connsiteY23"/>
                <a:gd fmla="*/ 1589033 w 2123675" name="connsiteX24"/>
                <a:gd fmla="*/ 537873 h 212367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2123675" w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751418" lIns="751417" numCol="1" rIns="751418" spcCol="1270" spcFirstLastPara="0" tIns="751417" vert="horz" wrap="square">
              <a:noAutofit/>
            </a:bodyPr>
            <a:lstStyle/>
            <a:p>
              <a:pPr algn="ctr" defTabSz="16446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3700"/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1200744" y="4123291"/>
              <a:ext cx="832111" cy="832111"/>
            </a:xfrm>
            <a:custGeom>
              <a:gdLst>
                <a:gd fmla="*/ 1589033 w 2123675" name="connsiteX0"/>
                <a:gd fmla="*/ 537873 h 2123675" name="connsiteY0"/>
                <a:gd fmla="*/ 1902347 w 2123675" name="connsiteX1"/>
                <a:gd fmla="*/ 443446 h 2123675" name="connsiteY1"/>
                <a:gd fmla="*/ 2017635 w 2123675" name="connsiteX2"/>
                <a:gd fmla="*/ 643130 h 2123675" name="connsiteY2"/>
                <a:gd fmla="*/ 1779202 w 2123675" name="connsiteX3"/>
                <a:gd fmla="*/ 867255 h 2123675" name="connsiteY3"/>
                <a:gd fmla="*/ 1779202 w 2123675" name="connsiteX4"/>
                <a:gd fmla="*/ 1256420 h 2123675" name="connsiteY4"/>
                <a:gd fmla="*/ 2017635 w 2123675" name="connsiteX5"/>
                <a:gd fmla="*/ 1480545 h 2123675" name="connsiteY5"/>
                <a:gd fmla="*/ 1902347 w 2123675" name="connsiteX6"/>
                <a:gd fmla="*/ 1680229 h 2123675" name="connsiteY6"/>
                <a:gd fmla="*/ 1589033 w 2123675" name="connsiteX7"/>
                <a:gd fmla="*/ 1585802 h 2123675" name="connsiteY7"/>
                <a:gd fmla="*/ 1252006 w 2123675" name="connsiteX8"/>
                <a:gd fmla="*/ 1780385 h 2123675" name="connsiteY8"/>
                <a:gd fmla="*/ 1177125 w 2123675" name="connsiteX9"/>
                <a:gd fmla="*/ 2098936 h 2123675" name="connsiteY9"/>
                <a:gd fmla="*/ 946550 w 2123675" name="connsiteX10"/>
                <a:gd fmla="*/ 2098936 h 2123675" name="connsiteY10"/>
                <a:gd fmla="*/ 871669 w 2123675" name="connsiteX11"/>
                <a:gd fmla="*/ 1780385 h 2123675" name="connsiteY11"/>
                <a:gd fmla="*/ 534642 w 2123675" name="connsiteX12"/>
                <a:gd fmla="*/ 1585802 h 2123675" name="connsiteY12"/>
                <a:gd fmla="*/ 221328 w 2123675" name="connsiteX13"/>
                <a:gd fmla="*/ 1680229 h 2123675" name="connsiteY13"/>
                <a:gd fmla="*/ 106040 w 2123675" name="connsiteX14"/>
                <a:gd fmla="*/ 1480545 h 2123675" name="connsiteY14"/>
                <a:gd fmla="*/ 344473 w 2123675" name="connsiteX15"/>
                <a:gd fmla="*/ 1256420 h 2123675" name="connsiteY15"/>
                <a:gd fmla="*/ 344473 w 2123675" name="connsiteX16"/>
                <a:gd fmla="*/ 867255 h 2123675" name="connsiteY16"/>
                <a:gd fmla="*/ 106040 w 2123675" name="connsiteX17"/>
                <a:gd fmla="*/ 643130 h 2123675" name="connsiteY17"/>
                <a:gd fmla="*/ 221328 w 2123675" name="connsiteX18"/>
                <a:gd fmla="*/ 443446 h 2123675" name="connsiteY18"/>
                <a:gd fmla="*/ 534642 w 2123675" name="connsiteX19"/>
                <a:gd fmla="*/ 537873 h 2123675" name="connsiteY19"/>
                <a:gd fmla="*/ 871669 w 2123675" name="connsiteX20"/>
                <a:gd fmla="*/ 343290 h 2123675" name="connsiteY20"/>
                <a:gd fmla="*/ 946550 w 2123675" name="connsiteX21"/>
                <a:gd fmla="*/ 24739 h 2123675" name="connsiteY21"/>
                <a:gd fmla="*/ 1177125 w 2123675" name="connsiteX22"/>
                <a:gd fmla="*/ 24739 h 2123675" name="connsiteY22"/>
                <a:gd fmla="*/ 1252006 w 2123675" name="connsiteX23"/>
                <a:gd fmla="*/ 343290 h 2123675" name="connsiteY23"/>
                <a:gd fmla="*/ 1589033 w 2123675" name="connsiteX24"/>
                <a:gd fmla="*/ 537873 h 2123675" name="connsiteY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b="b" l="l" r="r" t="t"/>
              <a:pathLst>
                <a:path h="2123675" w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 anchorCtr="0" bIns="751418" lIns="751417" numCol="1" rIns="751418" spcCol="1270" spcFirstLastPara="0" tIns="751417" vert="horz" wrap="square">
              <a:noAutofit/>
            </a:bodyPr>
            <a:lstStyle/>
            <a:p>
              <a:pPr algn="ctr" defTabSz="164465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3700"/>
            </a:p>
          </p:txBody>
        </p:sp>
        <p:sp>
          <p:nvSpPr>
            <p:cNvPr id="65" name="椭圆 64"/>
            <p:cNvSpPr/>
            <p:nvPr/>
          </p:nvSpPr>
          <p:spPr>
            <a:xfrm>
              <a:off x="2818797" y="4555779"/>
              <a:ext cx="290120" cy="290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" name="三十二角星 2"/>
            <p:cNvSpPr/>
            <p:nvPr/>
          </p:nvSpPr>
          <p:spPr>
            <a:xfrm>
              <a:off x="2074943" y="1487059"/>
              <a:ext cx="498585" cy="551269"/>
            </a:xfrm>
            <a:prstGeom prst="star32">
              <a:avLst>
                <a:gd fmla="val 0" name="adj"/>
              </a:avLst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7" name="三十二角星 76"/>
            <p:cNvSpPr/>
            <p:nvPr/>
          </p:nvSpPr>
          <p:spPr>
            <a:xfrm>
              <a:off x="1288423" y="2007300"/>
              <a:ext cx="214446" cy="198273"/>
            </a:xfrm>
            <a:prstGeom prst="star32">
              <a:avLst>
                <a:gd fmla="val 37455" name="adj"/>
              </a:avLst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3" name="三十二角星 82"/>
            <p:cNvSpPr/>
            <p:nvPr/>
          </p:nvSpPr>
          <p:spPr>
            <a:xfrm>
              <a:off x="3185460" y="4391690"/>
              <a:ext cx="271570" cy="262258"/>
            </a:xfrm>
            <a:prstGeom prst="star32">
              <a:avLst>
                <a:gd fmla="val 30199" name="adj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4" name="二十四角星 83"/>
            <p:cNvSpPr/>
            <p:nvPr/>
          </p:nvSpPr>
          <p:spPr>
            <a:xfrm>
              <a:off x="1238875" y="3710556"/>
              <a:ext cx="608162" cy="543737"/>
            </a:xfrm>
            <a:prstGeom prst="star24">
              <a:avLst>
                <a:gd fmla="val 21865" name="adj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2832445" y="2407225"/>
              <a:ext cx="624585" cy="558422"/>
            </a:xfrm>
            <a:custGeom>
              <a:gdLst>
                <a:gd fmla="*/ 701697 w 1371600" name="connsiteX0"/>
                <a:gd fmla="*/ 227769 h 1226305" name="connsiteY0"/>
                <a:gd fmla="*/ 687802 w 1371600" name="connsiteX1"/>
                <a:gd fmla="*/ 528625 h 1226305" name="connsiteY1"/>
                <a:gd fmla="*/ 587288 w 1371600" name="connsiteX2"/>
                <a:gd fmla="*/ 241236 h 1226305" name="connsiteY2"/>
                <a:gd fmla="*/ 660960 w 1371600" name="connsiteX3"/>
                <a:gd fmla="*/ 535055 h 1226305" name="connsiteY3"/>
                <a:gd fmla="*/ 480676 w 1371600" name="connsiteX4"/>
                <a:gd fmla="*/ 280718 h 1226305" name="connsiteY4"/>
                <a:gd fmla="*/ 636893 w 1371600" name="connsiteX5"/>
                <a:gd fmla="*/ 547478 h 1226305" name="connsiteY5"/>
                <a:gd fmla="*/ 389125 w 1371600" name="connsiteX6"/>
                <a:gd fmla="*/ 343525 h 1226305" name="connsiteY6"/>
                <a:gd fmla="*/ 617243 w 1371600" name="connsiteX7"/>
                <a:gd fmla="*/ 565047 h 1226305" name="connsiteY7"/>
                <a:gd fmla="*/ 318877 w 1371600" name="connsiteX8"/>
                <a:gd fmla="*/ 425378 h 1226305" name="connsiteY8"/>
                <a:gd fmla="*/ 603347 w 1371600" name="connsiteX9"/>
                <a:gd fmla="*/ 586564 h 1226305" name="connsiteY9"/>
                <a:gd fmla="*/ 274716 w 1371600" name="connsiteX10"/>
                <a:gd fmla="*/ 520696 h 1226305" name="connsiteY10"/>
                <a:gd fmla="*/ 596155 w 1371600" name="connsiteX11"/>
                <a:gd fmla="*/ 610563 h 1226305" name="connsiteY11"/>
                <a:gd fmla="*/ 259654 w 1371600" name="connsiteX12"/>
                <a:gd fmla="*/ 622986 h 1226305" name="connsiteY12"/>
                <a:gd fmla="*/ 596155 w 1371600" name="connsiteX13"/>
                <a:gd fmla="*/ 635409 h 1226305" name="connsiteY13"/>
                <a:gd fmla="*/ 274716 w 1371600" name="connsiteX14"/>
                <a:gd fmla="*/ 725276 h 1226305" name="connsiteY14"/>
                <a:gd fmla="*/ 603347 w 1371600" name="connsiteX15"/>
                <a:gd fmla="*/ 659408 h 1226305" name="connsiteY15"/>
                <a:gd fmla="*/ 318877 w 1371600" name="connsiteX16"/>
                <a:gd fmla="*/ 820595 h 1226305" name="connsiteY16"/>
                <a:gd fmla="*/ 617243 w 1371600" name="connsiteX17"/>
                <a:gd fmla="*/ 680925 h 1226305" name="connsiteY17"/>
                <a:gd fmla="*/ 389125 w 1371600" name="connsiteX18"/>
                <a:gd fmla="*/ 902447 h 1226305" name="connsiteY18"/>
                <a:gd fmla="*/ 636893 w 1371600" name="connsiteX19"/>
                <a:gd fmla="*/ 698494 h 1226305" name="connsiteY19"/>
                <a:gd fmla="*/ 480676 w 1371600" name="connsiteX20"/>
                <a:gd fmla="*/ 965254 h 1226305" name="connsiteY20"/>
                <a:gd fmla="*/ 660960 w 1371600" name="connsiteX21"/>
                <a:gd fmla="*/ 710917 h 1226305" name="connsiteY21"/>
                <a:gd fmla="*/ 587288 w 1371600" name="connsiteX22"/>
                <a:gd fmla="*/ 1004736 h 1226305" name="connsiteY22"/>
                <a:gd fmla="*/ 687802 w 1371600" name="connsiteX23"/>
                <a:gd fmla="*/ 717347 h 1226305" name="connsiteY23"/>
                <a:gd fmla="*/ 701697 w 1371600" name="connsiteX24"/>
                <a:gd fmla="*/ 1018203 h 1226305" name="connsiteY24"/>
                <a:gd fmla="*/ 715592 w 1371600" name="connsiteX25"/>
                <a:gd fmla="*/ 717347 h 1226305" name="connsiteY25"/>
                <a:gd fmla="*/ 816106 w 1371600" name="connsiteX26"/>
                <a:gd fmla="*/ 1004736 h 1226305" name="connsiteY26"/>
                <a:gd fmla="*/ 742434 w 1371600" name="connsiteX27"/>
                <a:gd fmla="*/ 710917 h 1226305" name="connsiteY27"/>
                <a:gd fmla="*/ 922719 w 1371600" name="connsiteX28"/>
                <a:gd fmla="*/ 965254 h 1226305" name="connsiteY28"/>
                <a:gd fmla="*/ 766501 w 1371600" name="connsiteX29"/>
                <a:gd fmla="*/ 698494 h 1226305" name="connsiteY29"/>
                <a:gd fmla="*/ 1014269 w 1371600" name="connsiteX30"/>
                <a:gd fmla="*/ 902447 h 1226305" name="connsiteY30"/>
                <a:gd fmla="*/ 786151 w 1371600" name="connsiteX31"/>
                <a:gd fmla="*/ 680925 h 1226305" name="connsiteY31"/>
                <a:gd fmla="*/ 1084517 w 1371600" name="connsiteX32"/>
                <a:gd fmla="*/ 820595 h 1226305" name="connsiteY32"/>
                <a:gd fmla="*/ 800047 w 1371600" name="connsiteX33"/>
                <a:gd fmla="*/ 659408 h 1226305" name="connsiteY33"/>
                <a:gd fmla="*/ 1128678 w 1371600" name="connsiteX34"/>
                <a:gd fmla="*/ 725276 h 1226305" name="connsiteY34"/>
                <a:gd fmla="*/ 807239 w 1371600" name="connsiteX35"/>
                <a:gd fmla="*/ 635409 h 1226305" name="connsiteY35"/>
                <a:gd fmla="*/ 1143740 w 1371600" name="connsiteX36"/>
                <a:gd fmla="*/ 622986 h 1226305" name="connsiteY36"/>
                <a:gd fmla="*/ 807239 w 1371600" name="connsiteX37"/>
                <a:gd fmla="*/ 610563 h 1226305" name="connsiteY37"/>
                <a:gd fmla="*/ 1128678 w 1371600" name="connsiteX38"/>
                <a:gd fmla="*/ 520696 h 1226305" name="connsiteY38"/>
                <a:gd fmla="*/ 800047 w 1371600" name="connsiteX39"/>
                <a:gd fmla="*/ 586564 h 1226305" name="connsiteY39"/>
                <a:gd fmla="*/ 1084517 w 1371600" name="connsiteX40"/>
                <a:gd fmla="*/ 425378 h 1226305" name="connsiteY40"/>
                <a:gd fmla="*/ 786151 w 1371600" name="connsiteX41"/>
                <a:gd fmla="*/ 565047 h 1226305" name="connsiteY41"/>
                <a:gd fmla="*/ 1014269 w 1371600" name="connsiteX42"/>
                <a:gd fmla="*/ 343525 h 1226305" name="connsiteY42"/>
                <a:gd fmla="*/ 766501 w 1371600" name="connsiteX43"/>
                <a:gd fmla="*/ 547478 h 1226305" name="connsiteY43"/>
                <a:gd fmla="*/ 922719 w 1371600" name="connsiteX44"/>
                <a:gd fmla="*/ 280718 h 1226305" name="connsiteY44"/>
                <a:gd fmla="*/ 742434 w 1371600" name="connsiteX45"/>
                <a:gd fmla="*/ 535055 h 1226305" name="connsiteY45"/>
                <a:gd fmla="*/ 816106 w 1371600" name="connsiteX46"/>
                <a:gd fmla="*/ 241236 h 1226305" name="connsiteY46"/>
                <a:gd fmla="*/ 715592 w 1371600" name="connsiteX47"/>
                <a:gd fmla="*/ 528625 h 1226305" name="connsiteY47"/>
                <a:gd fmla="*/ 685800 w 1371600" name="connsiteX48"/>
                <a:gd fmla="*/ 0 h 1226305" name="connsiteY48"/>
                <a:gd fmla="*/ 750784 w 1371600" name="connsiteX49"/>
                <a:gd fmla="*/ 171851 h 1226305" name="connsiteY49"/>
                <a:gd fmla="*/ 863298 w 1371600" name="connsiteX50"/>
                <a:gd fmla="*/ 20893 h 1226305" name="connsiteY50"/>
                <a:gd fmla="*/ 876317 w 1371600" name="connsiteX51"/>
                <a:gd fmla="*/ 201922 h 1226305" name="connsiteY51"/>
                <a:gd fmla="*/ 1028700 w 1371600" name="connsiteX52"/>
                <a:gd fmla="*/ 82147 h 1226305" name="connsiteY52"/>
                <a:gd fmla="*/ 988871 w 1371600" name="connsiteX53"/>
                <a:gd fmla="*/ 260023 h 1226305" name="connsiteY53"/>
                <a:gd fmla="*/ 1170734 w 1371600" name="connsiteX54"/>
                <a:gd fmla="*/ 179588 h 1226305" name="connsiteY54"/>
                <a:gd fmla="*/ 1080769 w 1371600" name="connsiteX55"/>
                <a:gd fmla="*/ 342186 h 1226305" name="connsiteY55"/>
                <a:gd fmla="*/ 1279720 w 1371600" name="connsiteX56"/>
                <a:gd fmla="*/ 306576 h 1226305" name="connsiteY56"/>
                <a:gd fmla="*/ 1145753 w 1371600" name="connsiteX57"/>
                <a:gd fmla="*/ 442817 h 1226305" name="connsiteY57"/>
                <a:gd fmla="*/ 1348232 w 1371600" name="connsiteX58"/>
                <a:gd fmla="*/ 454457 h 1226305" name="connsiteY58"/>
                <a:gd fmla="*/ 1179388 w 1371600" name="connsiteX59"/>
                <a:gd fmla="*/ 555052 h 1226305" name="connsiteY59"/>
                <a:gd fmla="*/ 1371600 w 1371600" name="connsiteX60"/>
                <a:gd fmla="*/ 613153 h 1226305" name="connsiteY60"/>
                <a:gd fmla="*/ 1179388 w 1371600" name="connsiteX61"/>
                <a:gd fmla="*/ 671253 h 1226305" name="connsiteY61"/>
                <a:gd fmla="*/ 1348232 w 1371600" name="connsiteX62"/>
                <a:gd fmla="*/ 771848 h 1226305" name="connsiteY62"/>
                <a:gd fmla="*/ 1145753 w 1371600" name="connsiteX63"/>
                <a:gd fmla="*/ 783488 h 1226305" name="connsiteY63"/>
                <a:gd fmla="*/ 1279720 w 1371600" name="connsiteX64"/>
                <a:gd fmla="*/ 919729 h 1226305" name="connsiteY64"/>
                <a:gd fmla="*/ 1080769 w 1371600" name="connsiteX65"/>
                <a:gd fmla="*/ 884119 h 1226305" name="connsiteY65"/>
                <a:gd fmla="*/ 1170734 w 1371600" name="connsiteX66"/>
                <a:gd fmla="*/ 1046717 h 1226305" name="connsiteY66"/>
                <a:gd fmla="*/ 988871 w 1371600" name="connsiteX67"/>
                <a:gd fmla="*/ 966282 h 1226305" name="connsiteY67"/>
                <a:gd fmla="*/ 1028700 w 1371600" name="connsiteX68"/>
                <a:gd fmla="*/ 1144158 h 1226305" name="connsiteY68"/>
                <a:gd fmla="*/ 876317 w 1371600" name="connsiteX69"/>
                <a:gd fmla="*/ 1024383 h 1226305" name="connsiteY69"/>
                <a:gd fmla="*/ 863298 w 1371600" name="connsiteX70"/>
                <a:gd fmla="*/ 1205412 h 1226305" name="connsiteY70"/>
                <a:gd fmla="*/ 750784 w 1371600" name="connsiteX71"/>
                <a:gd fmla="*/ 1054454 h 1226305" name="connsiteY71"/>
                <a:gd fmla="*/ 685800 w 1371600" name="connsiteX72"/>
                <a:gd fmla="*/ 1226305 h 1226305" name="connsiteY72"/>
                <a:gd fmla="*/ 620816 w 1371600" name="connsiteX73"/>
                <a:gd fmla="*/ 1054454 h 1226305" name="connsiteY73"/>
                <a:gd fmla="*/ 508302 w 1371600" name="connsiteX74"/>
                <a:gd fmla="*/ 1205412 h 1226305" name="connsiteY74"/>
                <a:gd fmla="*/ 495283 w 1371600" name="connsiteX75"/>
                <a:gd fmla="*/ 1024383 h 1226305" name="connsiteY75"/>
                <a:gd fmla="*/ 342900 w 1371600" name="connsiteX76"/>
                <a:gd fmla="*/ 1144158 h 1226305" name="connsiteY76"/>
                <a:gd fmla="*/ 382729 w 1371600" name="connsiteX77"/>
                <a:gd fmla="*/ 966282 h 1226305" name="connsiteY77"/>
                <a:gd fmla="*/ 200866 w 1371600" name="connsiteX78"/>
                <a:gd fmla="*/ 1046717 h 1226305" name="connsiteY78"/>
                <a:gd fmla="*/ 290831 w 1371600" name="connsiteX79"/>
                <a:gd fmla="*/ 884119 h 1226305" name="connsiteY79"/>
                <a:gd fmla="*/ 91880 w 1371600" name="connsiteX80"/>
                <a:gd fmla="*/ 919729 h 1226305" name="connsiteY80"/>
                <a:gd fmla="*/ 225847 w 1371600" name="connsiteX81"/>
                <a:gd fmla="*/ 783488 h 1226305" name="connsiteY81"/>
                <a:gd fmla="*/ 23368 w 1371600" name="connsiteX82"/>
                <a:gd fmla="*/ 771848 h 1226305" name="connsiteY82"/>
                <a:gd fmla="*/ 192212 w 1371600" name="connsiteX83"/>
                <a:gd fmla="*/ 671253 h 1226305" name="connsiteY83"/>
                <a:gd fmla="*/ 0 w 1371600" name="connsiteX84"/>
                <a:gd fmla="*/ 613153 h 1226305" name="connsiteY84"/>
                <a:gd fmla="*/ 192212 w 1371600" name="connsiteX85"/>
                <a:gd fmla="*/ 555052 h 1226305" name="connsiteY85"/>
                <a:gd fmla="*/ 23368 w 1371600" name="connsiteX86"/>
                <a:gd fmla="*/ 454457 h 1226305" name="connsiteY86"/>
                <a:gd fmla="*/ 225847 w 1371600" name="connsiteX87"/>
                <a:gd fmla="*/ 442817 h 1226305" name="connsiteY87"/>
                <a:gd fmla="*/ 91880 w 1371600" name="connsiteX88"/>
                <a:gd fmla="*/ 306576 h 1226305" name="connsiteY88"/>
                <a:gd fmla="*/ 290831 w 1371600" name="connsiteX89"/>
                <a:gd fmla="*/ 342186 h 1226305" name="connsiteY89"/>
                <a:gd fmla="*/ 200866 w 1371600" name="connsiteX90"/>
                <a:gd fmla="*/ 179588 h 1226305" name="connsiteY90"/>
                <a:gd fmla="*/ 382729 w 1371600" name="connsiteX91"/>
                <a:gd fmla="*/ 260023 h 1226305" name="connsiteY91"/>
                <a:gd fmla="*/ 342900 w 1371600" name="connsiteX92"/>
                <a:gd fmla="*/ 82147 h 1226305" name="connsiteY92"/>
                <a:gd fmla="*/ 495283 w 1371600" name="connsiteX93"/>
                <a:gd fmla="*/ 201922 h 1226305" name="connsiteY93"/>
                <a:gd fmla="*/ 508302 w 1371600" name="connsiteX94"/>
                <a:gd fmla="*/ 20893 h 1226305" name="connsiteY94"/>
                <a:gd fmla="*/ 620816 w 1371600" name="connsiteX95"/>
                <a:gd fmla="*/ 171851 h 1226305" name="connsiteY9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b="b" l="l" r="r" t="t"/>
              <a:pathLst>
                <a:path h="1226305" w="1371600">
                  <a:moveTo>
                    <a:pt x="701697" y="227769"/>
                  </a:moveTo>
                  <a:lnTo>
                    <a:pt x="687802" y="528625"/>
                  </a:lnTo>
                  <a:lnTo>
                    <a:pt x="587288" y="241236"/>
                  </a:lnTo>
                  <a:lnTo>
                    <a:pt x="660960" y="535055"/>
                  </a:lnTo>
                  <a:lnTo>
                    <a:pt x="480676" y="280718"/>
                  </a:lnTo>
                  <a:lnTo>
                    <a:pt x="636893" y="547478"/>
                  </a:lnTo>
                  <a:lnTo>
                    <a:pt x="389125" y="343525"/>
                  </a:lnTo>
                  <a:lnTo>
                    <a:pt x="617243" y="565047"/>
                  </a:lnTo>
                  <a:lnTo>
                    <a:pt x="318877" y="425378"/>
                  </a:lnTo>
                  <a:lnTo>
                    <a:pt x="603347" y="586564"/>
                  </a:lnTo>
                  <a:lnTo>
                    <a:pt x="274716" y="520696"/>
                  </a:lnTo>
                  <a:lnTo>
                    <a:pt x="596155" y="610563"/>
                  </a:lnTo>
                  <a:lnTo>
                    <a:pt x="259654" y="622986"/>
                  </a:lnTo>
                  <a:lnTo>
                    <a:pt x="596155" y="635409"/>
                  </a:lnTo>
                  <a:lnTo>
                    <a:pt x="274716" y="725276"/>
                  </a:lnTo>
                  <a:lnTo>
                    <a:pt x="603347" y="659408"/>
                  </a:lnTo>
                  <a:lnTo>
                    <a:pt x="318877" y="820595"/>
                  </a:lnTo>
                  <a:lnTo>
                    <a:pt x="617243" y="680925"/>
                  </a:lnTo>
                  <a:lnTo>
                    <a:pt x="389125" y="902447"/>
                  </a:lnTo>
                  <a:lnTo>
                    <a:pt x="636893" y="698494"/>
                  </a:lnTo>
                  <a:lnTo>
                    <a:pt x="480676" y="965254"/>
                  </a:lnTo>
                  <a:lnTo>
                    <a:pt x="660960" y="710917"/>
                  </a:lnTo>
                  <a:lnTo>
                    <a:pt x="587288" y="1004736"/>
                  </a:lnTo>
                  <a:lnTo>
                    <a:pt x="687802" y="717347"/>
                  </a:lnTo>
                  <a:lnTo>
                    <a:pt x="701697" y="1018203"/>
                  </a:lnTo>
                  <a:lnTo>
                    <a:pt x="715592" y="717347"/>
                  </a:lnTo>
                  <a:lnTo>
                    <a:pt x="816106" y="1004736"/>
                  </a:lnTo>
                  <a:lnTo>
                    <a:pt x="742434" y="710917"/>
                  </a:lnTo>
                  <a:lnTo>
                    <a:pt x="922719" y="965254"/>
                  </a:lnTo>
                  <a:lnTo>
                    <a:pt x="766501" y="698494"/>
                  </a:lnTo>
                  <a:lnTo>
                    <a:pt x="1014269" y="902447"/>
                  </a:lnTo>
                  <a:lnTo>
                    <a:pt x="786151" y="680925"/>
                  </a:lnTo>
                  <a:lnTo>
                    <a:pt x="1084517" y="820595"/>
                  </a:lnTo>
                  <a:lnTo>
                    <a:pt x="800047" y="659408"/>
                  </a:lnTo>
                  <a:lnTo>
                    <a:pt x="1128678" y="725276"/>
                  </a:lnTo>
                  <a:lnTo>
                    <a:pt x="807239" y="635409"/>
                  </a:lnTo>
                  <a:lnTo>
                    <a:pt x="1143740" y="622986"/>
                  </a:lnTo>
                  <a:lnTo>
                    <a:pt x="807239" y="610563"/>
                  </a:lnTo>
                  <a:lnTo>
                    <a:pt x="1128678" y="520696"/>
                  </a:lnTo>
                  <a:lnTo>
                    <a:pt x="800047" y="586564"/>
                  </a:lnTo>
                  <a:lnTo>
                    <a:pt x="1084517" y="425378"/>
                  </a:lnTo>
                  <a:lnTo>
                    <a:pt x="786151" y="565047"/>
                  </a:lnTo>
                  <a:lnTo>
                    <a:pt x="1014269" y="343525"/>
                  </a:lnTo>
                  <a:lnTo>
                    <a:pt x="766501" y="547478"/>
                  </a:lnTo>
                  <a:lnTo>
                    <a:pt x="922719" y="280718"/>
                  </a:lnTo>
                  <a:lnTo>
                    <a:pt x="742434" y="535055"/>
                  </a:lnTo>
                  <a:lnTo>
                    <a:pt x="816106" y="241236"/>
                  </a:lnTo>
                  <a:lnTo>
                    <a:pt x="715592" y="528625"/>
                  </a:lnTo>
                  <a:close/>
                  <a:moveTo>
                    <a:pt x="685800" y="0"/>
                  </a:moveTo>
                  <a:lnTo>
                    <a:pt x="750784" y="171851"/>
                  </a:lnTo>
                  <a:lnTo>
                    <a:pt x="863298" y="20893"/>
                  </a:lnTo>
                  <a:lnTo>
                    <a:pt x="876317" y="201922"/>
                  </a:lnTo>
                  <a:lnTo>
                    <a:pt x="1028700" y="82147"/>
                  </a:lnTo>
                  <a:lnTo>
                    <a:pt x="988871" y="260023"/>
                  </a:lnTo>
                  <a:lnTo>
                    <a:pt x="1170734" y="179588"/>
                  </a:lnTo>
                  <a:lnTo>
                    <a:pt x="1080769" y="342186"/>
                  </a:lnTo>
                  <a:lnTo>
                    <a:pt x="1279720" y="306576"/>
                  </a:lnTo>
                  <a:lnTo>
                    <a:pt x="1145753" y="442817"/>
                  </a:lnTo>
                  <a:lnTo>
                    <a:pt x="1348232" y="454457"/>
                  </a:lnTo>
                  <a:lnTo>
                    <a:pt x="1179388" y="555052"/>
                  </a:lnTo>
                  <a:lnTo>
                    <a:pt x="1371600" y="613153"/>
                  </a:lnTo>
                  <a:lnTo>
                    <a:pt x="1179388" y="671253"/>
                  </a:lnTo>
                  <a:lnTo>
                    <a:pt x="1348232" y="771848"/>
                  </a:lnTo>
                  <a:lnTo>
                    <a:pt x="1145753" y="783488"/>
                  </a:lnTo>
                  <a:lnTo>
                    <a:pt x="1279720" y="919729"/>
                  </a:lnTo>
                  <a:lnTo>
                    <a:pt x="1080769" y="884119"/>
                  </a:lnTo>
                  <a:lnTo>
                    <a:pt x="1170734" y="1046717"/>
                  </a:lnTo>
                  <a:lnTo>
                    <a:pt x="988871" y="966282"/>
                  </a:lnTo>
                  <a:lnTo>
                    <a:pt x="1028700" y="1144158"/>
                  </a:lnTo>
                  <a:lnTo>
                    <a:pt x="876317" y="1024383"/>
                  </a:lnTo>
                  <a:lnTo>
                    <a:pt x="863298" y="1205412"/>
                  </a:lnTo>
                  <a:lnTo>
                    <a:pt x="750784" y="1054454"/>
                  </a:lnTo>
                  <a:lnTo>
                    <a:pt x="685800" y="1226305"/>
                  </a:lnTo>
                  <a:lnTo>
                    <a:pt x="620816" y="1054454"/>
                  </a:lnTo>
                  <a:lnTo>
                    <a:pt x="508302" y="1205412"/>
                  </a:lnTo>
                  <a:lnTo>
                    <a:pt x="495283" y="1024383"/>
                  </a:lnTo>
                  <a:lnTo>
                    <a:pt x="342900" y="1144158"/>
                  </a:lnTo>
                  <a:lnTo>
                    <a:pt x="382729" y="966282"/>
                  </a:lnTo>
                  <a:lnTo>
                    <a:pt x="200866" y="1046717"/>
                  </a:lnTo>
                  <a:lnTo>
                    <a:pt x="290831" y="884119"/>
                  </a:lnTo>
                  <a:lnTo>
                    <a:pt x="91880" y="919729"/>
                  </a:lnTo>
                  <a:lnTo>
                    <a:pt x="225847" y="783488"/>
                  </a:lnTo>
                  <a:lnTo>
                    <a:pt x="23368" y="771848"/>
                  </a:lnTo>
                  <a:lnTo>
                    <a:pt x="192212" y="671253"/>
                  </a:lnTo>
                  <a:lnTo>
                    <a:pt x="0" y="613153"/>
                  </a:lnTo>
                  <a:lnTo>
                    <a:pt x="192212" y="555052"/>
                  </a:lnTo>
                  <a:lnTo>
                    <a:pt x="23368" y="454457"/>
                  </a:lnTo>
                  <a:lnTo>
                    <a:pt x="225847" y="442817"/>
                  </a:lnTo>
                  <a:lnTo>
                    <a:pt x="91880" y="306576"/>
                  </a:lnTo>
                  <a:lnTo>
                    <a:pt x="290831" y="342186"/>
                  </a:lnTo>
                  <a:lnTo>
                    <a:pt x="200866" y="179588"/>
                  </a:lnTo>
                  <a:lnTo>
                    <a:pt x="382729" y="260023"/>
                  </a:lnTo>
                  <a:lnTo>
                    <a:pt x="342900" y="82147"/>
                  </a:lnTo>
                  <a:lnTo>
                    <a:pt x="495283" y="201922"/>
                  </a:lnTo>
                  <a:lnTo>
                    <a:pt x="508302" y="20893"/>
                  </a:lnTo>
                  <a:lnTo>
                    <a:pt x="620816" y="171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89" name="任意多边形 88"/>
            <p:cNvSpPr/>
            <p:nvPr/>
          </p:nvSpPr>
          <p:spPr>
            <a:xfrm>
              <a:off x="1941522" y="4286338"/>
              <a:ext cx="372878" cy="333379"/>
            </a:xfrm>
            <a:custGeom>
              <a:gdLst>
                <a:gd fmla="*/ 701697 w 1371600" name="connsiteX0"/>
                <a:gd fmla="*/ 227769 h 1226305" name="connsiteY0"/>
                <a:gd fmla="*/ 687802 w 1371600" name="connsiteX1"/>
                <a:gd fmla="*/ 528625 h 1226305" name="connsiteY1"/>
                <a:gd fmla="*/ 587288 w 1371600" name="connsiteX2"/>
                <a:gd fmla="*/ 241236 h 1226305" name="connsiteY2"/>
                <a:gd fmla="*/ 660960 w 1371600" name="connsiteX3"/>
                <a:gd fmla="*/ 535055 h 1226305" name="connsiteY3"/>
                <a:gd fmla="*/ 480676 w 1371600" name="connsiteX4"/>
                <a:gd fmla="*/ 280718 h 1226305" name="connsiteY4"/>
                <a:gd fmla="*/ 636893 w 1371600" name="connsiteX5"/>
                <a:gd fmla="*/ 547478 h 1226305" name="connsiteY5"/>
                <a:gd fmla="*/ 389125 w 1371600" name="connsiteX6"/>
                <a:gd fmla="*/ 343525 h 1226305" name="connsiteY6"/>
                <a:gd fmla="*/ 617243 w 1371600" name="connsiteX7"/>
                <a:gd fmla="*/ 565047 h 1226305" name="connsiteY7"/>
                <a:gd fmla="*/ 318877 w 1371600" name="connsiteX8"/>
                <a:gd fmla="*/ 425378 h 1226305" name="connsiteY8"/>
                <a:gd fmla="*/ 603347 w 1371600" name="connsiteX9"/>
                <a:gd fmla="*/ 586564 h 1226305" name="connsiteY9"/>
                <a:gd fmla="*/ 274716 w 1371600" name="connsiteX10"/>
                <a:gd fmla="*/ 520696 h 1226305" name="connsiteY10"/>
                <a:gd fmla="*/ 596155 w 1371600" name="connsiteX11"/>
                <a:gd fmla="*/ 610563 h 1226305" name="connsiteY11"/>
                <a:gd fmla="*/ 259654 w 1371600" name="connsiteX12"/>
                <a:gd fmla="*/ 622986 h 1226305" name="connsiteY12"/>
                <a:gd fmla="*/ 596155 w 1371600" name="connsiteX13"/>
                <a:gd fmla="*/ 635409 h 1226305" name="connsiteY13"/>
                <a:gd fmla="*/ 274716 w 1371600" name="connsiteX14"/>
                <a:gd fmla="*/ 725276 h 1226305" name="connsiteY14"/>
                <a:gd fmla="*/ 603347 w 1371600" name="connsiteX15"/>
                <a:gd fmla="*/ 659408 h 1226305" name="connsiteY15"/>
                <a:gd fmla="*/ 318877 w 1371600" name="connsiteX16"/>
                <a:gd fmla="*/ 820595 h 1226305" name="connsiteY16"/>
                <a:gd fmla="*/ 617243 w 1371600" name="connsiteX17"/>
                <a:gd fmla="*/ 680925 h 1226305" name="connsiteY17"/>
                <a:gd fmla="*/ 389125 w 1371600" name="connsiteX18"/>
                <a:gd fmla="*/ 902447 h 1226305" name="connsiteY18"/>
                <a:gd fmla="*/ 636893 w 1371600" name="connsiteX19"/>
                <a:gd fmla="*/ 698494 h 1226305" name="connsiteY19"/>
                <a:gd fmla="*/ 480676 w 1371600" name="connsiteX20"/>
                <a:gd fmla="*/ 965254 h 1226305" name="connsiteY20"/>
                <a:gd fmla="*/ 660960 w 1371600" name="connsiteX21"/>
                <a:gd fmla="*/ 710917 h 1226305" name="connsiteY21"/>
                <a:gd fmla="*/ 587288 w 1371600" name="connsiteX22"/>
                <a:gd fmla="*/ 1004736 h 1226305" name="connsiteY22"/>
                <a:gd fmla="*/ 687802 w 1371600" name="connsiteX23"/>
                <a:gd fmla="*/ 717347 h 1226305" name="connsiteY23"/>
                <a:gd fmla="*/ 701697 w 1371600" name="connsiteX24"/>
                <a:gd fmla="*/ 1018203 h 1226305" name="connsiteY24"/>
                <a:gd fmla="*/ 715592 w 1371600" name="connsiteX25"/>
                <a:gd fmla="*/ 717347 h 1226305" name="connsiteY25"/>
                <a:gd fmla="*/ 816106 w 1371600" name="connsiteX26"/>
                <a:gd fmla="*/ 1004736 h 1226305" name="connsiteY26"/>
                <a:gd fmla="*/ 742434 w 1371600" name="connsiteX27"/>
                <a:gd fmla="*/ 710917 h 1226305" name="connsiteY27"/>
                <a:gd fmla="*/ 922719 w 1371600" name="connsiteX28"/>
                <a:gd fmla="*/ 965254 h 1226305" name="connsiteY28"/>
                <a:gd fmla="*/ 766501 w 1371600" name="connsiteX29"/>
                <a:gd fmla="*/ 698494 h 1226305" name="connsiteY29"/>
                <a:gd fmla="*/ 1014269 w 1371600" name="connsiteX30"/>
                <a:gd fmla="*/ 902447 h 1226305" name="connsiteY30"/>
                <a:gd fmla="*/ 786151 w 1371600" name="connsiteX31"/>
                <a:gd fmla="*/ 680925 h 1226305" name="connsiteY31"/>
                <a:gd fmla="*/ 1084517 w 1371600" name="connsiteX32"/>
                <a:gd fmla="*/ 820595 h 1226305" name="connsiteY32"/>
                <a:gd fmla="*/ 800047 w 1371600" name="connsiteX33"/>
                <a:gd fmla="*/ 659408 h 1226305" name="connsiteY33"/>
                <a:gd fmla="*/ 1128678 w 1371600" name="connsiteX34"/>
                <a:gd fmla="*/ 725276 h 1226305" name="connsiteY34"/>
                <a:gd fmla="*/ 807239 w 1371600" name="connsiteX35"/>
                <a:gd fmla="*/ 635409 h 1226305" name="connsiteY35"/>
                <a:gd fmla="*/ 1143740 w 1371600" name="connsiteX36"/>
                <a:gd fmla="*/ 622986 h 1226305" name="connsiteY36"/>
                <a:gd fmla="*/ 807239 w 1371600" name="connsiteX37"/>
                <a:gd fmla="*/ 610563 h 1226305" name="connsiteY37"/>
                <a:gd fmla="*/ 1128678 w 1371600" name="connsiteX38"/>
                <a:gd fmla="*/ 520696 h 1226305" name="connsiteY38"/>
                <a:gd fmla="*/ 800047 w 1371600" name="connsiteX39"/>
                <a:gd fmla="*/ 586564 h 1226305" name="connsiteY39"/>
                <a:gd fmla="*/ 1084517 w 1371600" name="connsiteX40"/>
                <a:gd fmla="*/ 425378 h 1226305" name="connsiteY40"/>
                <a:gd fmla="*/ 786151 w 1371600" name="connsiteX41"/>
                <a:gd fmla="*/ 565047 h 1226305" name="connsiteY41"/>
                <a:gd fmla="*/ 1014269 w 1371600" name="connsiteX42"/>
                <a:gd fmla="*/ 343525 h 1226305" name="connsiteY42"/>
                <a:gd fmla="*/ 766501 w 1371600" name="connsiteX43"/>
                <a:gd fmla="*/ 547478 h 1226305" name="connsiteY43"/>
                <a:gd fmla="*/ 922719 w 1371600" name="connsiteX44"/>
                <a:gd fmla="*/ 280718 h 1226305" name="connsiteY44"/>
                <a:gd fmla="*/ 742434 w 1371600" name="connsiteX45"/>
                <a:gd fmla="*/ 535055 h 1226305" name="connsiteY45"/>
                <a:gd fmla="*/ 816106 w 1371600" name="connsiteX46"/>
                <a:gd fmla="*/ 241236 h 1226305" name="connsiteY46"/>
                <a:gd fmla="*/ 715592 w 1371600" name="connsiteX47"/>
                <a:gd fmla="*/ 528625 h 1226305" name="connsiteY47"/>
                <a:gd fmla="*/ 685800 w 1371600" name="connsiteX48"/>
                <a:gd fmla="*/ 0 h 1226305" name="connsiteY48"/>
                <a:gd fmla="*/ 750784 w 1371600" name="connsiteX49"/>
                <a:gd fmla="*/ 171851 h 1226305" name="connsiteY49"/>
                <a:gd fmla="*/ 863298 w 1371600" name="connsiteX50"/>
                <a:gd fmla="*/ 20893 h 1226305" name="connsiteY50"/>
                <a:gd fmla="*/ 876317 w 1371600" name="connsiteX51"/>
                <a:gd fmla="*/ 201922 h 1226305" name="connsiteY51"/>
                <a:gd fmla="*/ 1028700 w 1371600" name="connsiteX52"/>
                <a:gd fmla="*/ 82147 h 1226305" name="connsiteY52"/>
                <a:gd fmla="*/ 988871 w 1371600" name="connsiteX53"/>
                <a:gd fmla="*/ 260023 h 1226305" name="connsiteY53"/>
                <a:gd fmla="*/ 1170734 w 1371600" name="connsiteX54"/>
                <a:gd fmla="*/ 179588 h 1226305" name="connsiteY54"/>
                <a:gd fmla="*/ 1080769 w 1371600" name="connsiteX55"/>
                <a:gd fmla="*/ 342186 h 1226305" name="connsiteY55"/>
                <a:gd fmla="*/ 1279720 w 1371600" name="connsiteX56"/>
                <a:gd fmla="*/ 306576 h 1226305" name="connsiteY56"/>
                <a:gd fmla="*/ 1145753 w 1371600" name="connsiteX57"/>
                <a:gd fmla="*/ 442817 h 1226305" name="connsiteY57"/>
                <a:gd fmla="*/ 1348232 w 1371600" name="connsiteX58"/>
                <a:gd fmla="*/ 454457 h 1226305" name="connsiteY58"/>
                <a:gd fmla="*/ 1179388 w 1371600" name="connsiteX59"/>
                <a:gd fmla="*/ 555052 h 1226305" name="connsiteY59"/>
                <a:gd fmla="*/ 1371600 w 1371600" name="connsiteX60"/>
                <a:gd fmla="*/ 613153 h 1226305" name="connsiteY60"/>
                <a:gd fmla="*/ 1179388 w 1371600" name="connsiteX61"/>
                <a:gd fmla="*/ 671253 h 1226305" name="connsiteY61"/>
                <a:gd fmla="*/ 1348232 w 1371600" name="connsiteX62"/>
                <a:gd fmla="*/ 771848 h 1226305" name="connsiteY62"/>
                <a:gd fmla="*/ 1145753 w 1371600" name="connsiteX63"/>
                <a:gd fmla="*/ 783488 h 1226305" name="connsiteY63"/>
                <a:gd fmla="*/ 1279720 w 1371600" name="connsiteX64"/>
                <a:gd fmla="*/ 919729 h 1226305" name="connsiteY64"/>
                <a:gd fmla="*/ 1080769 w 1371600" name="connsiteX65"/>
                <a:gd fmla="*/ 884119 h 1226305" name="connsiteY65"/>
                <a:gd fmla="*/ 1170734 w 1371600" name="connsiteX66"/>
                <a:gd fmla="*/ 1046717 h 1226305" name="connsiteY66"/>
                <a:gd fmla="*/ 988871 w 1371600" name="connsiteX67"/>
                <a:gd fmla="*/ 966282 h 1226305" name="connsiteY67"/>
                <a:gd fmla="*/ 1028700 w 1371600" name="connsiteX68"/>
                <a:gd fmla="*/ 1144158 h 1226305" name="connsiteY68"/>
                <a:gd fmla="*/ 876317 w 1371600" name="connsiteX69"/>
                <a:gd fmla="*/ 1024383 h 1226305" name="connsiteY69"/>
                <a:gd fmla="*/ 863298 w 1371600" name="connsiteX70"/>
                <a:gd fmla="*/ 1205412 h 1226305" name="connsiteY70"/>
                <a:gd fmla="*/ 750784 w 1371600" name="connsiteX71"/>
                <a:gd fmla="*/ 1054454 h 1226305" name="connsiteY71"/>
                <a:gd fmla="*/ 685800 w 1371600" name="connsiteX72"/>
                <a:gd fmla="*/ 1226305 h 1226305" name="connsiteY72"/>
                <a:gd fmla="*/ 620816 w 1371600" name="connsiteX73"/>
                <a:gd fmla="*/ 1054454 h 1226305" name="connsiteY73"/>
                <a:gd fmla="*/ 508302 w 1371600" name="connsiteX74"/>
                <a:gd fmla="*/ 1205412 h 1226305" name="connsiteY74"/>
                <a:gd fmla="*/ 495283 w 1371600" name="connsiteX75"/>
                <a:gd fmla="*/ 1024383 h 1226305" name="connsiteY75"/>
                <a:gd fmla="*/ 342900 w 1371600" name="connsiteX76"/>
                <a:gd fmla="*/ 1144158 h 1226305" name="connsiteY76"/>
                <a:gd fmla="*/ 382729 w 1371600" name="connsiteX77"/>
                <a:gd fmla="*/ 966282 h 1226305" name="connsiteY77"/>
                <a:gd fmla="*/ 200866 w 1371600" name="connsiteX78"/>
                <a:gd fmla="*/ 1046717 h 1226305" name="connsiteY78"/>
                <a:gd fmla="*/ 290831 w 1371600" name="connsiteX79"/>
                <a:gd fmla="*/ 884119 h 1226305" name="connsiteY79"/>
                <a:gd fmla="*/ 91880 w 1371600" name="connsiteX80"/>
                <a:gd fmla="*/ 919729 h 1226305" name="connsiteY80"/>
                <a:gd fmla="*/ 225847 w 1371600" name="connsiteX81"/>
                <a:gd fmla="*/ 783488 h 1226305" name="connsiteY81"/>
                <a:gd fmla="*/ 23368 w 1371600" name="connsiteX82"/>
                <a:gd fmla="*/ 771848 h 1226305" name="connsiteY82"/>
                <a:gd fmla="*/ 192212 w 1371600" name="connsiteX83"/>
                <a:gd fmla="*/ 671253 h 1226305" name="connsiteY83"/>
                <a:gd fmla="*/ 0 w 1371600" name="connsiteX84"/>
                <a:gd fmla="*/ 613153 h 1226305" name="connsiteY84"/>
                <a:gd fmla="*/ 192212 w 1371600" name="connsiteX85"/>
                <a:gd fmla="*/ 555052 h 1226305" name="connsiteY85"/>
                <a:gd fmla="*/ 23368 w 1371600" name="connsiteX86"/>
                <a:gd fmla="*/ 454457 h 1226305" name="connsiteY86"/>
                <a:gd fmla="*/ 225847 w 1371600" name="connsiteX87"/>
                <a:gd fmla="*/ 442817 h 1226305" name="connsiteY87"/>
                <a:gd fmla="*/ 91880 w 1371600" name="connsiteX88"/>
                <a:gd fmla="*/ 306576 h 1226305" name="connsiteY88"/>
                <a:gd fmla="*/ 290831 w 1371600" name="connsiteX89"/>
                <a:gd fmla="*/ 342186 h 1226305" name="connsiteY89"/>
                <a:gd fmla="*/ 200866 w 1371600" name="connsiteX90"/>
                <a:gd fmla="*/ 179588 h 1226305" name="connsiteY90"/>
                <a:gd fmla="*/ 382729 w 1371600" name="connsiteX91"/>
                <a:gd fmla="*/ 260023 h 1226305" name="connsiteY91"/>
                <a:gd fmla="*/ 342900 w 1371600" name="connsiteX92"/>
                <a:gd fmla="*/ 82147 h 1226305" name="connsiteY92"/>
                <a:gd fmla="*/ 495283 w 1371600" name="connsiteX93"/>
                <a:gd fmla="*/ 201922 h 1226305" name="connsiteY93"/>
                <a:gd fmla="*/ 508302 w 1371600" name="connsiteX94"/>
                <a:gd fmla="*/ 20893 h 1226305" name="connsiteY94"/>
                <a:gd fmla="*/ 620816 w 1371600" name="connsiteX95"/>
                <a:gd fmla="*/ 171851 h 1226305" name="connsiteY9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b="b" l="l" r="r" t="t"/>
              <a:pathLst>
                <a:path h="1226305" w="1371600">
                  <a:moveTo>
                    <a:pt x="701697" y="227769"/>
                  </a:moveTo>
                  <a:lnTo>
                    <a:pt x="687802" y="528625"/>
                  </a:lnTo>
                  <a:lnTo>
                    <a:pt x="587288" y="241236"/>
                  </a:lnTo>
                  <a:lnTo>
                    <a:pt x="660960" y="535055"/>
                  </a:lnTo>
                  <a:lnTo>
                    <a:pt x="480676" y="280718"/>
                  </a:lnTo>
                  <a:lnTo>
                    <a:pt x="636893" y="547478"/>
                  </a:lnTo>
                  <a:lnTo>
                    <a:pt x="389125" y="343525"/>
                  </a:lnTo>
                  <a:lnTo>
                    <a:pt x="617243" y="565047"/>
                  </a:lnTo>
                  <a:lnTo>
                    <a:pt x="318877" y="425378"/>
                  </a:lnTo>
                  <a:lnTo>
                    <a:pt x="603347" y="586564"/>
                  </a:lnTo>
                  <a:lnTo>
                    <a:pt x="274716" y="520696"/>
                  </a:lnTo>
                  <a:lnTo>
                    <a:pt x="596155" y="610563"/>
                  </a:lnTo>
                  <a:lnTo>
                    <a:pt x="259654" y="622986"/>
                  </a:lnTo>
                  <a:lnTo>
                    <a:pt x="596155" y="635409"/>
                  </a:lnTo>
                  <a:lnTo>
                    <a:pt x="274716" y="725276"/>
                  </a:lnTo>
                  <a:lnTo>
                    <a:pt x="603347" y="659408"/>
                  </a:lnTo>
                  <a:lnTo>
                    <a:pt x="318877" y="820595"/>
                  </a:lnTo>
                  <a:lnTo>
                    <a:pt x="617243" y="680925"/>
                  </a:lnTo>
                  <a:lnTo>
                    <a:pt x="389125" y="902447"/>
                  </a:lnTo>
                  <a:lnTo>
                    <a:pt x="636893" y="698494"/>
                  </a:lnTo>
                  <a:lnTo>
                    <a:pt x="480676" y="965254"/>
                  </a:lnTo>
                  <a:lnTo>
                    <a:pt x="660960" y="710917"/>
                  </a:lnTo>
                  <a:lnTo>
                    <a:pt x="587288" y="1004736"/>
                  </a:lnTo>
                  <a:lnTo>
                    <a:pt x="687802" y="717347"/>
                  </a:lnTo>
                  <a:lnTo>
                    <a:pt x="701697" y="1018203"/>
                  </a:lnTo>
                  <a:lnTo>
                    <a:pt x="715592" y="717347"/>
                  </a:lnTo>
                  <a:lnTo>
                    <a:pt x="816106" y="1004736"/>
                  </a:lnTo>
                  <a:lnTo>
                    <a:pt x="742434" y="710917"/>
                  </a:lnTo>
                  <a:lnTo>
                    <a:pt x="922719" y="965254"/>
                  </a:lnTo>
                  <a:lnTo>
                    <a:pt x="766501" y="698494"/>
                  </a:lnTo>
                  <a:lnTo>
                    <a:pt x="1014269" y="902447"/>
                  </a:lnTo>
                  <a:lnTo>
                    <a:pt x="786151" y="680925"/>
                  </a:lnTo>
                  <a:lnTo>
                    <a:pt x="1084517" y="820595"/>
                  </a:lnTo>
                  <a:lnTo>
                    <a:pt x="800047" y="659408"/>
                  </a:lnTo>
                  <a:lnTo>
                    <a:pt x="1128678" y="725276"/>
                  </a:lnTo>
                  <a:lnTo>
                    <a:pt x="807239" y="635409"/>
                  </a:lnTo>
                  <a:lnTo>
                    <a:pt x="1143740" y="622986"/>
                  </a:lnTo>
                  <a:lnTo>
                    <a:pt x="807239" y="610563"/>
                  </a:lnTo>
                  <a:lnTo>
                    <a:pt x="1128678" y="520696"/>
                  </a:lnTo>
                  <a:lnTo>
                    <a:pt x="800047" y="586564"/>
                  </a:lnTo>
                  <a:lnTo>
                    <a:pt x="1084517" y="425378"/>
                  </a:lnTo>
                  <a:lnTo>
                    <a:pt x="786151" y="565047"/>
                  </a:lnTo>
                  <a:lnTo>
                    <a:pt x="1014269" y="343525"/>
                  </a:lnTo>
                  <a:lnTo>
                    <a:pt x="766501" y="547478"/>
                  </a:lnTo>
                  <a:lnTo>
                    <a:pt x="922719" y="280718"/>
                  </a:lnTo>
                  <a:lnTo>
                    <a:pt x="742434" y="535055"/>
                  </a:lnTo>
                  <a:lnTo>
                    <a:pt x="816106" y="241236"/>
                  </a:lnTo>
                  <a:lnTo>
                    <a:pt x="715592" y="528625"/>
                  </a:lnTo>
                  <a:close/>
                  <a:moveTo>
                    <a:pt x="685800" y="0"/>
                  </a:moveTo>
                  <a:lnTo>
                    <a:pt x="750784" y="171851"/>
                  </a:lnTo>
                  <a:lnTo>
                    <a:pt x="863298" y="20893"/>
                  </a:lnTo>
                  <a:lnTo>
                    <a:pt x="876317" y="201922"/>
                  </a:lnTo>
                  <a:lnTo>
                    <a:pt x="1028700" y="82147"/>
                  </a:lnTo>
                  <a:lnTo>
                    <a:pt x="988871" y="260023"/>
                  </a:lnTo>
                  <a:lnTo>
                    <a:pt x="1170734" y="179588"/>
                  </a:lnTo>
                  <a:lnTo>
                    <a:pt x="1080769" y="342186"/>
                  </a:lnTo>
                  <a:lnTo>
                    <a:pt x="1279720" y="306576"/>
                  </a:lnTo>
                  <a:lnTo>
                    <a:pt x="1145753" y="442817"/>
                  </a:lnTo>
                  <a:lnTo>
                    <a:pt x="1348232" y="454457"/>
                  </a:lnTo>
                  <a:lnTo>
                    <a:pt x="1179388" y="555052"/>
                  </a:lnTo>
                  <a:lnTo>
                    <a:pt x="1371600" y="613153"/>
                  </a:lnTo>
                  <a:lnTo>
                    <a:pt x="1179388" y="671253"/>
                  </a:lnTo>
                  <a:lnTo>
                    <a:pt x="1348232" y="771848"/>
                  </a:lnTo>
                  <a:lnTo>
                    <a:pt x="1145753" y="783488"/>
                  </a:lnTo>
                  <a:lnTo>
                    <a:pt x="1279720" y="919729"/>
                  </a:lnTo>
                  <a:lnTo>
                    <a:pt x="1080769" y="884119"/>
                  </a:lnTo>
                  <a:lnTo>
                    <a:pt x="1170734" y="1046717"/>
                  </a:lnTo>
                  <a:lnTo>
                    <a:pt x="988871" y="966282"/>
                  </a:lnTo>
                  <a:lnTo>
                    <a:pt x="1028700" y="1144158"/>
                  </a:lnTo>
                  <a:lnTo>
                    <a:pt x="876317" y="1024383"/>
                  </a:lnTo>
                  <a:lnTo>
                    <a:pt x="863298" y="1205412"/>
                  </a:lnTo>
                  <a:lnTo>
                    <a:pt x="750784" y="1054454"/>
                  </a:lnTo>
                  <a:lnTo>
                    <a:pt x="685800" y="1226305"/>
                  </a:lnTo>
                  <a:lnTo>
                    <a:pt x="620816" y="1054454"/>
                  </a:lnTo>
                  <a:lnTo>
                    <a:pt x="508302" y="1205412"/>
                  </a:lnTo>
                  <a:lnTo>
                    <a:pt x="495283" y="1024383"/>
                  </a:lnTo>
                  <a:lnTo>
                    <a:pt x="342900" y="1144158"/>
                  </a:lnTo>
                  <a:lnTo>
                    <a:pt x="382729" y="966282"/>
                  </a:lnTo>
                  <a:lnTo>
                    <a:pt x="200866" y="1046717"/>
                  </a:lnTo>
                  <a:lnTo>
                    <a:pt x="290831" y="884119"/>
                  </a:lnTo>
                  <a:lnTo>
                    <a:pt x="91880" y="919729"/>
                  </a:lnTo>
                  <a:lnTo>
                    <a:pt x="225847" y="783488"/>
                  </a:lnTo>
                  <a:lnTo>
                    <a:pt x="23368" y="771848"/>
                  </a:lnTo>
                  <a:lnTo>
                    <a:pt x="192212" y="671253"/>
                  </a:lnTo>
                  <a:lnTo>
                    <a:pt x="0" y="613153"/>
                  </a:lnTo>
                  <a:lnTo>
                    <a:pt x="192212" y="555052"/>
                  </a:lnTo>
                  <a:lnTo>
                    <a:pt x="23368" y="454457"/>
                  </a:lnTo>
                  <a:lnTo>
                    <a:pt x="225847" y="442817"/>
                  </a:lnTo>
                  <a:lnTo>
                    <a:pt x="91880" y="306576"/>
                  </a:lnTo>
                  <a:lnTo>
                    <a:pt x="290831" y="342186"/>
                  </a:lnTo>
                  <a:lnTo>
                    <a:pt x="200866" y="179588"/>
                  </a:lnTo>
                  <a:lnTo>
                    <a:pt x="382729" y="260023"/>
                  </a:lnTo>
                  <a:lnTo>
                    <a:pt x="342900" y="82147"/>
                  </a:lnTo>
                  <a:lnTo>
                    <a:pt x="495283" y="201922"/>
                  </a:lnTo>
                  <a:lnTo>
                    <a:pt x="508302" y="20893"/>
                  </a:lnTo>
                  <a:lnTo>
                    <a:pt x="620816" y="171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2224710" y="4358985"/>
              <a:ext cx="560959" cy="567815"/>
              <a:chOff x="3556381" y="4173355"/>
              <a:chExt cx="1486604" cy="1504774"/>
            </a:xfrm>
          </p:grpSpPr>
          <p:sp>
            <p:nvSpPr>
              <p:cNvPr id="6" name="缺角矩形 5"/>
              <p:cNvSpPr/>
              <p:nvPr/>
            </p:nvSpPr>
            <p:spPr>
              <a:xfrm>
                <a:off x="3556381" y="4173355"/>
                <a:ext cx="1486604" cy="1504774"/>
              </a:xfrm>
              <a:prstGeom prst="plaque">
                <a:avLst>
                  <a:gd fmla="val 50000" name="adj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十二角星 7"/>
              <p:cNvSpPr/>
              <p:nvPr/>
            </p:nvSpPr>
            <p:spPr>
              <a:xfrm>
                <a:off x="3609673" y="4380499"/>
                <a:ext cx="1386619" cy="1090486"/>
              </a:xfrm>
              <a:prstGeom prst="star12">
                <a:avLst>
                  <a:gd fmla="val 21271" name="adj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>
              <a:off x="1353712" y="1496697"/>
              <a:ext cx="560959" cy="567815"/>
              <a:chOff x="3556381" y="4173355"/>
              <a:chExt cx="1486604" cy="1504774"/>
            </a:xfrm>
          </p:grpSpPr>
          <p:sp>
            <p:nvSpPr>
              <p:cNvPr id="101" name="缺角矩形 100"/>
              <p:cNvSpPr/>
              <p:nvPr/>
            </p:nvSpPr>
            <p:spPr>
              <a:xfrm>
                <a:off x="3556381" y="4173355"/>
                <a:ext cx="1486604" cy="1504774"/>
              </a:xfrm>
              <a:prstGeom prst="plaque">
                <a:avLst>
                  <a:gd fmla="val 50000" name="adj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2" name="十二角星 101"/>
              <p:cNvSpPr/>
              <p:nvPr/>
            </p:nvSpPr>
            <p:spPr>
              <a:xfrm>
                <a:off x="3609673" y="4380499"/>
                <a:ext cx="1386619" cy="1090486"/>
              </a:xfrm>
              <a:prstGeom prst="star12">
                <a:avLst>
                  <a:gd fmla="val 21271" name="adj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03" name="二十四角星 102"/>
            <p:cNvSpPr/>
            <p:nvPr/>
          </p:nvSpPr>
          <p:spPr>
            <a:xfrm>
              <a:off x="3121264" y="1568864"/>
              <a:ext cx="608162" cy="543737"/>
            </a:xfrm>
            <a:prstGeom prst="star24">
              <a:avLst>
                <a:gd fmla="val 21865" name="adj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2768049" y="1433898"/>
              <a:ext cx="290120" cy="2901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6" name="任意多边形 105"/>
            <p:cNvSpPr/>
            <p:nvPr/>
          </p:nvSpPr>
          <p:spPr>
            <a:xfrm>
              <a:off x="2102535" y="2160636"/>
              <a:ext cx="779217" cy="689837"/>
            </a:xfrm>
            <a:custGeom>
              <a:gdLst>
                <a:gd fmla="*/ 12839 w 624882" name="connsiteX0"/>
                <a:gd fmla="*/ 364717 h 713034" name="connsiteY0"/>
                <a:gd fmla="*/ 290683 w 624882" name="connsiteX1"/>
                <a:gd fmla="*/ 364717 h 713034" name="connsiteY1"/>
                <a:gd fmla="*/ 290683 w 624882" name="connsiteX2"/>
                <a:gd fmla="*/ 655400 h 713034" name="connsiteY2"/>
                <a:gd fmla="*/ 334199 w 624882" name="connsiteX3"/>
                <a:gd fmla="*/ 655400 h 713034" name="connsiteY3"/>
                <a:gd fmla="*/ 334199 w 624882" name="connsiteX4"/>
                <a:gd fmla="*/ 364717 h 713034" name="connsiteY4"/>
                <a:gd fmla="*/ 609441 w 624882" name="connsiteX5"/>
                <a:gd fmla="*/ 364717 h 713034" name="connsiteY5"/>
                <a:gd fmla="*/ 604060 w 624882" name="connsiteX6"/>
                <a:gd fmla="*/ 428368 h 713034" name="connsiteY6"/>
                <a:gd fmla="*/ 311140 w 624882" name="connsiteX7"/>
                <a:gd fmla="*/ 713034 h 713034" name="connsiteY7"/>
                <a:gd fmla="*/ 18221 w 624882" name="connsiteX8"/>
                <a:gd fmla="*/ 428368 h 713034" name="connsiteY8"/>
                <a:gd fmla="*/ 606937 w 624882" name="connsiteX9"/>
                <a:gd fmla="*/ 318701 h 713034" name="connsiteY9"/>
                <a:gd fmla="*/ 624882 w 624882" name="connsiteX10"/>
                <a:gd fmla="*/ 318701 h 713034" name="connsiteY10"/>
                <a:gd fmla="*/ 624882 w 624882" name="connsiteX11"/>
                <a:gd fmla="*/ 364717 h 713034" name="connsiteY11"/>
                <a:gd fmla="*/ 609441 w 624882" name="connsiteX12"/>
                <a:gd fmla="*/ 364717 h 713034" name="connsiteY12"/>
                <a:gd fmla="*/ 610134 w 624882" name="connsiteX13"/>
                <a:gd fmla="*/ 356517 h 713034" name="connsiteY13"/>
                <a:gd fmla="*/ 0 w 624882" name="connsiteX14"/>
                <a:gd fmla="*/ 318701 h 713034" name="connsiteY14"/>
                <a:gd fmla="*/ 15343 w 624882" name="connsiteX15"/>
                <a:gd fmla="*/ 318701 h 713034" name="connsiteY15"/>
                <a:gd fmla="*/ 12146 w 624882" name="connsiteX16"/>
                <a:gd fmla="*/ 356517 h 713034" name="connsiteY16"/>
                <a:gd fmla="*/ 12839 w 624882" name="connsiteX17"/>
                <a:gd fmla="*/ 364717 h 713034" name="connsiteY17"/>
                <a:gd fmla="*/ 0 w 624882" name="connsiteX18"/>
                <a:gd fmla="*/ 364717 h 713034" name="connsiteY18"/>
                <a:gd fmla="*/ 311140 w 624882" name="connsiteX19"/>
                <a:gd fmla="*/ 0 h 713034" name="connsiteY19"/>
                <a:gd fmla="*/ 604060 w 624882" name="connsiteX20"/>
                <a:gd fmla="*/ 284667 h 713034" name="connsiteY20"/>
                <a:gd fmla="*/ 606937 w 624882" name="connsiteX21"/>
                <a:gd fmla="*/ 318701 h 713034" name="connsiteY21"/>
                <a:gd fmla="*/ 334199 w 624882" name="connsiteX22"/>
                <a:gd fmla="*/ 318701 h 713034" name="connsiteY22"/>
                <a:gd fmla="*/ 334199 w 624882" name="connsiteX23"/>
                <a:gd fmla="*/ 28018 h 713034" name="connsiteY23"/>
                <a:gd fmla="*/ 290683 w 624882" name="connsiteX24"/>
                <a:gd fmla="*/ 28018 h 713034" name="connsiteY24"/>
                <a:gd fmla="*/ 290683 w 624882" name="connsiteX25"/>
                <a:gd fmla="*/ 318701 h 713034" name="connsiteY25"/>
                <a:gd fmla="*/ 15343 w 624882" name="connsiteX26"/>
                <a:gd fmla="*/ 318701 h 713034" name="connsiteY26"/>
                <a:gd fmla="*/ 18221 w 624882" name="connsiteX27"/>
                <a:gd fmla="*/ 284667 h 713034" name="connsiteY27"/>
                <a:gd fmla="*/ 311140 w 624882" name="connsiteX28"/>
                <a:gd fmla="*/ 0 h 713034" name="connsiteY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b="b" l="l" r="r" t="t"/>
              <a:pathLst>
                <a:path h="713034" w="624882">
                  <a:moveTo>
                    <a:pt x="12839" y="364717"/>
                  </a:moveTo>
                  <a:lnTo>
                    <a:pt x="290683" y="364717"/>
                  </a:lnTo>
                  <a:lnTo>
                    <a:pt x="290683" y="655400"/>
                  </a:lnTo>
                  <a:lnTo>
                    <a:pt x="334199" y="655400"/>
                  </a:lnTo>
                  <a:lnTo>
                    <a:pt x="334199" y="364717"/>
                  </a:lnTo>
                  <a:lnTo>
                    <a:pt x="609441" y="364717"/>
                  </a:lnTo>
                  <a:lnTo>
                    <a:pt x="604060" y="428368"/>
                  </a:lnTo>
                  <a:cubicBezTo>
                    <a:pt x="576180" y="590827"/>
                    <a:pt x="455629" y="713034"/>
                    <a:pt x="311140" y="713034"/>
                  </a:cubicBezTo>
                  <a:cubicBezTo>
                    <a:pt x="166651" y="713034"/>
                    <a:pt x="46101" y="590827"/>
                    <a:pt x="18221" y="428368"/>
                  </a:cubicBezTo>
                  <a:close/>
                  <a:moveTo>
                    <a:pt x="606937" y="318701"/>
                  </a:moveTo>
                  <a:lnTo>
                    <a:pt x="624882" y="318701"/>
                  </a:lnTo>
                  <a:lnTo>
                    <a:pt x="624882" y="364717"/>
                  </a:lnTo>
                  <a:lnTo>
                    <a:pt x="609441" y="364717"/>
                  </a:lnTo>
                  <a:lnTo>
                    <a:pt x="610134" y="356517"/>
                  </a:lnTo>
                  <a:close/>
                  <a:moveTo>
                    <a:pt x="0" y="318701"/>
                  </a:moveTo>
                  <a:lnTo>
                    <a:pt x="15343" y="318701"/>
                  </a:lnTo>
                  <a:lnTo>
                    <a:pt x="12146" y="356517"/>
                  </a:lnTo>
                  <a:lnTo>
                    <a:pt x="12839" y="364717"/>
                  </a:lnTo>
                  <a:lnTo>
                    <a:pt x="0" y="364717"/>
                  </a:lnTo>
                  <a:close/>
                  <a:moveTo>
                    <a:pt x="311140" y="0"/>
                  </a:moveTo>
                  <a:cubicBezTo>
                    <a:pt x="455629" y="0"/>
                    <a:pt x="576180" y="122208"/>
                    <a:pt x="604060" y="284667"/>
                  </a:cubicBezTo>
                  <a:lnTo>
                    <a:pt x="606937" y="318701"/>
                  </a:lnTo>
                  <a:lnTo>
                    <a:pt x="334199" y="318701"/>
                  </a:lnTo>
                  <a:lnTo>
                    <a:pt x="334199" y="28018"/>
                  </a:lnTo>
                  <a:lnTo>
                    <a:pt x="290683" y="28018"/>
                  </a:lnTo>
                  <a:lnTo>
                    <a:pt x="290683" y="318701"/>
                  </a:lnTo>
                  <a:lnTo>
                    <a:pt x="15343" y="318701"/>
                  </a:lnTo>
                  <a:lnTo>
                    <a:pt x="18221" y="284667"/>
                  </a:lnTo>
                  <a:cubicBezTo>
                    <a:pt x="46101" y="122208"/>
                    <a:pt x="166651" y="0"/>
                    <a:pt x="311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7" name="任意多边形 106"/>
            <p:cNvSpPr/>
            <p:nvPr/>
          </p:nvSpPr>
          <p:spPr>
            <a:xfrm>
              <a:off x="2482570" y="4076825"/>
              <a:ext cx="430539" cy="381154"/>
            </a:xfrm>
            <a:custGeom>
              <a:gdLst>
                <a:gd fmla="*/ 12839 w 624882" name="connsiteX0"/>
                <a:gd fmla="*/ 364717 h 713034" name="connsiteY0"/>
                <a:gd fmla="*/ 290683 w 624882" name="connsiteX1"/>
                <a:gd fmla="*/ 364717 h 713034" name="connsiteY1"/>
                <a:gd fmla="*/ 290683 w 624882" name="connsiteX2"/>
                <a:gd fmla="*/ 655400 h 713034" name="connsiteY2"/>
                <a:gd fmla="*/ 334199 w 624882" name="connsiteX3"/>
                <a:gd fmla="*/ 655400 h 713034" name="connsiteY3"/>
                <a:gd fmla="*/ 334199 w 624882" name="connsiteX4"/>
                <a:gd fmla="*/ 364717 h 713034" name="connsiteY4"/>
                <a:gd fmla="*/ 609441 w 624882" name="connsiteX5"/>
                <a:gd fmla="*/ 364717 h 713034" name="connsiteY5"/>
                <a:gd fmla="*/ 604060 w 624882" name="connsiteX6"/>
                <a:gd fmla="*/ 428368 h 713034" name="connsiteY6"/>
                <a:gd fmla="*/ 311140 w 624882" name="connsiteX7"/>
                <a:gd fmla="*/ 713034 h 713034" name="connsiteY7"/>
                <a:gd fmla="*/ 18221 w 624882" name="connsiteX8"/>
                <a:gd fmla="*/ 428368 h 713034" name="connsiteY8"/>
                <a:gd fmla="*/ 606937 w 624882" name="connsiteX9"/>
                <a:gd fmla="*/ 318701 h 713034" name="connsiteY9"/>
                <a:gd fmla="*/ 624882 w 624882" name="connsiteX10"/>
                <a:gd fmla="*/ 318701 h 713034" name="connsiteY10"/>
                <a:gd fmla="*/ 624882 w 624882" name="connsiteX11"/>
                <a:gd fmla="*/ 364717 h 713034" name="connsiteY11"/>
                <a:gd fmla="*/ 609441 w 624882" name="connsiteX12"/>
                <a:gd fmla="*/ 364717 h 713034" name="connsiteY12"/>
                <a:gd fmla="*/ 610134 w 624882" name="connsiteX13"/>
                <a:gd fmla="*/ 356517 h 713034" name="connsiteY13"/>
                <a:gd fmla="*/ 0 w 624882" name="connsiteX14"/>
                <a:gd fmla="*/ 318701 h 713034" name="connsiteY14"/>
                <a:gd fmla="*/ 15343 w 624882" name="connsiteX15"/>
                <a:gd fmla="*/ 318701 h 713034" name="connsiteY15"/>
                <a:gd fmla="*/ 12146 w 624882" name="connsiteX16"/>
                <a:gd fmla="*/ 356517 h 713034" name="connsiteY16"/>
                <a:gd fmla="*/ 12839 w 624882" name="connsiteX17"/>
                <a:gd fmla="*/ 364717 h 713034" name="connsiteY17"/>
                <a:gd fmla="*/ 0 w 624882" name="connsiteX18"/>
                <a:gd fmla="*/ 364717 h 713034" name="connsiteY18"/>
                <a:gd fmla="*/ 311140 w 624882" name="connsiteX19"/>
                <a:gd fmla="*/ 0 h 713034" name="connsiteY19"/>
                <a:gd fmla="*/ 604060 w 624882" name="connsiteX20"/>
                <a:gd fmla="*/ 284667 h 713034" name="connsiteY20"/>
                <a:gd fmla="*/ 606937 w 624882" name="connsiteX21"/>
                <a:gd fmla="*/ 318701 h 713034" name="connsiteY21"/>
                <a:gd fmla="*/ 334199 w 624882" name="connsiteX22"/>
                <a:gd fmla="*/ 318701 h 713034" name="connsiteY22"/>
                <a:gd fmla="*/ 334199 w 624882" name="connsiteX23"/>
                <a:gd fmla="*/ 28018 h 713034" name="connsiteY23"/>
                <a:gd fmla="*/ 290683 w 624882" name="connsiteX24"/>
                <a:gd fmla="*/ 28018 h 713034" name="connsiteY24"/>
                <a:gd fmla="*/ 290683 w 624882" name="connsiteX25"/>
                <a:gd fmla="*/ 318701 h 713034" name="connsiteY25"/>
                <a:gd fmla="*/ 15343 w 624882" name="connsiteX26"/>
                <a:gd fmla="*/ 318701 h 713034" name="connsiteY26"/>
                <a:gd fmla="*/ 18221 w 624882" name="connsiteX27"/>
                <a:gd fmla="*/ 284667 h 713034" name="connsiteY27"/>
                <a:gd fmla="*/ 311140 w 624882" name="connsiteX28"/>
                <a:gd fmla="*/ 0 h 713034" name="connsiteY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b="b" l="l" r="r" t="t"/>
              <a:pathLst>
                <a:path h="713034" w="624882">
                  <a:moveTo>
                    <a:pt x="12839" y="364717"/>
                  </a:moveTo>
                  <a:lnTo>
                    <a:pt x="290683" y="364717"/>
                  </a:lnTo>
                  <a:lnTo>
                    <a:pt x="290683" y="655400"/>
                  </a:lnTo>
                  <a:lnTo>
                    <a:pt x="334199" y="655400"/>
                  </a:lnTo>
                  <a:lnTo>
                    <a:pt x="334199" y="364717"/>
                  </a:lnTo>
                  <a:lnTo>
                    <a:pt x="609441" y="364717"/>
                  </a:lnTo>
                  <a:lnTo>
                    <a:pt x="604060" y="428368"/>
                  </a:lnTo>
                  <a:cubicBezTo>
                    <a:pt x="576180" y="590827"/>
                    <a:pt x="455629" y="713034"/>
                    <a:pt x="311140" y="713034"/>
                  </a:cubicBezTo>
                  <a:cubicBezTo>
                    <a:pt x="166651" y="713034"/>
                    <a:pt x="46101" y="590827"/>
                    <a:pt x="18221" y="428368"/>
                  </a:cubicBezTo>
                  <a:close/>
                  <a:moveTo>
                    <a:pt x="606937" y="318701"/>
                  </a:moveTo>
                  <a:lnTo>
                    <a:pt x="624882" y="318701"/>
                  </a:lnTo>
                  <a:lnTo>
                    <a:pt x="624882" y="364717"/>
                  </a:lnTo>
                  <a:lnTo>
                    <a:pt x="609441" y="364717"/>
                  </a:lnTo>
                  <a:lnTo>
                    <a:pt x="610134" y="356517"/>
                  </a:lnTo>
                  <a:close/>
                  <a:moveTo>
                    <a:pt x="0" y="318701"/>
                  </a:moveTo>
                  <a:lnTo>
                    <a:pt x="15343" y="318701"/>
                  </a:lnTo>
                  <a:lnTo>
                    <a:pt x="12146" y="356517"/>
                  </a:lnTo>
                  <a:lnTo>
                    <a:pt x="12839" y="364717"/>
                  </a:lnTo>
                  <a:lnTo>
                    <a:pt x="0" y="364717"/>
                  </a:lnTo>
                  <a:close/>
                  <a:moveTo>
                    <a:pt x="311140" y="0"/>
                  </a:moveTo>
                  <a:cubicBezTo>
                    <a:pt x="455629" y="0"/>
                    <a:pt x="576180" y="122208"/>
                    <a:pt x="604060" y="284667"/>
                  </a:cubicBezTo>
                  <a:lnTo>
                    <a:pt x="606937" y="318701"/>
                  </a:lnTo>
                  <a:lnTo>
                    <a:pt x="334199" y="318701"/>
                  </a:lnTo>
                  <a:lnTo>
                    <a:pt x="334199" y="28018"/>
                  </a:lnTo>
                  <a:lnTo>
                    <a:pt x="290683" y="28018"/>
                  </a:lnTo>
                  <a:lnTo>
                    <a:pt x="290683" y="318701"/>
                  </a:lnTo>
                  <a:lnTo>
                    <a:pt x="15343" y="318701"/>
                  </a:lnTo>
                  <a:lnTo>
                    <a:pt x="18221" y="284667"/>
                  </a:lnTo>
                  <a:cubicBezTo>
                    <a:pt x="46101" y="122208"/>
                    <a:pt x="166651" y="0"/>
                    <a:pt x="3111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1" name="三十二角星 110"/>
            <p:cNvSpPr/>
            <p:nvPr/>
          </p:nvSpPr>
          <p:spPr>
            <a:xfrm>
              <a:off x="3893200" y="2938078"/>
              <a:ext cx="214446" cy="198273"/>
            </a:xfrm>
            <a:prstGeom prst="star32">
              <a:avLst>
                <a:gd fmla="val 37455" name="adj"/>
              </a:avLst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14" name="任意多边形 113"/>
            <p:cNvSpPr/>
            <p:nvPr/>
          </p:nvSpPr>
          <p:spPr>
            <a:xfrm>
              <a:off x="1710612" y="2020669"/>
              <a:ext cx="372878" cy="333379"/>
            </a:xfrm>
            <a:custGeom>
              <a:gdLst>
                <a:gd fmla="*/ 701697 w 1371600" name="connsiteX0"/>
                <a:gd fmla="*/ 227769 h 1226305" name="connsiteY0"/>
                <a:gd fmla="*/ 687802 w 1371600" name="connsiteX1"/>
                <a:gd fmla="*/ 528625 h 1226305" name="connsiteY1"/>
                <a:gd fmla="*/ 587288 w 1371600" name="connsiteX2"/>
                <a:gd fmla="*/ 241236 h 1226305" name="connsiteY2"/>
                <a:gd fmla="*/ 660960 w 1371600" name="connsiteX3"/>
                <a:gd fmla="*/ 535055 h 1226305" name="connsiteY3"/>
                <a:gd fmla="*/ 480676 w 1371600" name="connsiteX4"/>
                <a:gd fmla="*/ 280718 h 1226305" name="connsiteY4"/>
                <a:gd fmla="*/ 636893 w 1371600" name="connsiteX5"/>
                <a:gd fmla="*/ 547478 h 1226305" name="connsiteY5"/>
                <a:gd fmla="*/ 389125 w 1371600" name="connsiteX6"/>
                <a:gd fmla="*/ 343525 h 1226305" name="connsiteY6"/>
                <a:gd fmla="*/ 617243 w 1371600" name="connsiteX7"/>
                <a:gd fmla="*/ 565047 h 1226305" name="connsiteY7"/>
                <a:gd fmla="*/ 318877 w 1371600" name="connsiteX8"/>
                <a:gd fmla="*/ 425378 h 1226305" name="connsiteY8"/>
                <a:gd fmla="*/ 603347 w 1371600" name="connsiteX9"/>
                <a:gd fmla="*/ 586564 h 1226305" name="connsiteY9"/>
                <a:gd fmla="*/ 274716 w 1371600" name="connsiteX10"/>
                <a:gd fmla="*/ 520696 h 1226305" name="connsiteY10"/>
                <a:gd fmla="*/ 596155 w 1371600" name="connsiteX11"/>
                <a:gd fmla="*/ 610563 h 1226305" name="connsiteY11"/>
                <a:gd fmla="*/ 259654 w 1371600" name="connsiteX12"/>
                <a:gd fmla="*/ 622986 h 1226305" name="connsiteY12"/>
                <a:gd fmla="*/ 596155 w 1371600" name="connsiteX13"/>
                <a:gd fmla="*/ 635409 h 1226305" name="connsiteY13"/>
                <a:gd fmla="*/ 274716 w 1371600" name="connsiteX14"/>
                <a:gd fmla="*/ 725276 h 1226305" name="connsiteY14"/>
                <a:gd fmla="*/ 603347 w 1371600" name="connsiteX15"/>
                <a:gd fmla="*/ 659408 h 1226305" name="connsiteY15"/>
                <a:gd fmla="*/ 318877 w 1371600" name="connsiteX16"/>
                <a:gd fmla="*/ 820595 h 1226305" name="connsiteY16"/>
                <a:gd fmla="*/ 617243 w 1371600" name="connsiteX17"/>
                <a:gd fmla="*/ 680925 h 1226305" name="connsiteY17"/>
                <a:gd fmla="*/ 389125 w 1371600" name="connsiteX18"/>
                <a:gd fmla="*/ 902447 h 1226305" name="connsiteY18"/>
                <a:gd fmla="*/ 636893 w 1371600" name="connsiteX19"/>
                <a:gd fmla="*/ 698494 h 1226305" name="connsiteY19"/>
                <a:gd fmla="*/ 480676 w 1371600" name="connsiteX20"/>
                <a:gd fmla="*/ 965254 h 1226305" name="connsiteY20"/>
                <a:gd fmla="*/ 660960 w 1371600" name="connsiteX21"/>
                <a:gd fmla="*/ 710917 h 1226305" name="connsiteY21"/>
                <a:gd fmla="*/ 587288 w 1371600" name="connsiteX22"/>
                <a:gd fmla="*/ 1004736 h 1226305" name="connsiteY22"/>
                <a:gd fmla="*/ 687802 w 1371600" name="connsiteX23"/>
                <a:gd fmla="*/ 717347 h 1226305" name="connsiteY23"/>
                <a:gd fmla="*/ 701697 w 1371600" name="connsiteX24"/>
                <a:gd fmla="*/ 1018203 h 1226305" name="connsiteY24"/>
                <a:gd fmla="*/ 715592 w 1371600" name="connsiteX25"/>
                <a:gd fmla="*/ 717347 h 1226305" name="connsiteY25"/>
                <a:gd fmla="*/ 816106 w 1371600" name="connsiteX26"/>
                <a:gd fmla="*/ 1004736 h 1226305" name="connsiteY26"/>
                <a:gd fmla="*/ 742434 w 1371600" name="connsiteX27"/>
                <a:gd fmla="*/ 710917 h 1226305" name="connsiteY27"/>
                <a:gd fmla="*/ 922719 w 1371600" name="connsiteX28"/>
                <a:gd fmla="*/ 965254 h 1226305" name="connsiteY28"/>
                <a:gd fmla="*/ 766501 w 1371600" name="connsiteX29"/>
                <a:gd fmla="*/ 698494 h 1226305" name="connsiteY29"/>
                <a:gd fmla="*/ 1014269 w 1371600" name="connsiteX30"/>
                <a:gd fmla="*/ 902447 h 1226305" name="connsiteY30"/>
                <a:gd fmla="*/ 786151 w 1371600" name="connsiteX31"/>
                <a:gd fmla="*/ 680925 h 1226305" name="connsiteY31"/>
                <a:gd fmla="*/ 1084517 w 1371600" name="connsiteX32"/>
                <a:gd fmla="*/ 820595 h 1226305" name="connsiteY32"/>
                <a:gd fmla="*/ 800047 w 1371600" name="connsiteX33"/>
                <a:gd fmla="*/ 659408 h 1226305" name="connsiteY33"/>
                <a:gd fmla="*/ 1128678 w 1371600" name="connsiteX34"/>
                <a:gd fmla="*/ 725276 h 1226305" name="connsiteY34"/>
                <a:gd fmla="*/ 807239 w 1371600" name="connsiteX35"/>
                <a:gd fmla="*/ 635409 h 1226305" name="connsiteY35"/>
                <a:gd fmla="*/ 1143740 w 1371600" name="connsiteX36"/>
                <a:gd fmla="*/ 622986 h 1226305" name="connsiteY36"/>
                <a:gd fmla="*/ 807239 w 1371600" name="connsiteX37"/>
                <a:gd fmla="*/ 610563 h 1226305" name="connsiteY37"/>
                <a:gd fmla="*/ 1128678 w 1371600" name="connsiteX38"/>
                <a:gd fmla="*/ 520696 h 1226305" name="connsiteY38"/>
                <a:gd fmla="*/ 800047 w 1371600" name="connsiteX39"/>
                <a:gd fmla="*/ 586564 h 1226305" name="connsiteY39"/>
                <a:gd fmla="*/ 1084517 w 1371600" name="connsiteX40"/>
                <a:gd fmla="*/ 425378 h 1226305" name="connsiteY40"/>
                <a:gd fmla="*/ 786151 w 1371600" name="connsiteX41"/>
                <a:gd fmla="*/ 565047 h 1226305" name="connsiteY41"/>
                <a:gd fmla="*/ 1014269 w 1371600" name="connsiteX42"/>
                <a:gd fmla="*/ 343525 h 1226305" name="connsiteY42"/>
                <a:gd fmla="*/ 766501 w 1371600" name="connsiteX43"/>
                <a:gd fmla="*/ 547478 h 1226305" name="connsiteY43"/>
                <a:gd fmla="*/ 922719 w 1371600" name="connsiteX44"/>
                <a:gd fmla="*/ 280718 h 1226305" name="connsiteY44"/>
                <a:gd fmla="*/ 742434 w 1371600" name="connsiteX45"/>
                <a:gd fmla="*/ 535055 h 1226305" name="connsiteY45"/>
                <a:gd fmla="*/ 816106 w 1371600" name="connsiteX46"/>
                <a:gd fmla="*/ 241236 h 1226305" name="connsiteY46"/>
                <a:gd fmla="*/ 715592 w 1371600" name="connsiteX47"/>
                <a:gd fmla="*/ 528625 h 1226305" name="connsiteY47"/>
                <a:gd fmla="*/ 685800 w 1371600" name="connsiteX48"/>
                <a:gd fmla="*/ 0 h 1226305" name="connsiteY48"/>
                <a:gd fmla="*/ 750784 w 1371600" name="connsiteX49"/>
                <a:gd fmla="*/ 171851 h 1226305" name="connsiteY49"/>
                <a:gd fmla="*/ 863298 w 1371600" name="connsiteX50"/>
                <a:gd fmla="*/ 20893 h 1226305" name="connsiteY50"/>
                <a:gd fmla="*/ 876317 w 1371600" name="connsiteX51"/>
                <a:gd fmla="*/ 201922 h 1226305" name="connsiteY51"/>
                <a:gd fmla="*/ 1028700 w 1371600" name="connsiteX52"/>
                <a:gd fmla="*/ 82147 h 1226305" name="connsiteY52"/>
                <a:gd fmla="*/ 988871 w 1371600" name="connsiteX53"/>
                <a:gd fmla="*/ 260023 h 1226305" name="connsiteY53"/>
                <a:gd fmla="*/ 1170734 w 1371600" name="connsiteX54"/>
                <a:gd fmla="*/ 179588 h 1226305" name="connsiteY54"/>
                <a:gd fmla="*/ 1080769 w 1371600" name="connsiteX55"/>
                <a:gd fmla="*/ 342186 h 1226305" name="connsiteY55"/>
                <a:gd fmla="*/ 1279720 w 1371600" name="connsiteX56"/>
                <a:gd fmla="*/ 306576 h 1226305" name="connsiteY56"/>
                <a:gd fmla="*/ 1145753 w 1371600" name="connsiteX57"/>
                <a:gd fmla="*/ 442817 h 1226305" name="connsiteY57"/>
                <a:gd fmla="*/ 1348232 w 1371600" name="connsiteX58"/>
                <a:gd fmla="*/ 454457 h 1226305" name="connsiteY58"/>
                <a:gd fmla="*/ 1179388 w 1371600" name="connsiteX59"/>
                <a:gd fmla="*/ 555052 h 1226305" name="connsiteY59"/>
                <a:gd fmla="*/ 1371600 w 1371600" name="connsiteX60"/>
                <a:gd fmla="*/ 613153 h 1226305" name="connsiteY60"/>
                <a:gd fmla="*/ 1179388 w 1371600" name="connsiteX61"/>
                <a:gd fmla="*/ 671253 h 1226305" name="connsiteY61"/>
                <a:gd fmla="*/ 1348232 w 1371600" name="connsiteX62"/>
                <a:gd fmla="*/ 771848 h 1226305" name="connsiteY62"/>
                <a:gd fmla="*/ 1145753 w 1371600" name="connsiteX63"/>
                <a:gd fmla="*/ 783488 h 1226305" name="connsiteY63"/>
                <a:gd fmla="*/ 1279720 w 1371600" name="connsiteX64"/>
                <a:gd fmla="*/ 919729 h 1226305" name="connsiteY64"/>
                <a:gd fmla="*/ 1080769 w 1371600" name="connsiteX65"/>
                <a:gd fmla="*/ 884119 h 1226305" name="connsiteY65"/>
                <a:gd fmla="*/ 1170734 w 1371600" name="connsiteX66"/>
                <a:gd fmla="*/ 1046717 h 1226305" name="connsiteY66"/>
                <a:gd fmla="*/ 988871 w 1371600" name="connsiteX67"/>
                <a:gd fmla="*/ 966282 h 1226305" name="connsiteY67"/>
                <a:gd fmla="*/ 1028700 w 1371600" name="connsiteX68"/>
                <a:gd fmla="*/ 1144158 h 1226305" name="connsiteY68"/>
                <a:gd fmla="*/ 876317 w 1371600" name="connsiteX69"/>
                <a:gd fmla="*/ 1024383 h 1226305" name="connsiteY69"/>
                <a:gd fmla="*/ 863298 w 1371600" name="connsiteX70"/>
                <a:gd fmla="*/ 1205412 h 1226305" name="connsiteY70"/>
                <a:gd fmla="*/ 750784 w 1371600" name="connsiteX71"/>
                <a:gd fmla="*/ 1054454 h 1226305" name="connsiteY71"/>
                <a:gd fmla="*/ 685800 w 1371600" name="connsiteX72"/>
                <a:gd fmla="*/ 1226305 h 1226305" name="connsiteY72"/>
                <a:gd fmla="*/ 620816 w 1371600" name="connsiteX73"/>
                <a:gd fmla="*/ 1054454 h 1226305" name="connsiteY73"/>
                <a:gd fmla="*/ 508302 w 1371600" name="connsiteX74"/>
                <a:gd fmla="*/ 1205412 h 1226305" name="connsiteY74"/>
                <a:gd fmla="*/ 495283 w 1371600" name="connsiteX75"/>
                <a:gd fmla="*/ 1024383 h 1226305" name="connsiteY75"/>
                <a:gd fmla="*/ 342900 w 1371600" name="connsiteX76"/>
                <a:gd fmla="*/ 1144158 h 1226305" name="connsiteY76"/>
                <a:gd fmla="*/ 382729 w 1371600" name="connsiteX77"/>
                <a:gd fmla="*/ 966282 h 1226305" name="connsiteY77"/>
                <a:gd fmla="*/ 200866 w 1371600" name="connsiteX78"/>
                <a:gd fmla="*/ 1046717 h 1226305" name="connsiteY78"/>
                <a:gd fmla="*/ 290831 w 1371600" name="connsiteX79"/>
                <a:gd fmla="*/ 884119 h 1226305" name="connsiteY79"/>
                <a:gd fmla="*/ 91880 w 1371600" name="connsiteX80"/>
                <a:gd fmla="*/ 919729 h 1226305" name="connsiteY80"/>
                <a:gd fmla="*/ 225847 w 1371600" name="connsiteX81"/>
                <a:gd fmla="*/ 783488 h 1226305" name="connsiteY81"/>
                <a:gd fmla="*/ 23368 w 1371600" name="connsiteX82"/>
                <a:gd fmla="*/ 771848 h 1226305" name="connsiteY82"/>
                <a:gd fmla="*/ 192212 w 1371600" name="connsiteX83"/>
                <a:gd fmla="*/ 671253 h 1226305" name="connsiteY83"/>
                <a:gd fmla="*/ 0 w 1371600" name="connsiteX84"/>
                <a:gd fmla="*/ 613153 h 1226305" name="connsiteY84"/>
                <a:gd fmla="*/ 192212 w 1371600" name="connsiteX85"/>
                <a:gd fmla="*/ 555052 h 1226305" name="connsiteY85"/>
                <a:gd fmla="*/ 23368 w 1371600" name="connsiteX86"/>
                <a:gd fmla="*/ 454457 h 1226305" name="connsiteY86"/>
                <a:gd fmla="*/ 225847 w 1371600" name="connsiteX87"/>
                <a:gd fmla="*/ 442817 h 1226305" name="connsiteY87"/>
                <a:gd fmla="*/ 91880 w 1371600" name="connsiteX88"/>
                <a:gd fmla="*/ 306576 h 1226305" name="connsiteY88"/>
                <a:gd fmla="*/ 290831 w 1371600" name="connsiteX89"/>
                <a:gd fmla="*/ 342186 h 1226305" name="connsiteY89"/>
                <a:gd fmla="*/ 200866 w 1371600" name="connsiteX90"/>
                <a:gd fmla="*/ 179588 h 1226305" name="connsiteY90"/>
                <a:gd fmla="*/ 382729 w 1371600" name="connsiteX91"/>
                <a:gd fmla="*/ 260023 h 1226305" name="connsiteY91"/>
                <a:gd fmla="*/ 342900 w 1371600" name="connsiteX92"/>
                <a:gd fmla="*/ 82147 h 1226305" name="connsiteY92"/>
                <a:gd fmla="*/ 495283 w 1371600" name="connsiteX93"/>
                <a:gd fmla="*/ 201922 h 1226305" name="connsiteY93"/>
                <a:gd fmla="*/ 508302 w 1371600" name="connsiteX94"/>
                <a:gd fmla="*/ 20893 h 1226305" name="connsiteY94"/>
                <a:gd fmla="*/ 620816 w 1371600" name="connsiteX95"/>
                <a:gd fmla="*/ 171851 h 1226305" name="connsiteY9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b="b" l="l" r="r" t="t"/>
              <a:pathLst>
                <a:path h="1226305" w="1371600">
                  <a:moveTo>
                    <a:pt x="701697" y="227769"/>
                  </a:moveTo>
                  <a:lnTo>
                    <a:pt x="687802" y="528625"/>
                  </a:lnTo>
                  <a:lnTo>
                    <a:pt x="587288" y="241236"/>
                  </a:lnTo>
                  <a:lnTo>
                    <a:pt x="660960" y="535055"/>
                  </a:lnTo>
                  <a:lnTo>
                    <a:pt x="480676" y="280718"/>
                  </a:lnTo>
                  <a:lnTo>
                    <a:pt x="636893" y="547478"/>
                  </a:lnTo>
                  <a:lnTo>
                    <a:pt x="389125" y="343525"/>
                  </a:lnTo>
                  <a:lnTo>
                    <a:pt x="617243" y="565047"/>
                  </a:lnTo>
                  <a:lnTo>
                    <a:pt x="318877" y="425378"/>
                  </a:lnTo>
                  <a:lnTo>
                    <a:pt x="603347" y="586564"/>
                  </a:lnTo>
                  <a:lnTo>
                    <a:pt x="274716" y="520696"/>
                  </a:lnTo>
                  <a:lnTo>
                    <a:pt x="596155" y="610563"/>
                  </a:lnTo>
                  <a:lnTo>
                    <a:pt x="259654" y="622986"/>
                  </a:lnTo>
                  <a:lnTo>
                    <a:pt x="596155" y="635409"/>
                  </a:lnTo>
                  <a:lnTo>
                    <a:pt x="274716" y="725276"/>
                  </a:lnTo>
                  <a:lnTo>
                    <a:pt x="603347" y="659408"/>
                  </a:lnTo>
                  <a:lnTo>
                    <a:pt x="318877" y="820595"/>
                  </a:lnTo>
                  <a:lnTo>
                    <a:pt x="617243" y="680925"/>
                  </a:lnTo>
                  <a:lnTo>
                    <a:pt x="389125" y="902447"/>
                  </a:lnTo>
                  <a:lnTo>
                    <a:pt x="636893" y="698494"/>
                  </a:lnTo>
                  <a:lnTo>
                    <a:pt x="480676" y="965254"/>
                  </a:lnTo>
                  <a:lnTo>
                    <a:pt x="660960" y="710917"/>
                  </a:lnTo>
                  <a:lnTo>
                    <a:pt x="587288" y="1004736"/>
                  </a:lnTo>
                  <a:lnTo>
                    <a:pt x="687802" y="717347"/>
                  </a:lnTo>
                  <a:lnTo>
                    <a:pt x="701697" y="1018203"/>
                  </a:lnTo>
                  <a:lnTo>
                    <a:pt x="715592" y="717347"/>
                  </a:lnTo>
                  <a:lnTo>
                    <a:pt x="816106" y="1004736"/>
                  </a:lnTo>
                  <a:lnTo>
                    <a:pt x="742434" y="710917"/>
                  </a:lnTo>
                  <a:lnTo>
                    <a:pt x="922719" y="965254"/>
                  </a:lnTo>
                  <a:lnTo>
                    <a:pt x="766501" y="698494"/>
                  </a:lnTo>
                  <a:lnTo>
                    <a:pt x="1014269" y="902447"/>
                  </a:lnTo>
                  <a:lnTo>
                    <a:pt x="786151" y="680925"/>
                  </a:lnTo>
                  <a:lnTo>
                    <a:pt x="1084517" y="820595"/>
                  </a:lnTo>
                  <a:lnTo>
                    <a:pt x="800047" y="659408"/>
                  </a:lnTo>
                  <a:lnTo>
                    <a:pt x="1128678" y="725276"/>
                  </a:lnTo>
                  <a:lnTo>
                    <a:pt x="807239" y="635409"/>
                  </a:lnTo>
                  <a:lnTo>
                    <a:pt x="1143740" y="622986"/>
                  </a:lnTo>
                  <a:lnTo>
                    <a:pt x="807239" y="610563"/>
                  </a:lnTo>
                  <a:lnTo>
                    <a:pt x="1128678" y="520696"/>
                  </a:lnTo>
                  <a:lnTo>
                    <a:pt x="800047" y="586564"/>
                  </a:lnTo>
                  <a:lnTo>
                    <a:pt x="1084517" y="425378"/>
                  </a:lnTo>
                  <a:lnTo>
                    <a:pt x="786151" y="565047"/>
                  </a:lnTo>
                  <a:lnTo>
                    <a:pt x="1014269" y="343525"/>
                  </a:lnTo>
                  <a:lnTo>
                    <a:pt x="766501" y="547478"/>
                  </a:lnTo>
                  <a:lnTo>
                    <a:pt x="922719" y="280718"/>
                  </a:lnTo>
                  <a:lnTo>
                    <a:pt x="742434" y="535055"/>
                  </a:lnTo>
                  <a:lnTo>
                    <a:pt x="816106" y="241236"/>
                  </a:lnTo>
                  <a:lnTo>
                    <a:pt x="715592" y="528625"/>
                  </a:lnTo>
                  <a:close/>
                  <a:moveTo>
                    <a:pt x="685800" y="0"/>
                  </a:moveTo>
                  <a:lnTo>
                    <a:pt x="750784" y="171851"/>
                  </a:lnTo>
                  <a:lnTo>
                    <a:pt x="863298" y="20893"/>
                  </a:lnTo>
                  <a:lnTo>
                    <a:pt x="876317" y="201922"/>
                  </a:lnTo>
                  <a:lnTo>
                    <a:pt x="1028700" y="82147"/>
                  </a:lnTo>
                  <a:lnTo>
                    <a:pt x="988871" y="260023"/>
                  </a:lnTo>
                  <a:lnTo>
                    <a:pt x="1170734" y="179588"/>
                  </a:lnTo>
                  <a:lnTo>
                    <a:pt x="1080769" y="342186"/>
                  </a:lnTo>
                  <a:lnTo>
                    <a:pt x="1279720" y="306576"/>
                  </a:lnTo>
                  <a:lnTo>
                    <a:pt x="1145753" y="442817"/>
                  </a:lnTo>
                  <a:lnTo>
                    <a:pt x="1348232" y="454457"/>
                  </a:lnTo>
                  <a:lnTo>
                    <a:pt x="1179388" y="555052"/>
                  </a:lnTo>
                  <a:lnTo>
                    <a:pt x="1371600" y="613153"/>
                  </a:lnTo>
                  <a:lnTo>
                    <a:pt x="1179388" y="671253"/>
                  </a:lnTo>
                  <a:lnTo>
                    <a:pt x="1348232" y="771848"/>
                  </a:lnTo>
                  <a:lnTo>
                    <a:pt x="1145753" y="783488"/>
                  </a:lnTo>
                  <a:lnTo>
                    <a:pt x="1279720" y="919729"/>
                  </a:lnTo>
                  <a:lnTo>
                    <a:pt x="1080769" y="884119"/>
                  </a:lnTo>
                  <a:lnTo>
                    <a:pt x="1170734" y="1046717"/>
                  </a:lnTo>
                  <a:lnTo>
                    <a:pt x="988871" y="966282"/>
                  </a:lnTo>
                  <a:lnTo>
                    <a:pt x="1028700" y="1144158"/>
                  </a:lnTo>
                  <a:lnTo>
                    <a:pt x="876317" y="1024383"/>
                  </a:lnTo>
                  <a:lnTo>
                    <a:pt x="863298" y="1205412"/>
                  </a:lnTo>
                  <a:lnTo>
                    <a:pt x="750784" y="1054454"/>
                  </a:lnTo>
                  <a:lnTo>
                    <a:pt x="685800" y="1226305"/>
                  </a:lnTo>
                  <a:lnTo>
                    <a:pt x="620816" y="1054454"/>
                  </a:lnTo>
                  <a:lnTo>
                    <a:pt x="508302" y="1205412"/>
                  </a:lnTo>
                  <a:lnTo>
                    <a:pt x="495283" y="1024383"/>
                  </a:lnTo>
                  <a:lnTo>
                    <a:pt x="342900" y="1144158"/>
                  </a:lnTo>
                  <a:lnTo>
                    <a:pt x="382729" y="966282"/>
                  </a:lnTo>
                  <a:lnTo>
                    <a:pt x="200866" y="1046717"/>
                  </a:lnTo>
                  <a:lnTo>
                    <a:pt x="290831" y="884119"/>
                  </a:lnTo>
                  <a:lnTo>
                    <a:pt x="91880" y="919729"/>
                  </a:lnTo>
                  <a:lnTo>
                    <a:pt x="225847" y="783488"/>
                  </a:lnTo>
                  <a:lnTo>
                    <a:pt x="23368" y="771848"/>
                  </a:lnTo>
                  <a:lnTo>
                    <a:pt x="192212" y="671253"/>
                  </a:lnTo>
                  <a:lnTo>
                    <a:pt x="0" y="613153"/>
                  </a:lnTo>
                  <a:lnTo>
                    <a:pt x="192212" y="555052"/>
                  </a:lnTo>
                  <a:lnTo>
                    <a:pt x="23368" y="454457"/>
                  </a:lnTo>
                  <a:lnTo>
                    <a:pt x="225847" y="442817"/>
                  </a:lnTo>
                  <a:lnTo>
                    <a:pt x="91880" y="306576"/>
                  </a:lnTo>
                  <a:lnTo>
                    <a:pt x="290831" y="342186"/>
                  </a:lnTo>
                  <a:lnTo>
                    <a:pt x="200866" y="179588"/>
                  </a:lnTo>
                  <a:lnTo>
                    <a:pt x="382729" y="260023"/>
                  </a:lnTo>
                  <a:lnTo>
                    <a:pt x="342900" y="82147"/>
                  </a:lnTo>
                  <a:lnTo>
                    <a:pt x="495283" y="201922"/>
                  </a:lnTo>
                  <a:lnTo>
                    <a:pt x="508302" y="20893"/>
                  </a:lnTo>
                  <a:lnTo>
                    <a:pt x="620816" y="1718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15" name="三十二角星 114"/>
            <p:cNvSpPr/>
            <p:nvPr/>
          </p:nvSpPr>
          <p:spPr>
            <a:xfrm>
              <a:off x="2928973" y="2080065"/>
              <a:ext cx="160743" cy="145417"/>
            </a:xfrm>
            <a:prstGeom prst="star32">
              <a:avLst>
                <a:gd fmla="val 30199" name="adj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210488" y="1527826"/>
            <a:ext cx="6678667" cy="4750712"/>
            <a:chOff x="5193785" y="1702260"/>
            <a:chExt cx="6678667" cy="4750712"/>
          </a:xfrm>
        </p:grpSpPr>
        <p:grpSp>
          <p:nvGrpSpPr>
            <p:cNvPr id="42" name="组合 41"/>
            <p:cNvGrpSpPr/>
            <p:nvPr/>
          </p:nvGrpSpPr>
          <p:grpSpPr>
            <a:xfrm>
              <a:off x="5193785" y="1731645"/>
              <a:ext cx="945996" cy="921408"/>
              <a:chOff x="1756242" y="4465560"/>
              <a:chExt cx="2227007" cy="2227007"/>
            </a:xfrm>
            <a:solidFill>
              <a:srgbClr val="EA5326"/>
            </a:solidFill>
          </p:grpSpPr>
          <p:sp>
            <p:nvSpPr>
              <p:cNvPr id="43" name="椭圆 42"/>
              <p:cNvSpPr/>
              <p:nvPr/>
            </p:nvSpPr>
            <p:spPr>
              <a:xfrm>
                <a:off x="1756242" y="4465560"/>
                <a:ext cx="2227007" cy="22270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2350640" y="4667066"/>
                <a:ext cx="1495034" cy="1989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altLang="zh-CN" b="1" lang="en-US" smtClean="0" sz="4800">
                    <a:solidFill>
                      <a:schemeClr val="bg1"/>
                    </a:solidFill>
                    <a:ea charset="-127" panose="020b0600000101010101" pitchFamily="34" typeface="Gulim"/>
                  </a:rPr>
                  <a:t>1</a:t>
                </a:r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5216477" y="5509106"/>
              <a:ext cx="945996" cy="921408"/>
              <a:chOff x="1756242" y="4465560"/>
              <a:chExt cx="2227007" cy="2227007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756242" y="4465560"/>
                <a:ext cx="2227007" cy="2227007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2350641" y="4667067"/>
                <a:ext cx="1495034" cy="1989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altLang="zh-CN" b="1" lang="en-US" smtClean="0" sz="4800">
                    <a:solidFill>
                      <a:schemeClr val="bg1"/>
                    </a:solidFill>
                    <a:ea charset="-127" panose="020b0600000101010101" pitchFamily="34" typeface="Gulim"/>
                  </a:rPr>
                  <a:t>4</a:t>
                </a:r>
              </a:p>
            </p:txBody>
          </p:sp>
        </p:grpSp>
        <p:sp>
          <p:nvSpPr>
            <p:cNvPr id="54" name="矩形 53"/>
            <p:cNvSpPr/>
            <p:nvPr/>
          </p:nvSpPr>
          <p:spPr>
            <a:xfrm>
              <a:off x="6214976" y="1702260"/>
              <a:ext cx="1204361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altLang="zh-CN" lang="en-US" smtClean="0" sz="3200">
                  <a:solidFill>
                    <a:schemeClr val="bg1"/>
                  </a:solidFill>
                  <a:ea charset="-127" panose="020b0600000101010101" pitchFamily="34" typeface="Gulim"/>
                </a:rPr>
                <a:t>TITLE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6214976" y="2179550"/>
              <a:ext cx="5657476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altLang="zh-CN" lang="en-US" sz="2400">
                  <a:solidFill>
                    <a:schemeClr val="bg1"/>
                  </a:solidFill>
                  <a:ea charset="-127" panose="020b0600000101010101" pitchFamily="34" typeface="Gulim"/>
                </a:rPr>
                <a:t>Some text about your  related goes here…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6214976" y="2973112"/>
              <a:ext cx="1204361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altLang="zh-CN" lang="en-US" smtClean="0" sz="3200">
                  <a:solidFill>
                    <a:schemeClr val="bg1"/>
                  </a:solidFill>
                  <a:ea charset="-127" panose="020b0600000101010101" pitchFamily="34" typeface="Gulim"/>
                </a:rPr>
                <a:t>TITLE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6214976" y="3450402"/>
              <a:ext cx="5657476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altLang="zh-CN" lang="en-US" sz="2400">
                  <a:solidFill>
                    <a:schemeClr val="bg1"/>
                  </a:solidFill>
                  <a:ea charset="-127" panose="020b0600000101010101" pitchFamily="34" typeface="Gulim"/>
                </a:rPr>
                <a:t>Some text about your  related goes here…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6192284" y="4254706"/>
              <a:ext cx="1204361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altLang="zh-CN" lang="en-US" smtClean="0" sz="3200">
                  <a:solidFill>
                    <a:schemeClr val="bg1"/>
                  </a:solidFill>
                  <a:ea charset="-127" panose="020b0600000101010101" pitchFamily="34" typeface="Gulim"/>
                </a:rPr>
                <a:t>TITLE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6192284" y="4731996"/>
              <a:ext cx="5657476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altLang="zh-CN" lang="en-US" sz="2400">
                  <a:solidFill>
                    <a:schemeClr val="bg1"/>
                  </a:solidFill>
                  <a:ea charset="-127" panose="020b0600000101010101" pitchFamily="34" typeface="Gulim"/>
                </a:rPr>
                <a:t>Some text about your  related goes here…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6214976" y="5514017"/>
              <a:ext cx="1204361" cy="579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altLang="zh-CN" lang="en-US" smtClean="0" sz="3200">
                  <a:solidFill>
                    <a:schemeClr val="bg1"/>
                  </a:solidFill>
                  <a:ea charset="-127" panose="020b0600000101010101" pitchFamily="34" typeface="Gulim"/>
                </a:rPr>
                <a:t>TITLE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6214976" y="5991307"/>
              <a:ext cx="5657476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altLang="zh-CN" lang="en-US" sz="2400">
                  <a:solidFill>
                    <a:schemeClr val="bg1"/>
                  </a:solidFill>
                  <a:ea charset="-127" panose="020b0600000101010101" pitchFamily="34" typeface="Gulim"/>
                </a:rPr>
                <a:t>Some text about your  related goes here…</a:t>
              </a:r>
            </a:p>
          </p:txBody>
        </p:sp>
        <p:grpSp>
          <p:nvGrpSpPr>
            <p:cNvPr id="116" name="组合 115"/>
            <p:cNvGrpSpPr/>
            <p:nvPr/>
          </p:nvGrpSpPr>
          <p:grpSpPr>
            <a:xfrm>
              <a:off x="5193785" y="3029743"/>
              <a:ext cx="945996" cy="921408"/>
              <a:chOff x="1756242" y="4465560"/>
              <a:chExt cx="2227007" cy="2227007"/>
            </a:xfrm>
            <a:solidFill>
              <a:srgbClr val="4BA93B"/>
            </a:solidFill>
          </p:grpSpPr>
          <p:sp>
            <p:nvSpPr>
              <p:cNvPr id="117" name="椭圆 116"/>
              <p:cNvSpPr/>
              <p:nvPr/>
            </p:nvSpPr>
            <p:spPr>
              <a:xfrm>
                <a:off x="1756242" y="4465560"/>
                <a:ext cx="2227007" cy="222700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18" name="矩形 117"/>
              <p:cNvSpPr/>
              <p:nvPr/>
            </p:nvSpPr>
            <p:spPr>
              <a:xfrm>
                <a:off x="2350640" y="4560132"/>
                <a:ext cx="1495034" cy="1989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altLang="zh-CN" b="1" lang="en-US" sz="4800">
                    <a:solidFill>
                      <a:schemeClr val="bg1"/>
                    </a:solidFill>
                    <a:ea charset="-127" panose="020b0600000101010101" pitchFamily="34" typeface="Gulim"/>
                  </a:rPr>
                  <a:t>2</a:t>
                </a:r>
              </a:p>
            </p:txBody>
          </p:sp>
        </p:grpSp>
        <p:grpSp>
          <p:nvGrpSpPr>
            <p:cNvPr id="119" name="组合 118"/>
            <p:cNvGrpSpPr/>
            <p:nvPr/>
          </p:nvGrpSpPr>
          <p:grpSpPr>
            <a:xfrm>
              <a:off x="5193785" y="4283578"/>
              <a:ext cx="945996" cy="921408"/>
              <a:chOff x="1756242" y="4465560"/>
              <a:chExt cx="2227007" cy="2227007"/>
            </a:xfrm>
            <a:solidFill>
              <a:srgbClr val="EA5326"/>
            </a:solidFill>
          </p:grpSpPr>
          <p:sp>
            <p:nvSpPr>
              <p:cNvPr id="120" name="椭圆 119"/>
              <p:cNvSpPr/>
              <p:nvPr/>
            </p:nvSpPr>
            <p:spPr>
              <a:xfrm>
                <a:off x="1756242" y="4465560"/>
                <a:ext cx="2227007" cy="2227007"/>
              </a:xfrm>
              <a:prstGeom prst="ellipse">
                <a:avLst/>
              </a:prstGeom>
              <a:solidFill>
                <a:srgbClr val="1B8A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2350640" y="4667068"/>
                <a:ext cx="1495034" cy="1989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altLang="zh-CN" b="1" lang="en-US" smtClean="0" sz="4800">
                    <a:solidFill>
                      <a:schemeClr val="bg1"/>
                    </a:solidFill>
                    <a:ea charset="-127" panose="020b0600000101010101" pitchFamily="34" typeface="Gulim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val="3278803256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6188" t="26188"/>
          <a:stretch>
            <a:fillRect/>
          </a:stretch>
        </p:blipFill>
        <p:spPr>
          <a:xfrm>
            <a:off x="0" y="0"/>
            <a:ext cx="12192000" cy="6858000"/>
          </a:xfrm>
          <a:prstGeom prst="rtTriangle">
            <a:avLst/>
          </a:prstGeom>
          <a:effectLst>
            <a:reflection algn="bl" dir="5400000" dist="50800" endPos="0" rotWithShape="0" sy="-100000"/>
          </a:effectLst>
        </p:spPr>
      </p:pic>
      <p:sp>
        <p:nvSpPr>
          <p:cNvPr id="7" name="矩形 6"/>
          <p:cNvSpPr/>
          <p:nvPr/>
        </p:nvSpPr>
        <p:spPr>
          <a:xfrm>
            <a:off x="1172965" y="4127548"/>
            <a:ext cx="8144511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60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ADD YOUR TITLE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298177" y="4073416"/>
            <a:ext cx="776465" cy="2139591"/>
          </a:xfrm>
          <a:custGeom>
            <a:rect b="b" l="l" r="r" t="t"/>
            <a:pathLst>
              <a:path h="2139591" w="776465">
                <a:moveTo>
                  <a:pt x="515794" y="545374"/>
                </a:moveTo>
                <a:cubicBezTo>
                  <a:pt x="484572" y="671087"/>
                  <a:pt x="461360" y="787968"/>
                  <a:pt x="446159" y="896015"/>
                </a:cubicBezTo>
                <a:cubicBezTo>
                  <a:pt x="430959" y="1004063"/>
                  <a:pt x="424180" y="1102456"/>
                  <a:pt x="425823" y="1191195"/>
                </a:cubicBezTo>
                <a:lnTo>
                  <a:pt x="427056" y="1255284"/>
                </a:lnTo>
                <a:lnTo>
                  <a:pt x="493610" y="1229402"/>
                </a:lnTo>
                <a:cubicBezTo>
                  <a:pt x="500183" y="1111905"/>
                  <a:pt x="515794" y="997284"/>
                  <a:pt x="540444" y="885539"/>
                </a:cubicBezTo>
                <a:cubicBezTo>
                  <a:pt x="565094" y="773794"/>
                  <a:pt x="597960" y="665336"/>
                  <a:pt x="639043" y="560164"/>
                </a:cubicBezTo>
                <a:close/>
                <a:moveTo>
                  <a:pt x="776465" y="0"/>
                </a:moveTo>
                <a:lnTo>
                  <a:pt x="681563" y="2102000"/>
                </a:lnTo>
                <a:lnTo>
                  <a:pt x="414731" y="2139591"/>
                </a:lnTo>
                <a:lnTo>
                  <a:pt x="260497" y="351258"/>
                </a:lnTo>
                <a:lnTo>
                  <a:pt x="63473" y="405487"/>
                </a:lnTo>
                <a:lnTo>
                  <a:pt x="0" y="210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lvl="0"/>
            <a:endParaRPr altLang="en-US" lang="zh-CN" sz="19900">
              <a:solidFill>
                <a:schemeClr val="bg1">
                  <a:lumMod val="95000"/>
                </a:schemeClr>
              </a:solidFill>
              <a:latin charset="0" panose="04090605060d06020702" pitchFamily="82" typeface="Jokerman"/>
              <a:ea charset="-127" panose="020b0600000101010101" pitchFamily="34" typeface="Gulim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76958" y="5197344"/>
            <a:ext cx="6410644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ea charset="-127" panose="020b0600000101010101" pitchFamily="34" typeface="Gulim"/>
              </a:rPr>
              <a:t>Some text about your  related goes here Some text about your  related goes here</a:t>
            </a:r>
          </a:p>
        </p:txBody>
      </p:sp>
    </p:spTree>
    <p:extLst>
      <p:ext uri="{BB962C8B-B14F-4D97-AF65-F5344CB8AC3E}">
        <p14:creationId val="4185529595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fmla="val 31818" name="adj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矩形 20"/>
          <p:cNvSpPr/>
          <p:nvPr/>
        </p:nvSpPr>
        <p:spPr>
          <a:xfrm>
            <a:off x="1102188" y="222011"/>
            <a:ext cx="571496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32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Click To Change The Title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72200" y="901010"/>
            <a:ext cx="4802867" cy="5263936"/>
            <a:chOff x="6596807" y="914490"/>
            <a:chExt cx="4802867" cy="5263936"/>
          </a:xfrm>
        </p:grpSpPr>
        <p:grpSp>
          <p:nvGrpSpPr>
            <p:cNvPr id="15" name="组合 14"/>
            <p:cNvGrpSpPr/>
            <p:nvPr/>
          </p:nvGrpSpPr>
          <p:grpSpPr>
            <a:xfrm>
              <a:off x="6596807" y="2667976"/>
              <a:ext cx="2167466" cy="2167466"/>
              <a:chOff x="6646094" y="2473981"/>
              <a:chExt cx="2167466" cy="2167466"/>
            </a:xfrm>
          </p:grpSpPr>
          <p:sp>
            <p:nvSpPr>
              <p:cNvPr id="4" name="任意多边形 3"/>
              <p:cNvSpPr/>
              <p:nvPr/>
            </p:nvSpPr>
            <p:spPr>
              <a:xfrm>
                <a:off x="6646094" y="2473981"/>
                <a:ext cx="2167466" cy="2167466"/>
              </a:xfrm>
              <a:custGeom>
                <a:gdLst>
                  <a:gd fmla="*/ 1621800 w 2167466" name="connsiteX0"/>
                  <a:gd fmla="*/ 548964 h 2167466" name="connsiteY0"/>
                  <a:gd fmla="*/ 1941574 w 2167466" name="connsiteX1"/>
                  <a:gd fmla="*/ 452590 h 2167466" name="connsiteY1"/>
                  <a:gd fmla="*/ 2059240 w 2167466" name="connsiteX2"/>
                  <a:gd fmla="*/ 656392 h 2167466" name="connsiteY2"/>
                  <a:gd fmla="*/ 1815890 w 2167466" name="connsiteX3"/>
                  <a:gd fmla="*/ 885138 h 2167466" name="connsiteY3"/>
                  <a:gd fmla="*/ 1815890 w 2167466" name="connsiteX4"/>
                  <a:gd fmla="*/ 1282328 h 2167466" name="connsiteY4"/>
                  <a:gd fmla="*/ 2059240 w 2167466" name="connsiteX5"/>
                  <a:gd fmla="*/ 1511074 h 2167466" name="connsiteY5"/>
                  <a:gd fmla="*/ 1941574 w 2167466" name="connsiteX6"/>
                  <a:gd fmla="*/ 1714876 h 2167466" name="connsiteY6"/>
                  <a:gd fmla="*/ 1621800 w 2167466" name="connsiteX7"/>
                  <a:gd fmla="*/ 1618502 h 2167466" name="connsiteY7"/>
                  <a:gd fmla="*/ 1277823 w 2167466" name="connsiteX8"/>
                  <a:gd fmla="*/ 1817097 h 2167466" name="connsiteY8"/>
                  <a:gd fmla="*/ 1201398 w 2167466" name="connsiteX9"/>
                  <a:gd fmla="*/ 2142217 h 2167466" name="connsiteY9"/>
                  <a:gd fmla="*/ 966068 w 2167466" name="connsiteX10"/>
                  <a:gd fmla="*/ 2142217 h 2167466" name="connsiteY10"/>
                  <a:gd fmla="*/ 889643 w 2167466" name="connsiteX11"/>
                  <a:gd fmla="*/ 1817097 h 2167466" name="connsiteY11"/>
                  <a:gd fmla="*/ 545666 w 2167466" name="connsiteX12"/>
                  <a:gd fmla="*/ 1618502 h 2167466" name="connsiteY12"/>
                  <a:gd fmla="*/ 225892 w 2167466" name="connsiteX13"/>
                  <a:gd fmla="*/ 1714876 h 2167466" name="connsiteY13"/>
                  <a:gd fmla="*/ 108226 w 2167466" name="connsiteX14"/>
                  <a:gd fmla="*/ 1511074 h 2167466" name="connsiteY14"/>
                  <a:gd fmla="*/ 351576 w 2167466" name="connsiteX15"/>
                  <a:gd fmla="*/ 1282328 h 2167466" name="connsiteY15"/>
                  <a:gd fmla="*/ 351576 w 2167466" name="connsiteX16"/>
                  <a:gd fmla="*/ 885138 h 2167466" name="connsiteY16"/>
                  <a:gd fmla="*/ 108226 w 2167466" name="connsiteX17"/>
                  <a:gd fmla="*/ 656392 h 2167466" name="connsiteY17"/>
                  <a:gd fmla="*/ 225892 w 2167466" name="connsiteX18"/>
                  <a:gd fmla="*/ 452590 h 2167466" name="connsiteY18"/>
                  <a:gd fmla="*/ 545666 w 2167466" name="connsiteX19"/>
                  <a:gd fmla="*/ 548964 h 2167466" name="connsiteY19"/>
                  <a:gd fmla="*/ 889643 w 2167466" name="connsiteX20"/>
                  <a:gd fmla="*/ 350369 h 2167466" name="connsiteY20"/>
                  <a:gd fmla="*/ 966068 w 2167466" name="connsiteX21"/>
                  <a:gd fmla="*/ 25249 h 2167466" name="connsiteY21"/>
                  <a:gd fmla="*/ 1201398 w 2167466" name="connsiteX22"/>
                  <a:gd fmla="*/ 25249 h 2167466" name="connsiteY22"/>
                  <a:gd fmla="*/ 1277823 w 2167466" name="connsiteX23"/>
                  <a:gd fmla="*/ 350369 h 2167466" name="connsiteY23"/>
                  <a:gd fmla="*/ 1621800 w 2167466" name="connsiteX24"/>
                  <a:gd fmla="*/ 548964 h 2167466" name="connsiteY2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b="b" l="l" r="r" t="t"/>
                <a:pathLst>
                  <a:path h="2167466" w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solidFill>
                <a:srgbClr val="EA5326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590874" lIns="587576" numCol="1" rIns="587576" spcCol="1270" spcFirstLastPara="0" tIns="590874" vert="horz" wrap="square">
                <a:noAutofit/>
              </a:bodyPr>
              <a:lstStyle/>
              <a:p>
                <a:pPr algn="ctr" defTabSz="14668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3300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287683" y="3234547"/>
                <a:ext cx="1495034" cy="64008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altLang="zh-CN" b="1" lang="en-US" smtClean="0" sz="3600">
                    <a:solidFill>
                      <a:schemeClr val="bg1"/>
                    </a:solidFill>
                    <a:ea charset="-127" panose="020b0600000101010101" pitchFamily="34" typeface="Gulim"/>
                  </a:rPr>
                  <a:t>50%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8419408" y="3198160"/>
              <a:ext cx="2980266" cy="2980266"/>
              <a:chOff x="8380067" y="3178408"/>
              <a:chExt cx="2980266" cy="2980266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8380067" y="3178408"/>
                <a:ext cx="2980266" cy="2980266"/>
              </a:xfrm>
              <a:custGeom>
                <a:gdLst>
                  <a:gd fmla="*/ 2115406 w 2980266" name="connsiteX0"/>
                  <a:gd fmla="*/ 475169 h 2980266" name="connsiteY0"/>
                  <a:gd fmla="*/ 2347223 w 2980266" name="connsiteX1"/>
                  <a:gd fmla="*/ 280641 h 2980266" name="connsiteY1"/>
                  <a:gd fmla="*/ 2532418 w 2980266" name="connsiteX2"/>
                  <a:gd fmla="*/ 436038 h 2980266" name="connsiteY2"/>
                  <a:gd fmla="*/ 2381100 w 2980266" name="connsiteX3"/>
                  <a:gd fmla="*/ 698113 h 2980266" name="connsiteY3"/>
                  <a:gd fmla="*/ 2621526 w 2980266" name="connsiteX4"/>
                  <a:gd fmla="*/ 1114543 h 2980266" name="connsiteY4"/>
                  <a:gd fmla="*/ 2924149 w 2980266" name="connsiteX5"/>
                  <a:gd fmla="*/ 1114535 h 2980266" name="connsiteY5"/>
                  <a:gd fmla="*/ 2966129 w 2980266" name="connsiteX6"/>
                  <a:gd fmla="*/ 1352617 h 2980266" name="connsiteY6"/>
                  <a:gd fmla="*/ 2681754 w 2980266" name="connsiteX7"/>
                  <a:gd fmla="*/ 1456113 h 2980266" name="connsiteY7"/>
                  <a:gd fmla="*/ 2598255 w 2980266" name="connsiteX8"/>
                  <a:gd fmla="*/ 1929659 h 2980266" name="connsiteY8"/>
                  <a:gd fmla="*/ 2830082 w 2980266" name="connsiteX9"/>
                  <a:gd fmla="*/ 2124176 h 2980266" name="connsiteY9"/>
                  <a:gd fmla="*/ 2709205 w 2980266" name="connsiteX10"/>
                  <a:gd fmla="*/ 2333542 h 2980266" name="connsiteY10"/>
                  <a:gd fmla="*/ 2424835 w 2980266" name="connsiteX11"/>
                  <a:gd fmla="*/ 2230031 h 2980266" name="connsiteY11"/>
                  <a:gd fmla="*/ 2056481 w 2980266" name="connsiteX12"/>
                  <a:gd fmla="*/ 2539116 h 2980266" name="connsiteY12"/>
                  <a:gd fmla="*/ 2109039 w 2980266" name="connsiteX13"/>
                  <a:gd fmla="*/ 2837141 h 2980266" name="connsiteY13"/>
                  <a:gd fmla="*/ 1881863 w 2980266" name="connsiteX14"/>
                  <a:gd fmla="*/ 2919826 h 2980266" name="connsiteY14"/>
                  <a:gd fmla="*/ 1730559 w 2980266" name="connsiteX15"/>
                  <a:gd fmla="*/ 2657743 h 2980266" name="connsiteY15"/>
                  <a:gd fmla="*/ 1249707 w 2980266" name="connsiteX16"/>
                  <a:gd fmla="*/ 2657743 h 2980266" name="connsiteY16"/>
                  <a:gd fmla="*/ 1098403 w 2980266" name="connsiteX17"/>
                  <a:gd fmla="*/ 2919826 h 2980266" name="connsiteY17"/>
                  <a:gd fmla="*/ 871227 w 2980266" name="connsiteX18"/>
                  <a:gd fmla="*/ 2837141 h 2980266" name="connsiteY18"/>
                  <a:gd fmla="*/ 923785 w 2980266" name="connsiteX19"/>
                  <a:gd fmla="*/ 2539117 h 2980266" name="connsiteY19"/>
                  <a:gd fmla="*/ 555431 w 2980266" name="connsiteX20"/>
                  <a:gd fmla="*/ 2230032 h 2980266" name="connsiteY20"/>
                  <a:gd fmla="*/ 271061 w 2980266" name="connsiteX21"/>
                  <a:gd fmla="*/ 2333542 h 2980266" name="connsiteY21"/>
                  <a:gd fmla="*/ 150184 w 2980266" name="connsiteX22"/>
                  <a:gd fmla="*/ 2124176 h 2980266" name="connsiteY22"/>
                  <a:gd fmla="*/ 382011 w 2980266" name="connsiteX23"/>
                  <a:gd fmla="*/ 1929660 h 2980266" name="connsiteY23"/>
                  <a:gd fmla="*/ 298512 w 2980266" name="connsiteX24"/>
                  <a:gd fmla="*/ 1456114 h 2980266" name="connsiteY24"/>
                  <a:gd fmla="*/ 14137 w 2980266" name="connsiteX25"/>
                  <a:gd fmla="*/ 1352617 h 2980266" name="connsiteY25"/>
                  <a:gd fmla="*/ 56117 w 2980266" name="connsiteX26"/>
                  <a:gd fmla="*/ 1114535 h 2980266" name="connsiteY26"/>
                  <a:gd fmla="*/ 358740 w 2980266" name="connsiteX27"/>
                  <a:gd fmla="*/ 1114543 h 2980266" name="connsiteY27"/>
                  <a:gd fmla="*/ 599166 w 2980266" name="connsiteX28"/>
                  <a:gd fmla="*/ 698113 h 2980266" name="connsiteY28"/>
                  <a:gd fmla="*/ 447848 w 2980266" name="connsiteX29"/>
                  <a:gd fmla="*/ 436038 h 2980266" name="connsiteY29"/>
                  <a:gd fmla="*/ 633043 w 2980266" name="connsiteX30"/>
                  <a:gd fmla="*/ 280641 h 2980266" name="connsiteY30"/>
                  <a:gd fmla="*/ 864860 w 2980266" name="connsiteX31"/>
                  <a:gd fmla="*/ 475169 h 2980266" name="connsiteY31"/>
                  <a:gd fmla="*/ 1316713 w 2980266" name="connsiteX32"/>
                  <a:gd fmla="*/ 310708 h 2980266" name="connsiteY32"/>
                  <a:gd fmla="*/ 1369255 w 2980266" name="connsiteX33"/>
                  <a:gd fmla="*/ 12681 h 2980266" name="connsiteY33"/>
                  <a:gd fmla="*/ 1611011 w 2980266" name="connsiteX34"/>
                  <a:gd fmla="*/ 12681 h 2980266" name="connsiteY34"/>
                  <a:gd fmla="*/ 1663553 w 2980266" name="connsiteX35"/>
                  <a:gd fmla="*/ 310708 h 2980266" name="connsiteY35"/>
                  <a:gd fmla="*/ 2115406 w 2980266" name="connsiteX36"/>
                  <a:gd fmla="*/ 475169 h 2980266" name="connsiteY3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b="b" l="l" r="r" t="t"/>
                <a:pathLst>
                  <a:path h="2980266" w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solidFill>
                <a:srgbClr val="1B8ABF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820085" lIns="669016" numCol="1" rIns="669016" spcCol="1270" spcFirstLastPara="0" tIns="767963" vert="horz" wrap="square">
                <a:noAutofit/>
              </a:bodyPr>
              <a:lstStyle/>
              <a:p>
                <a:pPr algn="ctr" defTabSz="24447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550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247052" y="4239799"/>
                <a:ext cx="1495034" cy="91440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altLang="zh-CN" b="1" lang="en-US" smtClean="0" sz="5400">
                    <a:solidFill>
                      <a:schemeClr val="bg1"/>
                    </a:solidFill>
                    <a:ea charset="-127" panose="020b0600000101010101" pitchFamily="34" typeface="Gulim"/>
                  </a:rPr>
                  <a:t>80%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7985913" y="914490"/>
              <a:ext cx="2600961" cy="2600961"/>
              <a:chOff x="7926829" y="937002"/>
              <a:chExt cx="2600961" cy="2600961"/>
            </a:xfrm>
          </p:grpSpPr>
          <p:sp>
            <p:nvSpPr>
              <p:cNvPr id="9" name="任意多边形 8"/>
              <p:cNvSpPr/>
              <p:nvPr/>
            </p:nvSpPr>
            <p:spPr>
              <a:xfrm>
                <a:off x="7926829" y="937002"/>
                <a:ext cx="2600961" cy="2600961"/>
              </a:xfrm>
              <a:custGeom>
                <a:gdLst>
                  <a:gd fmla="*/ 1589033 w 2123675" name="connsiteX0"/>
                  <a:gd fmla="*/ 537873 h 2123675" name="connsiteY0"/>
                  <a:gd fmla="*/ 1902347 w 2123675" name="connsiteX1"/>
                  <a:gd fmla="*/ 443446 h 2123675" name="connsiteY1"/>
                  <a:gd fmla="*/ 2017635 w 2123675" name="connsiteX2"/>
                  <a:gd fmla="*/ 643130 h 2123675" name="connsiteY2"/>
                  <a:gd fmla="*/ 1779202 w 2123675" name="connsiteX3"/>
                  <a:gd fmla="*/ 867255 h 2123675" name="connsiteY3"/>
                  <a:gd fmla="*/ 1779202 w 2123675" name="connsiteX4"/>
                  <a:gd fmla="*/ 1256420 h 2123675" name="connsiteY4"/>
                  <a:gd fmla="*/ 2017635 w 2123675" name="connsiteX5"/>
                  <a:gd fmla="*/ 1480545 h 2123675" name="connsiteY5"/>
                  <a:gd fmla="*/ 1902347 w 2123675" name="connsiteX6"/>
                  <a:gd fmla="*/ 1680229 h 2123675" name="connsiteY6"/>
                  <a:gd fmla="*/ 1589033 w 2123675" name="connsiteX7"/>
                  <a:gd fmla="*/ 1585802 h 2123675" name="connsiteY7"/>
                  <a:gd fmla="*/ 1252006 w 2123675" name="connsiteX8"/>
                  <a:gd fmla="*/ 1780385 h 2123675" name="connsiteY8"/>
                  <a:gd fmla="*/ 1177125 w 2123675" name="connsiteX9"/>
                  <a:gd fmla="*/ 2098936 h 2123675" name="connsiteY9"/>
                  <a:gd fmla="*/ 946550 w 2123675" name="connsiteX10"/>
                  <a:gd fmla="*/ 2098936 h 2123675" name="connsiteY10"/>
                  <a:gd fmla="*/ 871669 w 2123675" name="connsiteX11"/>
                  <a:gd fmla="*/ 1780385 h 2123675" name="connsiteY11"/>
                  <a:gd fmla="*/ 534642 w 2123675" name="connsiteX12"/>
                  <a:gd fmla="*/ 1585802 h 2123675" name="connsiteY12"/>
                  <a:gd fmla="*/ 221328 w 2123675" name="connsiteX13"/>
                  <a:gd fmla="*/ 1680229 h 2123675" name="connsiteY13"/>
                  <a:gd fmla="*/ 106040 w 2123675" name="connsiteX14"/>
                  <a:gd fmla="*/ 1480545 h 2123675" name="connsiteY14"/>
                  <a:gd fmla="*/ 344473 w 2123675" name="connsiteX15"/>
                  <a:gd fmla="*/ 1256420 h 2123675" name="connsiteY15"/>
                  <a:gd fmla="*/ 344473 w 2123675" name="connsiteX16"/>
                  <a:gd fmla="*/ 867255 h 2123675" name="connsiteY16"/>
                  <a:gd fmla="*/ 106040 w 2123675" name="connsiteX17"/>
                  <a:gd fmla="*/ 643130 h 2123675" name="connsiteY17"/>
                  <a:gd fmla="*/ 221328 w 2123675" name="connsiteX18"/>
                  <a:gd fmla="*/ 443446 h 2123675" name="connsiteY18"/>
                  <a:gd fmla="*/ 534642 w 2123675" name="connsiteX19"/>
                  <a:gd fmla="*/ 537873 h 2123675" name="connsiteY19"/>
                  <a:gd fmla="*/ 871669 w 2123675" name="connsiteX20"/>
                  <a:gd fmla="*/ 343290 h 2123675" name="connsiteY20"/>
                  <a:gd fmla="*/ 946550 w 2123675" name="connsiteX21"/>
                  <a:gd fmla="*/ 24739 h 2123675" name="connsiteY21"/>
                  <a:gd fmla="*/ 1177125 w 2123675" name="connsiteX22"/>
                  <a:gd fmla="*/ 24739 h 2123675" name="connsiteY22"/>
                  <a:gd fmla="*/ 1252006 w 2123675" name="connsiteX23"/>
                  <a:gd fmla="*/ 343290 h 2123675" name="connsiteY23"/>
                  <a:gd fmla="*/ 1589033 w 2123675" name="connsiteX24"/>
                  <a:gd fmla="*/ 537873 h 2123675" name="connsiteY2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b="b" l="l" r="r" t="t"/>
                <a:pathLst>
                  <a:path h="2123675" w="2123675">
                    <a:moveTo>
                      <a:pt x="1366897" y="537190"/>
                    </a:moveTo>
                    <a:lnTo>
                      <a:pt x="1594045" y="396507"/>
                    </a:lnTo>
                    <a:lnTo>
                      <a:pt x="1727168" y="529630"/>
                    </a:lnTo>
                    <a:lnTo>
                      <a:pt x="1586485" y="756778"/>
                    </a:lnTo>
                    <a:cubicBezTo>
                      <a:pt x="1640670" y="849967"/>
                      <a:pt x="1669056" y="955907"/>
                      <a:pt x="1668725" y="1063703"/>
                    </a:cubicBezTo>
                    <a:lnTo>
                      <a:pt x="1904134" y="1190078"/>
                    </a:lnTo>
                    <a:lnTo>
                      <a:pt x="1855408" y="1371927"/>
                    </a:lnTo>
                    <a:lnTo>
                      <a:pt x="1588350" y="1363666"/>
                    </a:lnTo>
                    <a:cubicBezTo>
                      <a:pt x="1534739" y="1457186"/>
                      <a:pt x="1457186" y="1534739"/>
                      <a:pt x="1363666" y="1588351"/>
                    </a:cubicBezTo>
                    <a:lnTo>
                      <a:pt x="1371926" y="1855408"/>
                    </a:lnTo>
                    <a:lnTo>
                      <a:pt x="1190078" y="1904134"/>
                    </a:lnTo>
                    <a:lnTo>
                      <a:pt x="1063703" y="1668725"/>
                    </a:lnTo>
                    <a:cubicBezTo>
                      <a:pt x="955907" y="1669057"/>
                      <a:pt x="849967" y="1640670"/>
                      <a:pt x="756778" y="1586485"/>
                    </a:cubicBezTo>
                    <a:lnTo>
                      <a:pt x="529630" y="1727168"/>
                    </a:lnTo>
                    <a:lnTo>
                      <a:pt x="396507" y="1594045"/>
                    </a:lnTo>
                    <a:lnTo>
                      <a:pt x="537190" y="1366897"/>
                    </a:lnTo>
                    <a:cubicBezTo>
                      <a:pt x="483005" y="1273708"/>
                      <a:pt x="454619" y="1167768"/>
                      <a:pt x="454950" y="1059972"/>
                    </a:cubicBezTo>
                    <a:lnTo>
                      <a:pt x="219541" y="933597"/>
                    </a:lnTo>
                    <a:lnTo>
                      <a:pt x="268267" y="751748"/>
                    </a:lnTo>
                    <a:lnTo>
                      <a:pt x="535325" y="760009"/>
                    </a:lnTo>
                    <a:cubicBezTo>
                      <a:pt x="588936" y="666489"/>
                      <a:pt x="666489" y="588936"/>
                      <a:pt x="760009" y="535324"/>
                    </a:cubicBezTo>
                    <a:lnTo>
                      <a:pt x="751749" y="268267"/>
                    </a:lnTo>
                    <a:lnTo>
                      <a:pt x="933597" y="219541"/>
                    </a:lnTo>
                    <a:lnTo>
                      <a:pt x="1059972" y="454950"/>
                    </a:lnTo>
                    <a:cubicBezTo>
                      <a:pt x="1167768" y="454618"/>
                      <a:pt x="1273708" y="483005"/>
                      <a:pt x="1366897" y="537190"/>
                    </a:cubicBezTo>
                    <a:close/>
                  </a:path>
                </a:pathLst>
              </a:custGeom>
              <a:solidFill>
                <a:srgbClr val="4BA93B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751418" lIns="751417" numCol="1" rIns="751418" spcCol="1270" spcFirstLastPara="0" tIns="751417" vert="horz" wrap="square">
                <a:noAutofit/>
              </a:bodyPr>
              <a:lstStyle/>
              <a:p>
                <a:pPr algn="ctr" defTabSz="16446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3700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8727938" y="1901961"/>
                <a:ext cx="1495034" cy="64008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altLang="zh-CN" b="1" lang="en-US" smtClean="0" sz="3600">
                    <a:solidFill>
                      <a:schemeClr val="bg1"/>
                    </a:solidFill>
                    <a:ea charset="-127" panose="020b0600000101010101" pitchFamily="34" typeface="Gulim"/>
                  </a:rPr>
                  <a:t>40%</a:t>
                </a:r>
              </a:p>
            </p:txBody>
          </p:sp>
        </p:grpSp>
      </p:grpSp>
      <p:sp>
        <p:nvSpPr>
          <p:cNvPr id="20" name="矩形 19"/>
          <p:cNvSpPr/>
          <p:nvPr/>
        </p:nvSpPr>
        <p:spPr>
          <a:xfrm>
            <a:off x="642889" y="6113783"/>
            <a:ext cx="5169497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ea charset="-127" panose="020b0600000101010101" pitchFamily="34" typeface="Gulim"/>
              </a:rPr>
              <a:t>SOME TEXT ABOUT YOUR  RELATED</a:t>
            </a:r>
          </a:p>
        </p:txBody>
      </p:sp>
      <p:grpSp>
        <p:nvGrpSpPr>
          <p:cNvPr id="25" name="组合 24"/>
          <p:cNvGrpSpPr/>
          <p:nvPr/>
        </p:nvGrpSpPr>
        <p:grpSpPr>
          <a:xfrm flipH="1">
            <a:off x="6681197" y="933933"/>
            <a:ext cx="4904112" cy="5263936"/>
            <a:chOff x="6495562" y="914490"/>
            <a:chExt cx="4904112" cy="5263936"/>
          </a:xfrm>
        </p:grpSpPr>
        <p:grpSp>
          <p:nvGrpSpPr>
            <p:cNvPr id="26" name="组合 25"/>
            <p:cNvGrpSpPr/>
            <p:nvPr/>
          </p:nvGrpSpPr>
          <p:grpSpPr>
            <a:xfrm>
              <a:off x="6495562" y="2670767"/>
              <a:ext cx="2167466" cy="2167466"/>
              <a:chOff x="6544849" y="2476772"/>
              <a:chExt cx="2167466" cy="2167466"/>
            </a:xfrm>
          </p:grpSpPr>
          <p:sp>
            <p:nvSpPr>
              <p:cNvPr id="33" name="任意多边形 32"/>
              <p:cNvSpPr/>
              <p:nvPr/>
            </p:nvSpPr>
            <p:spPr>
              <a:xfrm>
                <a:off x="6544849" y="2476772"/>
                <a:ext cx="2167466" cy="2167466"/>
              </a:xfrm>
              <a:custGeom>
                <a:gdLst>
                  <a:gd fmla="*/ 1621800 w 2167466" name="connsiteX0"/>
                  <a:gd fmla="*/ 548964 h 2167466" name="connsiteY0"/>
                  <a:gd fmla="*/ 1941574 w 2167466" name="connsiteX1"/>
                  <a:gd fmla="*/ 452590 h 2167466" name="connsiteY1"/>
                  <a:gd fmla="*/ 2059240 w 2167466" name="connsiteX2"/>
                  <a:gd fmla="*/ 656392 h 2167466" name="connsiteY2"/>
                  <a:gd fmla="*/ 1815890 w 2167466" name="connsiteX3"/>
                  <a:gd fmla="*/ 885138 h 2167466" name="connsiteY3"/>
                  <a:gd fmla="*/ 1815890 w 2167466" name="connsiteX4"/>
                  <a:gd fmla="*/ 1282328 h 2167466" name="connsiteY4"/>
                  <a:gd fmla="*/ 2059240 w 2167466" name="connsiteX5"/>
                  <a:gd fmla="*/ 1511074 h 2167466" name="connsiteY5"/>
                  <a:gd fmla="*/ 1941574 w 2167466" name="connsiteX6"/>
                  <a:gd fmla="*/ 1714876 h 2167466" name="connsiteY6"/>
                  <a:gd fmla="*/ 1621800 w 2167466" name="connsiteX7"/>
                  <a:gd fmla="*/ 1618502 h 2167466" name="connsiteY7"/>
                  <a:gd fmla="*/ 1277823 w 2167466" name="connsiteX8"/>
                  <a:gd fmla="*/ 1817097 h 2167466" name="connsiteY8"/>
                  <a:gd fmla="*/ 1201398 w 2167466" name="connsiteX9"/>
                  <a:gd fmla="*/ 2142217 h 2167466" name="connsiteY9"/>
                  <a:gd fmla="*/ 966068 w 2167466" name="connsiteX10"/>
                  <a:gd fmla="*/ 2142217 h 2167466" name="connsiteY10"/>
                  <a:gd fmla="*/ 889643 w 2167466" name="connsiteX11"/>
                  <a:gd fmla="*/ 1817097 h 2167466" name="connsiteY11"/>
                  <a:gd fmla="*/ 545666 w 2167466" name="connsiteX12"/>
                  <a:gd fmla="*/ 1618502 h 2167466" name="connsiteY12"/>
                  <a:gd fmla="*/ 225892 w 2167466" name="connsiteX13"/>
                  <a:gd fmla="*/ 1714876 h 2167466" name="connsiteY13"/>
                  <a:gd fmla="*/ 108226 w 2167466" name="connsiteX14"/>
                  <a:gd fmla="*/ 1511074 h 2167466" name="connsiteY14"/>
                  <a:gd fmla="*/ 351576 w 2167466" name="connsiteX15"/>
                  <a:gd fmla="*/ 1282328 h 2167466" name="connsiteY15"/>
                  <a:gd fmla="*/ 351576 w 2167466" name="connsiteX16"/>
                  <a:gd fmla="*/ 885138 h 2167466" name="connsiteY16"/>
                  <a:gd fmla="*/ 108226 w 2167466" name="connsiteX17"/>
                  <a:gd fmla="*/ 656392 h 2167466" name="connsiteY17"/>
                  <a:gd fmla="*/ 225892 w 2167466" name="connsiteX18"/>
                  <a:gd fmla="*/ 452590 h 2167466" name="connsiteY18"/>
                  <a:gd fmla="*/ 545666 w 2167466" name="connsiteX19"/>
                  <a:gd fmla="*/ 548964 h 2167466" name="connsiteY19"/>
                  <a:gd fmla="*/ 889643 w 2167466" name="connsiteX20"/>
                  <a:gd fmla="*/ 350369 h 2167466" name="connsiteY20"/>
                  <a:gd fmla="*/ 966068 w 2167466" name="connsiteX21"/>
                  <a:gd fmla="*/ 25249 h 2167466" name="connsiteY21"/>
                  <a:gd fmla="*/ 1201398 w 2167466" name="connsiteX22"/>
                  <a:gd fmla="*/ 25249 h 2167466" name="connsiteY22"/>
                  <a:gd fmla="*/ 1277823 w 2167466" name="connsiteX23"/>
                  <a:gd fmla="*/ 350369 h 2167466" name="connsiteY23"/>
                  <a:gd fmla="*/ 1621800 w 2167466" name="connsiteX24"/>
                  <a:gd fmla="*/ 548964 h 2167466" name="connsiteY2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b="b" l="l" r="r" t="t"/>
                <a:pathLst>
                  <a:path h="2167466" w="2167466">
                    <a:moveTo>
                      <a:pt x="1621800" y="548964"/>
                    </a:moveTo>
                    <a:lnTo>
                      <a:pt x="1941574" y="452590"/>
                    </a:lnTo>
                    <a:lnTo>
                      <a:pt x="2059240" y="656392"/>
                    </a:lnTo>
                    <a:lnTo>
                      <a:pt x="1815890" y="885138"/>
                    </a:lnTo>
                    <a:cubicBezTo>
                      <a:pt x="1851165" y="1015185"/>
                      <a:pt x="1851165" y="1152281"/>
                      <a:pt x="1815890" y="1282328"/>
                    </a:cubicBezTo>
                    <a:lnTo>
                      <a:pt x="2059240" y="1511074"/>
                    </a:lnTo>
                    <a:lnTo>
                      <a:pt x="1941574" y="1714876"/>
                    </a:lnTo>
                    <a:lnTo>
                      <a:pt x="1621800" y="1618502"/>
                    </a:lnTo>
                    <a:cubicBezTo>
                      <a:pt x="1526813" y="1714075"/>
                      <a:pt x="1408085" y="1782623"/>
                      <a:pt x="1277823" y="1817097"/>
                    </a:cubicBezTo>
                    <a:lnTo>
                      <a:pt x="1201398" y="2142217"/>
                    </a:lnTo>
                    <a:lnTo>
                      <a:pt x="966068" y="2142217"/>
                    </a:lnTo>
                    <a:lnTo>
                      <a:pt x="889643" y="1817097"/>
                    </a:lnTo>
                    <a:cubicBezTo>
                      <a:pt x="759381" y="1782622"/>
                      <a:pt x="640653" y="1714074"/>
                      <a:pt x="545666" y="1618502"/>
                    </a:cubicBezTo>
                    <a:lnTo>
                      <a:pt x="225892" y="1714876"/>
                    </a:lnTo>
                    <a:lnTo>
                      <a:pt x="108226" y="1511074"/>
                    </a:lnTo>
                    <a:lnTo>
                      <a:pt x="351576" y="1282328"/>
                    </a:lnTo>
                    <a:cubicBezTo>
                      <a:pt x="316301" y="1152281"/>
                      <a:pt x="316301" y="1015185"/>
                      <a:pt x="351576" y="885138"/>
                    </a:cubicBezTo>
                    <a:lnTo>
                      <a:pt x="108226" y="656392"/>
                    </a:lnTo>
                    <a:lnTo>
                      <a:pt x="225892" y="452590"/>
                    </a:lnTo>
                    <a:lnTo>
                      <a:pt x="545666" y="548964"/>
                    </a:lnTo>
                    <a:cubicBezTo>
                      <a:pt x="640653" y="453391"/>
                      <a:pt x="759381" y="384843"/>
                      <a:pt x="889643" y="350369"/>
                    </a:cubicBezTo>
                    <a:lnTo>
                      <a:pt x="966068" y="25249"/>
                    </a:lnTo>
                    <a:lnTo>
                      <a:pt x="1201398" y="25249"/>
                    </a:lnTo>
                    <a:lnTo>
                      <a:pt x="1277823" y="350369"/>
                    </a:lnTo>
                    <a:cubicBezTo>
                      <a:pt x="1408085" y="384844"/>
                      <a:pt x="1526813" y="453392"/>
                      <a:pt x="1621800" y="548964"/>
                    </a:cubicBezTo>
                    <a:close/>
                  </a:path>
                </a:pathLst>
              </a:custGeom>
              <a:solidFill>
                <a:srgbClr val="EA5326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590874" lIns="587576" numCol="1" rIns="587576" spcCol="1270" spcFirstLastPara="0" tIns="590874" vert="horz" wrap="square">
                <a:noAutofit/>
              </a:bodyPr>
              <a:lstStyle/>
              <a:p>
                <a:pPr algn="ctr" defTabSz="14668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3300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6572162" y="3237338"/>
                <a:ext cx="1495034" cy="64008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altLang="zh-CN" b="1" lang="en-US" smtClean="0" sz="3600">
                    <a:solidFill>
                      <a:schemeClr val="bg1"/>
                    </a:solidFill>
                    <a:ea charset="-127" panose="020b0600000101010101" pitchFamily="34" typeface="Gulim"/>
                  </a:rPr>
                  <a:t>60%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8419408" y="3198160"/>
              <a:ext cx="2980266" cy="2980266"/>
              <a:chOff x="8380067" y="3178408"/>
              <a:chExt cx="2980266" cy="2980266"/>
            </a:xfrm>
          </p:grpSpPr>
          <p:sp>
            <p:nvSpPr>
              <p:cNvPr id="31" name="任意多边形 30"/>
              <p:cNvSpPr/>
              <p:nvPr/>
            </p:nvSpPr>
            <p:spPr>
              <a:xfrm>
                <a:off x="8380067" y="3178408"/>
                <a:ext cx="2980266" cy="2980266"/>
              </a:xfrm>
              <a:custGeom>
                <a:gdLst>
                  <a:gd fmla="*/ 2115406 w 2980266" name="connsiteX0"/>
                  <a:gd fmla="*/ 475169 h 2980266" name="connsiteY0"/>
                  <a:gd fmla="*/ 2347223 w 2980266" name="connsiteX1"/>
                  <a:gd fmla="*/ 280641 h 2980266" name="connsiteY1"/>
                  <a:gd fmla="*/ 2532418 w 2980266" name="connsiteX2"/>
                  <a:gd fmla="*/ 436038 h 2980266" name="connsiteY2"/>
                  <a:gd fmla="*/ 2381100 w 2980266" name="connsiteX3"/>
                  <a:gd fmla="*/ 698113 h 2980266" name="connsiteY3"/>
                  <a:gd fmla="*/ 2621526 w 2980266" name="connsiteX4"/>
                  <a:gd fmla="*/ 1114543 h 2980266" name="connsiteY4"/>
                  <a:gd fmla="*/ 2924149 w 2980266" name="connsiteX5"/>
                  <a:gd fmla="*/ 1114535 h 2980266" name="connsiteY5"/>
                  <a:gd fmla="*/ 2966129 w 2980266" name="connsiteX6"/>
                  <a:gd fmla="*/ 1352617 h 2980266" name="connsiteY6"/>
                  <a:gd fmla="*/ 2681754 w 2980266" name="connsiteX7"/>
                  <a:gd fmla="*/ 1456113 h 2980266" name="connsiteY7"/>
                  <a:gd fmla="*/ 2598255 w 2980266" name="connsiteX8"/>
                  <a:gd fmla="*/ 1929659 h 2980266" name="connsiteY8"/>
                  <a:gd fmla="*/ 2830082 w 2980266" name="connsiteX9"/>
                  <a:gd fmla="*/ 2124176 h 2980266" name="connsiteY9"/>
                  <a:gd fmla="*/ 2709205 w 2980266" name="connsiteX10"/>
                  <a:gd fmla="*/ 2333542 h 2980266" name="connsiteY10"/>
                  <a:gd fmla="*/ 2424835 w 2980266" name="connsiteX11"/>
                  <a:gd fmla="*/ 2230031 h 2980266" name="connsiteY11"/>
                  <a:gd fmla="*/ 2056481 w 2980266" name="connsiteX12"/>
                  <a:gd fmla="*/ 2539116 h 2980266" name="connsiteY12"/>
                  <a:gd fmla="*/ 2109039 w 2980266" name="connsiteX13"/>
                  <a:gd fmla="*/ 2837141 h 2980266" name="connsiteY13"/>
                  <a:gd fmla="*/ 1881863 w 2980266" name="connsiteX14"/>
                  <a:gd fmla="*/ 2919826 h 2980266" name="connsiteY14"/>
                  <a:gd fmla="*/ 1730559 w 2980266" name="connsiteX15"/>
                  <a:gd fmla="*/ 2657743 h 2980266" name="connsiteY15"/>
                  <a:gd fmla="*/ 1249707 w 2980266" name="connsiteX16"/>
                  <a:gd fmla="*/ 2657743 h 2980266" name="connsiteY16"/>
                  <a:gd fmla="*/ 1098403 w 2980266" name="connsiteX17"/>
                  <a:gd fmla="*/ 2919826 h 2980266" name="connsiteY17"/>
                  <a:gd fmla="*/ 871227 w 2980266" name="connsiteX18"/>
                  <a:gd fmla="*/ 2837141 h 2980266" name="connsiteY18"/>
                  <a:gd fmla="*/ 923785 w 2980266" name="connsiteX19"/>
                  <a:gd fmla="*/ 2539117 h 2980266" name="connsiteY19"/>
                  <a:gd fmla="*/ 555431 w 2980266" name="connsiteX20"/>
                  <a:gd fmla="*/ 2230032 h 2980266" name="connsiteY20"/>
                  <a:gd fmla="*/ 271061 w 2980266" name="connsiteX21"/>
                  <a:gd fmla="*/ 2333542 h 2980266" name="connsiteY21"/>
                  <a:gd fmla="*/ 150184 w 2980266" name="connsiteX22"/>
                  <a:gd fmla="*/ 2124176 h 2980266" name="connsiteY22"/>
                  <a:gd fmla="*/ 382011 w 2980266" name="connsiteX23"/>
                  <a:gd fmla="*/ 1929660 h 2980266" name="connsiteY23"/>
                  <a:gd fmla="*/ 298512 w 2980266" name="connsiteX24"/>
                  <a:gd fmla="*/ 1456114 h 2980266" name="connsiteY24"/>
                  <a:gd fmla="*/ 14137 w 2980266" name="connsiteX25"/>
                  <a:gd fmla="*/ 1352617 h 2980266" name="connsiteY25"/>
                  <a:gd fmla="*/ 56117 w 2980266" name="connsiteX26"/>
                  <a:gd fmla="*/ 1114535 h 2980266" name="connsiteY26"/>
                  <a:gd fmla="*/ 358740 w 2980266" name="connsiteX27"/>
                  <a:gd fmla="*/ 1114543 h 2980266" name="connsiteY27"/>
                  <a:gd fmla="*/ 599166 w 2980266" name="connsiteX28"/>
                  <a:gd fmla="*/ 698113 h 2980266" name="connsiteY28"/>
                  <a:gd fmla="*/ 447848 w 2980266" name="connsiteX29"/>
                  <a:gd fmla="*/ 436038 h 2980266" name="connsiteY29"/>
                  <a:gd fmla="*/ 633043 w 2980266" name="connsiteX30"/>
                  <a:gd fmla="*/ 280641 h 2980266" name="connsiteY30"/>
                  <a:gd fmla="*/ 864860 w 2980266" name="connsiteX31"/>
                  <a:gd fmla="*/ 475169 h 2980266" name="connsiteY31"/>
                  <a:gd fmla="*/ 1316713 w 2980266" name="connsiteX32"/>
                  <a:gd fmla="*/ 310708 h 2980266" name="connsiteY32"/>
                  <a:gd fmla="*/ 1369255 w 2980266" name="connsiteX33"/>
                  <a:gd fmla="*/ 12681 h 2980266" name="connsiteY33"/>
                  <a:gd fmla="*/ 1611011 w 2980266" name="connsiteX34"/>
                  <a:gd fmla="*/ 12681 h 2980266" name="connsiteY34"/>
                  <a:gd fmla="*/ 1663553 w 2980266" name="connsiteX35"/>
                  <a:gd fmla="*/ 310708 h 2980266" name="connsiteY35"/>
                  <a:gd fmla="*/ 2115406 w 2980266" name="connsiteX36"/>
                  <a:gd fmla="*/ 475169 h 2980266" name="connsiteY3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b="b" l="l" r="r" t="t"/>
                <a:pathLst>
                  <a:path h="2980266" w="2980266">
                    <a:moveTo>
                      <a:pt x="2115406" y="475169"/>
                    </a:moveTo>
                    <a:lnTo>
                      <a:pt x="2347223" y="280641"/>
                    </a:lnTo>
                    <a:lnTo>
                      <a:pt x="2532418" y="436038"/>
                    </a:lnTo>
                    <a:lnTo>
                      <a:pt x="2381100" y="698113"/>
                    </a:lnTo>
                    <a:cubicBezTo>
                      <a:pt x="2488696" y="819151"/>
                      <a:pt x="2570502" y="960843"/>
                      <a:pt x="2621526" y="1114543"/>
                    </a:cubicBezTo>
                    <a:lnTo>
                      <a:pt x="2924149" y="1114535"/>
                    </a:lnTo>
                    <a:lnTo>
                      <a:pt x="2966129" y="1352617"/>
                    </a:lnTo>
                    <a:lnTo>
                      <a:pt x="2681754" y="1456113"/>
                    </a:lnTo>
                    <a:cubicBezTo>
                      <a:pt x="2686376" y="1617995"/>
                      <a:pt x="2657965" y="1779121"/>
                      <a:pt x="2598255" y="1929659"/>
                    </a:cubicBezTo>
                    <a:lnTo>
                      <a:pt x="2830082" y="2124176"/>
                    </a:lnTo>
                    <a:lnTo>
                      <a:pt x="2709205" y="2333542"/>
                    </a:lnTo>
                    <a:lnTo>
                      <a:pt x="2424835" y="2230031"/>
                    </a:lnTo>
                    <a:cubicBezTo>
                      <a:pt x="2324320" y="2357010"/>
                      <a:pt x="2198986" y="2462178"/>
                      <a:pt x="2056481" y="2539116"/>
                    </a:cubicBezTo>
                    <a:lnTo>
                      <a:pt x="2109039" y="2837141"/>
                    </a:lnTo>
                    <a:lnTo>
                      <a:pt x="1881863" y="2919826"/>
                    </a:lnTo>
                    <a:lnTo>
                      <a:pt x="1730559" y="2657743"/>
                    </a:lnTo>
                    <a:cubicBezTo>
                      <a:pt x="1571939" y="2690405"/>
                      <a:pt x="1408327" y="2690405"/>
                      <a:pt x="1249707" y="2657743"/>
                    </a:cubicBezTo>
                    <a:lnTo>
                      <a:pt x="1098403" y="2919826"/>
                    </a:lnTo>
                    <a:lnTo>
                      <a:pt x="871227" y="2837141"/>
                    </a:lnTo>
                    <a:lnTo>
                      <a:pt x="923785" y="2539117"/>
                    </a:lnTo>
                    <a:cubicBezTo>
                      <a:pt x="781280" y="2462179"/>
                      <a:pt x="655947" y="2357011"/>
                      <a:pt x="555431" y="2230032"/>
                    </a:cubicBezTo>
                    <a:lnTo>
                      <a:pt x="271061" y="2333542"/>
                    </a:lnTo>
                    <a:lnTo>
                      <a:pt x="150184" y="2124176"/>
                    </a:lnTo>
                    <a:lnTo>
                      <a:pt x="382011" y="1929660"/>
                    </a:lnTo>
                    <a:cubicBezTo>
                      <a:pt x="322301" y="1779122"/>
                      <a:pt x="293890" y="1617995"/>
                      <a:pt x="298512" y="1456114"/>
                    </a:cubicBezTo>
                    <a:lnTo>
                      <a:pt x="14137" y="1352617"/>
                    </a:lnTo>
                    <a:lnTo>
                      <a:pt x="56117" y="1114535"/>
                    </a:lnTo>
                    <a:lnTo>
                      <a:pt x="358740" y="1114543"/>
                    </a:lnTo>
                    <a:cubicBezTo>
                      <a:pt x="409764" y="960843"/>
                      <a:pt x="491570" y="819151"/>
                      <a:pt x="599166" y="698113"/>
                    </a:cubicBezTo>
                    <a:lnTo>
                      <a:pt x="447848" y="436038"/>
                    </a:lnTo>
                    <a:lnTo>
                      <a:pt x="633043" y="280641"/>
                    </a:lnTo>
                    <a:lnTo>
                      <a:pt x="864860" y="475169"/>
                    </a:lnTo>
                    <a:cubicBezTo>
                      <a:pt x="1002743" y="390226"/>
                      <a:pt x="1156488" y="334267"/>
                      <a:pt x="1316713" y="310708"/>
                    </a:cubicBezTo>
                    <a:lnTo>
                      <a:pt x="1369255" y="12681"/>
                    </a:lnTo>
                    <a:lnTo>
                      <a:pt x="1611011" y="12681"/>
                    </a:lnTo>
                    <a:lnTo>
                      <a:pt x="1663553" y="310708"/>
                    </a:lnTo>
                    <a:cubicBezTo>
                      <a:pt x="1823778" y="334267"/>
                      <a:pt x="1977523" y="390226"/>
                      <a:pt x="2115406" y="475169"/>
                    </a:cubicBezTo>
                    <a:close/>
                  </a:path>
                </a:pathLst>
              </a:custGeom>
              <a:solidFill>
                <a:srgbClr val="1B8ABF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820085" lIns="669016" numCol="1" rIns="669016" spcCol="1270" spcFirstLastPara="0" tIns="767963" vert="horz" wrap="square">
                <a:noAutofit/>
              </a:bodyPr>
              <a:lstStyle/>
              <a:p>
                <a:pPr algn="ctr" defTabSz="24447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5500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8981238" y="4256271"/>
                <a:ext cx="1495034" cy="91440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altLang="zh-CN" b="1" lang="en-US" smtClean="0" sz="5400">
                    <a:solidFill>
                      <a:schemeClr val="bg1"/>
                    </a:solidFill>
                    <a:ea charset="-127" panose="020b0600000101010101" pitchFamily="34" typeface="Gulim"/>
                  </a:rPr>
                  <a:t>90%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7985913" y="914490"/>
              <a:ext cx="2600961" cy="2600961"/>
              <a:chOff x="7926829" y="937002"/>
              <a:chExt cx="2600961" cy="2600961"/>
            </a:xfrm>
          </p:grpSpPr>
          <p:sp>
            <p:nvSpPr>
              <p:cNvPr id="29" name="任意多边形 28"/>
              <p:cNvSpPr/>
              <p:nvPr/>
            </p:nvSpPr>
            <p:spPr>
              <a:xfrm>
                <a:off x="7926829" y="937002"/>
                <a:ext cx="2600961" cy="2600961"/>
              </a:xfrm>
              <a:custGeom>
                <a:gdLst>
                  <a:gd fmla="*/ 1589033 w 2123675" name="connsiteX0"/>
                  <a:gd fmla="*/ 537873 h 2123675" name="connsiteY0"/>
                  <a:gd fmla="*/ 1902347 w 2123675" name="connsiteX1"/>
                  <a:gd fmla="*/ 443446 h 2123675" name="connsiteY1"/>
                  <a:gd fmla="*/ 2017635 w 2123675" name="connsiteX2"/>
                  <a:gd fmla="*/ 643130 h 2123675" name="connsiteY2"/>
                  <a:gd fmla="*/ 1779202 w 2123675" name="connsiteX3"/>
                  <a:gd fmla="*/ 867255 h 2123675" name="connsiteY3"/>
                  <a:gd fmla="*/ 1779202 w 2123675" name="connsiteX4"/>
                  <a:gd fmla="*/ 1256420 h 2123675" name="connsiteY4"/>
                  <a:gd fmla="*/ 2017635 w 2123675" name="connsiteX5"/>
                  <a:gd fmla="*/ 1480545 h 2123675" name="connsiteY5"/>
                  <a:gd fmla="*/ 1902347 w 2123675" name="connsiteX6"/>
                  <a:gd fmla="*/ 1680229 h 2123675" name="connsiteY6"/>
                  <a:gd fmla="*/ 1589033 w 2123675" name="connsiteX7"/>
                  <a:gd fmla="*/ 1585802 h 2123675" name="connsiteY7"/>
                  <a:gd fmla="*/ 1252006 w 2123675" name="connsiteX8"/>
                  <a:gd fmla="*/ 1780385 h 2123675" name="connsiteY8"/>
                  <a:gd fmla="*/ 1177125 w 2123675" name="connsiteX9"/>
                  <a:gd fmla="*/ 2098936 h 2123675" name="connsiteY9"/>
                  <a:gd fmla="*/ 946550 w 2123675" name="connsiteX10"/>
                  <a:gd fmla="*/ 2098936 h 2123675" name="connsiteY10"/>
                  <a:gd fmla="*/ 871669 w 2123675" name="connsiteX11"/>
                  <a:gd fmla="*/ 1780385 h 2123675" name="connsiteY11"/>
                  <a:gd fmla="*/ 534642 w 2123675" name="connsiteX12"/>
                  <a:gd fmla="*/ 1585802 h 2123675" name="connsiteY12"/>
                  <a:gd fmla="*/ 221328 w 2123675" name="connsiteX13"/>
                  <a:gd fmla="*/ 1680229 h 2123675" name="connsiteY13"/>
                  <a:gd fmla="*/ 106040 w 2123675" name="connsiteX14"/>
                  <a:gd fmla="*/ 1480545 h 2123675" name="connsiteY14"/>
                  <a:gd fmla="*/ 344473 w 2123675" name="connsiteX15"/>
                  <a:gd fmla="*/ 1256420 h 2123675" name="connsiteY15"/>
                  <a:gd fmla="*/ 344473 w 2123675" name="connsiteX16"/>
                  <a:gd fmla="*/ 867255 h 2123675" name="connsiteY16"/>
                  <a:gd fmla="*/ 106040 w 2123675" name="connsiteX17"/>
                  <a:gd fmla="*/ 643130 h 2123675" name="connsiteY17"/>
                  <a:gd fmla="*/ 221328 w 2123675" name="connsiteX18"/>
                  <a:gd fmla="*/ 443446 h 2123675" name="connsiteY18"/>
                  <a:gd fmla="*/ 534642 w 2123675" name="connsiteX19"/>
                  <a:gd fmla="*/ 537873 h 2123675" name="connsiteY19"/>
                  <a:gd fmla="*/ 871669 w 2123675" name="connsiteX20"/>
                  <a:gd fmla="*/ 343290 h 2123675" name="connsiteY20"/>
                  <a:gd fmla="*/ 946550 w 2123675" name="connsiteX21"/>
                  <a:gd fmla="*/ 24739 h 2123675" name="connsiteY21"/>
                  <a:gd fmla="*/ 1177125 w 2123675" name="connsiteX22"/>
                  <a:gd fmla="*/ 24739 h 2123675" name="connsiteY22"/>
                  <a:gd fmla="*/ 1252006 w 2123675" name="connsiteX23"/>
                  <a:gd fmla="*/ 343290 h 2123675" name="connsiteY23"/>
                  <a:gd fmla="*/ 1589033 w 2123675" name="connsiteX24"/>
                  <a:gd fmla="*/ 537873 h 2123675" name="connsiteY2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b="b" l="l" r="r" t="t"/>
                <a:pathLst>
                  <a:path h="2123675" w="2123675">
                    <a:moveTo>
                      <a:pt x="1366897" y="537190"/>
                    </a:moveTo>
                    <a:lnTo>
                      <a:pt x="1594045" y="396507"/>
                    </a:lnTo>
                    <a:lnTo>
                      <a:pt x="1727168" y="529630"/>
                    </a:lnTo>
                    <a:lnTo>
                      <a:pt x="1586485" y="756778"/>
                    </a:lnTo>
                    <a:cubicBezTo>
                      <a:pt x="1640670" y="849967"/>
                      <a:pt x="1669056" y="955907"/>
                      <a:pt x="1668725" y="1063703"/>
                    </a:cubicBezTo>
                    <a:lnTo>
                      <a:pt x="1904134" y="1190078"/>
                    </a:lnTo>
                    <a:lnTo>
                      <a:pt x="1855408" y="1371927"/>
                    </a:lnTo>
                    <a:lnTo>
                      <a:pt x="1588350" y="1363666"/>
                    </a:lnTo>
                    <a:cubicBezTo>
                      <a:pt x="1534739" y="1457186"/>
                      <a:pt x="1457186" y="1534739"/>
                      <a:pt x="1363666" y="1588351"/>
                    </a:cubicBezTo>
                    <a:lnTo>
                      <a:pt x="1371926" y="1855408"/>
                    </a:lnTo>
                    <a:lnTo>
                      <a:pt x="1190078" y="1904134"/>
                    </a:lnTo>
                    <a:lnTo>
                      <a:pt x="1063703" y="1668725"/>
                    </a:lnTo>
                    <a:cubicBezTo>
                      <a:pt x="955907" y="1669057"/>
                      <a:pt x="849967" y="1640670"/>
                      <a:pt x="756778" y="1586485"/>
                    </a:cubicBezTo>
                    <a:lnTo>
                      <a:pt x="529630" y="1727168"/>
                    </a:lnTo>
                    <a:lnTo>
                      <a:pt x="396507" y="1594045"/>
                    </a:lnTo>
                    <a:lnTo>
                      <a:pt x="537190" y="1366897"/>
                    </a:lnTo>
                    <a:cubicBezTo>
                      <a:pt x="483005" y="1273708"/>
                      <a:pt x="454619" y="1167768"/>
                      <a:pt x="454950" y="1059972"/>
                    </a:cubicBezTo>
                    <a:lnTo>
                      <a:pt x="219541" y="933597"/>
                    </a:lnTo>
                    <a:lnTo>
                      <a:pt x="268267" y="751748"/>
                    </a:lnTo>
                    <a:lnTo>
                      <a:pt x="535325" y="760009"/>
                    </a:lnTo>
                    <a:cubicBezTo>
                      <a:pt x="588936" y="666489"/>
                      <a:pt x="666489" y="588936"/>
                      <a:pt x="760009" y="535324"/>
                    </a:cubicBezTo>
                    <a:lnTo>
                      <a:pt x="751749" y="268267"/>
                    </a:lnTo>
                    <a:lnTo>
                      <a:pt x="933597" y="219541"/>
                    </a:lnTo>
                    <a:lnTo>
                      <a:pt x="1059972" y="454950"/>
                    </a:lnTo>
                    <a:cubicBezTo>
                      <a:pt x="1167768" y="454618"/>
                      <a:pt x="1273708" y="483005"/>
                      <a:pt x="1366897" y="537190"/>
                    </a:cubicBezTo>
                    <a:close/>
                  </a:path>
                </a:pathLst>
              </a:custGeom>
              <a:solidFill>
                <a:srgbClr val="4BA93B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 anchorCtr="0" bIns="751418" lIns="751417" numCol="1" rIns="751418" spcCol="1270" spcFirstLastPara="0" tIns="751417" vert="horz" wrap="square">
                <a:noAutofit/>
              </a:bodyPr>
              <a:lstStyle/>
              <a:p>
                <a:pPr algn="ctr" defTabSz="1644650" lv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altLang="en-US" kern="1200" lang="zh-CN" sz="3700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8185670" y="1929968"/>
                <a:ext cx="1495034" cy="64008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altLang="zh-CN" b="1" lang="en-US" smtClean="0" sz="3600">
                    <a:solidFill>
                      <a:schemeClr val="bg1"/>
                    </a:solidFill>
                    <a:ea charset="-127" panose="020b0600000101010101" pitchFamily="34" typeface="Gulim"/>
                  </a:rPr>
                  <a:t>20%</a:t>
                </a:r>
              </a:p>
            </p:txBody>
          </p:sp>
        </p:grpSp>
      </p:grpSp>
      <p:sp>
        <p:nvSpPr>
          <p:cNvPr id="35" name="矩形 34"/>
          <p:cNvSpPr/>
          <p:nvPr/>
        </p:nvSpPr>
        <p:spPr>
          <a:xfrm>
            <a:off x="6817158" y="6099154"/>
            <a:ext cx="5169497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mtClean="0" sz="2400">
                <a:solidFill>
                  <a:schemeClr val="bg1"/>
                </a:solidFill>
                <a:ea charset="-127" panose="020b0600000101010101" pitchFamily="34" typeface="Gulim"/>
              </a:rPr>
              <a:t>SOME TEXT ABOUT YOUR  RELATED</a:t>
            </a:r>
          </a:p>
        </p:txBody>
      </p:sp>
      <p:sp>
        <p:nvSpPr>
          <p:cNvPr id="36" name="矩形 35"/>
          <p:cNvSpPr/>
          <p:nvPr/>
        </p:nvSpPr>
        <p:spPr>
          <a:xfrm>
            <a:off x="3227637" y="3900478"/>
            <a:ext cx="1495034" cy="6400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3600">
                <a:solidFill>
                  <a:schemeClr val="bg1"/>
                </a:solidFill>
                <a:ea charset="-127" panose="020b0600000101010101" pitchFamily="34" typeface="Gulim"/>
              </a:rPr>
              <a:t>TITLE</a:t>
            </a:r>
          </a:p>
        </p:txBody>
      </p:sp>
      <p:sp>
        <p:nvSpPr>
          <p:cNvPr id="37" name="矩形 36"/>
          <p:cNvSpPr/>
          <p:nvPr/>
        </p:nvSpPr>
        <p:spPr>
          <a:xfrm>
            <a:off x="7619661" y="3900480"/>
            <a:ext cx="1495034" cy="64008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3600">
                <a:solidFill>
                  <a:schemeClr val="bg1"/>
                </a:solidFill>
                <a:ea charset="-127" panose="020b0600000101010101" pitchFamily="34" typeface="Gulim"/>
              </a:rPr>
              <a:t>TITLE</a:t>
            </a:r>
          </a:p>
        </p:txBody>
      </p:sp>
      <p:sp>
        <p:nvSpPr>
          <p:cNvPr id="38" name="矩形 37"/>
          <p:cNvSpPr/>
          <p:nvPr/>
        </p:nvSpPr>
        <p:spPr>
          <a:xfrm>
            <a:off x="8327588" y="1612774"/>
            <a:ext cx="1495034" cy="5181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2800">
                <a:solidFill>
                  <a:schemeClr val="bg1"/>
                </a:solidFill>
                <a:ea charset="-127" panose="020b0600000101010101" pitchFamily="34" typeface="Gulim"/>
              </a:rPr>
              <a:t>TITLE</a:t>
            </a:r>
          </a:p>
        </p:txBody>
      </p:sp>
      <p:sp>
        <p:nvSpPr>
          <p:cNvPr id="39" name="矩形 38"/>
          <p:cNvSpPr/>
          <p:nvPr/>
        </p:nvSpPr>
        <p:spPr>
          <a:xfrm>
            <a:off x="2662415" y="1612774"/>
            <a:ext cx="1495034" cy="5181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2800">
                <a:solidFill>
                  <a:schemeClr val="bg1"/>
                </a:solidFill>
                <a:ea charset="-127" panose="020b0600000101010101" pitchFamily="34" typeface="Gulim"/>
              </a:rPr>
              <a:t>TITLE</a:t>
            </a:r>
          </a:p>
        </p:txBody>
      </p:sp>
      <p:sp>
        <p:nvSpPr>
          <p:cNvPr id="40" name="矩形 39"/>
          <p:cNvSpPr/>
          <p:nvPr/>
        </p:nvSpPr>
        <p:spPr>
          <a:xfrm>
            <a:off x="1082946" y="3153453"/>
            <a:ext cx="1495034" cy="5181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2800">
                <a:solidFill>
                  <a:schemeClr val="bg1"/>
                </a:solidFill>
                <a:ea charset="-127" panose="020b0600000101010101" pitchFamily="34" typeface="Gulim"/>
              </a:rPr>
              <a:t>TITLE</a:t>
            </a:r>
          </a:p>
        </p:txBody>
      </p:sp>
      <p:sp>
        <p:nvSpPr>
          <p:cNvPr id="41" name="矩形 40"/>
          <p:cNvSpPr/>
          <p:nvPr/>
        </p:nvSpPr>
        <p:spPr>
          <a:xfrm>
            <a:off x="10062963" y="3150751"/>
            <a:ext cx="1495034" cy="5181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2800">
                <a:solidFill>
                  <a:schemeClr val="bg1"/>
                </a:solidFill>
                <a:ea charset="-127" panose="020b0600000101010101" pitchFamily="34" typeface="Gulim"/>
              </a:rPr>
              <a:t>TITLE</a:t>
            </a:r>
          </a:p>
        </p:txBody>
      </p:sp>
    </p:spTree>
    <p:extLst>
      <p:ext uri="{BB962C8B-B14F-4D97-AF65-F5344CB8AC3E}">
        <p14:creationId val="3866793972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fmla="val 31818" name="adj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矩形 20"/>
          <p:cNvSpPr/>
          <p:nvPr/>
        </p:nvSpPr>
        <p:spPr>
          <a:xfrm>
            <a:off x="1102188" y="222011"/>
            <a:ext cx="571496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32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Click To Change The Title</a:t>
            </a:r>
          </a:p>
        </p:txBody>
      </p:sp>
      <p:grpSp>
        <p:nvGrpSpPr>
          <p:cNvPr id="101" name="组合 100"/>
          <p:cNvGrpSpPr/>
          <p:nvPr/>
        </p:nvGrpSpPr>
        <p:grpSpPr>
          <a:xfrm>
            <a:off x="1253865" y="2339221"/>
            <a:ext cx="10123462" cy="3234202"/>
            <a:chOff x="2088203" y="1615957"/>
            <a:chExt cx="9329837" cy="4226560"/>
          </a:xfrm>
        </p:grpSpPr>
        <p:sp>
          <p:nvSpPr>
            <p:cNvPr id="102" name="任意多边形 101"/>
            <p:cNvSpPr/>
            <p:nvPr/>
          </p:nvSpPr>
          <p:spPr>
            <a:xfrm rot="16200000">
              <a:off x="202376" y="3501784"/>
              <a:ext cx="4226560" cy="454906"/>
            </a:xfrm>
            <a:custGeom>
              <a:gdLst>
                <a:gd fmla="*/ 0 w 4226560" name="connsiteX0"/>
                <a:gd fmla="*/ 0 h 454906" name="connsiteY0"/>
                <a:gd fmla="*/ 4226560 w 4226560" name="connsiteX1"/>
                <a:gd fmla="*/ 0 h 454906" name="connsiteY1"/>
                <a:gd fmla="*/ 4226560 w 4226560" name="connsiteX2"/>
                <a:gd fmla="*/ 454906 h 454906" name="connsiteY2"/>
                <a:gd fmla="*/ 0 w 4226560" name="connsiteX3"/>
                <a:gd fmla="*/ 454906 h 454906" name="connsiteY3"/>
                <a:gd fmla="*/ 0 w 4226560" name="connsiteX4"/>
                <a:gd fmla="*/ 0 h 45490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54906" w="4226560">
                  <a:moveTo>
                    <a:pt x="0" y="0"/>
                  </a:moveTo>
                  <a:lnTo>
                    <a:pt x="4226560" y="0"/>
                  </a:lnTo>
                  <a:lnTo>
                    <a:pt x="4226560" y="454906"/>
                  </a:lnTo>
                  <a:lnTo>
                    <a:pt x="0" y="454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t" anchorCtr="0" bIns="0" lIns="0" numCol="1" rIns="401202" spcCol="1270" spcFirstLastPara="0" tIns="0" vert="horz" wrap="square">
              <a:noAutofit/>
            </a:bodyPr>
            <a:lstStyle/>
            <a:p>
              <a:pPr algn="r" defTabSz="9779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2200"/>
            </a:p>
          </p:txBody>
        </p:sp>
        <p:sp>
          <p:nvSpPr>
            <p:cNvPr id="103" name="任意多边形 102"/>
            <p:cNvSpPr/>
            <p:nvPr/>
          </p:nvSpPr>
          <p:spPr>
            <a:xfrm>
              <a:off x="2543108" y="1615957"/>
              <a:ext cx="2265916" cy="4226560"/>
            </a:xfrm>
            <a:custGeom>
              <a:gdLst>
                <a:gd fmla="*/ 0 w 2265916" name="connsiteX0"/>
                <a:gd fmla="*/ 0 h 4226560" name="connsiteY0"/>
                <a:gd fmla="*/ 2265916 w 2265916" name="connsiteX1"/>
                <a:gd fmla="*/ 0 h 4226560" name="connsiteY1"/>
                <a:gd fmla="*/ 2265916 w 2265916" name="connsiteX2"/>
                <a:gd fmla="*/ 4226560 h 4226560" name="connsiteY2"/>
                <a:gd fmla="*/ 0 w 2265916" name="connsiteX3"/>
                <a:gd fmla="*/ 4226560 h 4226560" name="connsiteY3"/>
                <a:gd fmla="*/ 0 w 2265916" name="connsiteX4"/>
                <a:gd fmla="*/ 0 h 422656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26560" w="2265916">
                  <a:moveTo>
                    <a:pt x="0" y="0"/>
                  </a:moveTo>
                  <a:lnTo>
                    <a:pt x="2265916" y="0"/>
                  </a:lnTo>
                  <a:lnTo>
                    <a:pt x="2265916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 bIns="376936" lIns="376936" numCol="1" rIns="376936" spcCol="1270" spcFirstLastPara="0" tIns="401202" vert="horz" wrap="square">
              <a:noAutofit/>
            </a:bodyPr>
            <a:lstStyle/>
            <a:p>
              <a:pPr algn="l" defTabSz="1822450" indent="-285750" lvl="1" marL="28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altLang="en-US" kern="1200" lang="zh-CN" sz="4100"/>
            </a:p>
          </p:txBody>
        </p:sp>
        <p:sp>
          <p:nvSpPr>
            <p:cNvPr id="105" name="任意多边形 104"/>
            <p:cNvSpPr/>
            <p:nvPr/>
          </p:nvSpPr>
          <p:spPr>
            <a:xfrm rot="16200000">
              <a:off x="3506883" y="3501784"/>
              <a:ext cx="4226560" cy="454906"/>
            </a:xfrm>
            <a:custGeom>
              <a:gdLst>
                <a:gd fmla="*/ 0 w 4226560" name="connsiteX0"/>
                <a:gd fmla="*/ 0 h 454906" name="connsiteY0"/>
                <a:gd fmla="*/ 4226560 w 4226560" name="connsiteX1"/>
                <a:gd fmla="*/ 0 h 454906" name="connsiteY1"/>
                <a:gd fmla="*/ 4226560 w 4226560" name="connsiteX2"/>
                <a:gd fmla="*/ 454906 h 454906" name="connsiteY2"/>
                <a:gd fmla="*/ 0 w 4226560" name="connsiteX3"/>
                <a:gd fmla="*/ 454906 h 454906" name="connsiteY3"/>
                <a:gd fmla="*/ 0 w 4226560" name="connsiteX4"/>
                <a:gd fmla="*/ 0 h 45490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54906" w="4226560">
                  <a:moveTo>
                    <a:pt x="0" y="0"/>
                  </a:moveTo>
                  <a:lnTo>
                    <a:pt x="4226560" y="0"/>
                  </a:lnTo>
                  <a:lnTo>
                    <a:pt x="4226560" y="454906"/>
                  </a:lnTo>
                  <a:lnTo>
                    <a:pt x="0" y="454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5326"/>
            </a:solidFill>
            <a:ln>
              <a:noFill/>
            </a:ln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t" anchorCtr="0" bIns="0" lIns="-1" numCol="1" rIns="401202" spcCol="1270" spcFirstLastPara="0" tIns="-1" vert="horz" wrap="square">
              <a:noAutofit/>
            </a:bodyPr>
            <a:lstStyle/>
            <a:p>
              <a:pPr algn="r" defTabSz="9779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2200"/>
            </a:p>
          </p:txBody>
        </p:sp>
        <p:sp>
          <p:nvSpPr>
            <p:cNvPr id="106" name="任意多边形 105"/>
            <p:cNvSpPr/>
            <p:nvPr/>
          </p:nvSpPr>
          <p:spPr>
            <a:xfrm>
              <a:off x="5847616" y="1615957"/>
              <a:ext cx="2265916" cy="4226560"/>
            </a:xfrm>
            <a:custGeom>
              <a:gdLst>
                <a:gd fmla="*/ 0 w 2265916" name="connsiteX0"/>
                <a:gd fmla="*/ 0 h 4226560" name="connsiteY0"/>
                <a:gd fmla="*/ 2265916 w 2265916" name="connsiteX1"/>
                <a:gd fmla="*/ 0 h 4226560" name="connsiteY1"/>
                <a:gd fmla="*/ 2265916 w 2265916" name="connsiteX2"/>
                <a:gd fmla="*/ 4226560 h 4226560" name="connsiteY2"/>
                <a:gd fmla="*/ 0 w 2265916" name="connsiteX3"/>
                <a:gd fmla="*/ 4226560 h 4226560" name="connsiteY3"/>
                <a:gd fmla="*/ 0 w 2265916" name="connsiteX4"/>
                <a:gd fmla="*/ 0 h 422656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26560" w="2265916">
                  <a:moveTo>
                    <a:pt x="0" y="0"/>
                  </a:moveTo>
                  <a:lnTo>
                    <a:pt x="2265916" y="0"/>
                  </a:lnTo>
                  <a:lnTo>
                    <a:pt x="2265916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5326"/>
            </a:solidFill>
            <a:ln>
              <a:noFill/>
            </a:ln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 bIns="376936" lIns="376936" numCol="1" rIns="376936" spcCol="1270" spcFirstLastPara="0" tIns="401202" vert="horz" wrap="square">
              <a:noAutofit/>
            </a:bodyPr>
            <a:lstStyle/>
            <a:p>
              <a:pPr algn="l" defTabSz="1822450" indent="-285750" lvl="1" marL="28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altLang="en-US" kern="1200" lang="zh-CN" sz="4100"/>
            </a:p>
          </p:txBody>
        </p:sp>
        <p:sp>
          <p:nvSpPr>
            <p:cNvPr id="108" name="任意多边形 107"/>
            <p:cNvSpPr/>
            <p:nvPr/>
          </p:nvSpPr>
          <p:spPr>
            <a:xfrm rot="16200000">
              <a:off x="6811391" y="3501784"/>
              <a:ext cx="4226560" cy="454906"/>
            </a:xfrm>
            <a:custGeom>
              <a:gdLst>
                <a:gd fmla="*/ 0 w 4226560" name="connsiteX0"/>
                <a:gd fmla="*/ 0 h 454906" name="connsiteY0"/>
                <a:gd fmla="*/ 4226560 w 4226560" name="connsiteX1"/>
                <a:gd fmla="*/ 0 h 454906" name="connsiteY1"/>
                <a:gd fmla="*/ 4226560 w 4226560" name="connsiteX2"/>
                <a:gd fmla="*/ 454906 h 454906" name="connsiteY2"/>
                <a:gd fmla="*/ 0 w 4226560" name="connsiteX3"/>
                <a:gd fmla="*/ 454906 h 454906" name="connsiteY3"/>
                <a:gd fmla="*/ 0 w 4226560" name="connsiteX4"/>
                <a:gd fmla="*/ 0 h 45490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54906" w="4226560">
                  <a:moveTo>
                    <a:pt x="0" y="0"/>
                  </a:moveTo>
                  <a:lnTo>
                    <a:pt x="4226560" y="0"/>
                  </a:lnTo>
                  <a:lnTo>
                    <a:pt x="4226560" y="454906"/>
                  </a:lnTo>
                  <a:lnTo>
                    <a:pt x="0" y="454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A93B"/>
            </a:solidFill>
            <a:ln>
              <a:noFill/>
            </a:ln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t" anchorCtr="0" bIns="-1" lIns="0" numCol="1" rIns="401202" spcCol="1270" spcFirstLastPara="0" tIns="0" vert="horz" wrap="square">
              <a:noAutofit/>
            </a:bodyPr>
            <a:lstStyle/>
            <a:p>
              <a:pPr algn="r" defTabSz="9779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2200"/>
            </a:p>
          </p:txBody>
        </p:sp>
        <p:sp>
          <p:nvSpPr>
            <p:cNvPr id="109" name="任意多边形 108"/>
            <p:cNvSpPr/>
            <p:nvPr/>
          </p:nvSpPr>
          <p:spPr>
            <a:xfrm>
              <a:off x="9152124" y="1615957"/>
              <a:ext cx="2265916" cy="4226560"/>
            </a:xfrm>
            <a:custGeom>
              <a:gdLst>
                <a:gd fmla="*/ 0 w 2265916" name="connsiteX0"/>
                <a:gd fmla="*/ 0 h 4226560" name="connsiteY0"/>
                <a:gd fmla="*/ 2265916 w 2265916" name="connsiteX1"/>
                <a:gd fmla="*/ 0 h 4226560" name="connsiteY1"/>
                <a:gd fmla="*/ 2265916 w 2265916" name="connsiteX2"/>
                <a:gd fmla="*/ 4226560 h 4226560" name="connsiteY2"/>
                <a:gd fmla="*/ 0 w 2265916" name="connsiteX3"/>
                <a:gd fmla="*/ 4226560 h 4226560" name="connsiteY3"/>
                <a:gd fmla="*/ 0 w 2265916" name="connsiteX4"/>
                <a:gd fmla="*/ 0 h 422656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26560" w="2265916">
                  <a:moveTo>
                    <a:pt x="0" y="0"/>
                  </a:moveTo>
                  <a:lnTo>
                    <a:pt x="2265916" y="0"/>
                  </a:lnTo>
                  <a:lnTo>
                    <a:pt x="2265916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A93B"/>
            </a:solidFill>
            <a:ln>
              <a:noFill/>
            </a:ln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 bIns="376936" lIns="376936" numCol="1" rIns="376936" spcCol="1270" spcFirstLastPara="0" tIns="401202" vert="horz" wrap="square">
              <a:noAutofit/>
            </a:bodyPr>
            <a:lstStyle/>
            <a:p>
              <a:pPr algn="l" defTabSz="1822450" indent="-285750" lvl="1" marL="28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altLang="en-US" kern="1200" lang="zh-CN" sz="4100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2233487" y="2467342"/>
            <a:ext cx="145136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0" lang="en-US" smtClean="0" sz="2800">
                <a:ln>
                  <a:noFill/>
                </a:ln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766281" y="2467342"/>
            <a:ext cx="145136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0" lang="en-US" smtClean="0" sz="2800">
                <a:ln>
                  <a:noFill/>
                </a:ln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4936839" y="4096095"/>
            <a:ext cx="2892448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ea charset="-127" panose="020b0600000101010101" pitchFamily="34" typeface="Gulim"/>
              </a:rPr>
              <a:t>Some text about your  related goes here Some text about your  related goes here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9422314" y="2467342"/>
            <a:ext cx="1451361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0" lang="en-US" smtClean="0" sz="2800">
                <a:ln>
                  <a:noFill/>
                </a:ln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1717675" y="2728952"/>
            <a:ext cx="2432399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8000">
                <a:solidFill>
                  <a:schemeClr val="bg1"/>
                </a:solidFill>
              </a:rPr>
              <a:t>40%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5142632" y="2728952"/>
            <a:ext cx="2686655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8000">
                <a:solidFill>
                  <a:schemeClr val="bg1"/>
                </a:solidFill>
              </a:rPr>
              <a:t>110%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8992574" y="2728952"/>
            <a:ext cx="2432399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800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1364120" y="4070328"/>
            <a:ext cx="2892448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ea charset="-127" panose="020b0600000101010101" pitchFamily="34" typeface="Gulim"/>
              </a:rPr>
              <a:t>Some text about your  related goes here Some text about your  related goes here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532525" y="4096095"/>
            <a:ext cx="2892448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  <a:ea charset="-127" panose="020b0600000101010101" pitchFamily="34" typeface="Gulim"/>
              </a:rPr>
              <a:t>Some text about your  related goes here Some text about your  related goes here</a:t>
            </a:r>
          </a:p>
        </p:txBody>
      </p:sp>
    </p:spTree>
    <p:extLst>
      <p:ext uri="{BB962C8B-B14F-4D97-AF65-F5344CB8AC3E}">
        <p14:creationId val="1043285142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fmla="val 31818" name="adj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矩形 20"/>
          <p:cNvSpPr/>
          <p:nvPr/>
        </p:nvSpPr>
        <p:spPr>
          <a:xfrm>
            <a:off x="1102188" y="222011"/>
            <a:ext cx="571496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32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Click To Change The Title</a:t>
            </a:r>
          </a:p>
        </p:txBody>
      </p:sp>
      <p:grpSp>
        <p:nvGrpSpPr>
          <p:cNvPr id="101" name="组合 100"/>
          <p:cNvGrpSpPr/>
          <p:nvPr/>
        </p:nvGrpSpPr>
        <p:grpSpPr>
          <a:xfrm>
            <a:off x="1121130" y="1776674"/>
            <a:ext cx="10123462" cy="4226560"/>
            <a:chOff x="2088203" y="1615957"/>
            <a:chExt cx="9329837" cy="4226560"/>
          </a:xfrm>
        </p:grpSpPr>
        <p:sp>
          <p:nvSpPr>
            <p:cNvPr id="102" name="任意多边形 101"/>
            <p:cNvSpPr/>
            <p:nvPr/>
          </p:nvSpPr>
          <p:spPr>
            <a:xfrm rot="16200000">
              <a:off x="202376" y="3501784"/>
              <a:ext cx="4226560" cy="454906"/>
            </a:xfrm>
            <a:custGeom>
              <a:gdLst>
                <a:gd fmla="*/ 0 w 4226560" name="connsiteX0"/>
                <a:gd fmla="*/ 0 h 454906" name="connsiteY0"/>
                <a:gd fmla="*/ 4226560 w 4226560" name="connsiteX1"/>
                <a:gd fmla="*/ 0 h 454906" name="connsiteY1"/>
                <a:gd fmla="*/ 4226560 w 4226560" name="connsiteX2"/>
                <a:gd fmla="*/ 454906 h 454906" name="connsiteY2"/>
                <a:gd fmla="*/ 0 w 4226560" name="connsiteX3"/>
                <a:gd fmla="*/ 454906 h 454906" name="connsiteY3"/>
                <a:gd fmla="*/ 0 w 4226560" name="connsiteX4"/>
                <a:gd fmla="*/ 0 h 45490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54906" w="4226560">
                  <a:moveTo>
                    <a:pt x="0" y="0"/>
                  </a:moveTo>
                  <a:lnTo>
                    <a:pt x="4226560" y="0"/>
                  </a:lnTo>
                  <a:lnTo>
                    <a:pt x="4226560" y="454906"/>
                  </a:lnTo>
                  <a:lnTo>
                    <a:pt x="0" y="454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t" anchorCtr="0" bIns="0" lIns="0" numCol="1" rIns="401202" spcCol="1270" spcFirstLastPara="0" tIns="0" vert="horz" wrap="square">
              <a:noAutofit/>
            </a:bodyPr>
            <a:lstStyle/>
            <a:p>
              <a:pPr algn="r" defTabSz="9779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2200"/>
            </a:p>
          </p:txBody>
        </p:sp>
        <p:sp>
          <p:nvSpPr>
            <p:cNvPr id="103" name="任意多边形 102"/>
            <p:cNvSpPr/>
            <p:nvPr/>
          </p:nvSpPr>
          <p:spPr>
            <a:xfrm>
              <a:off x="2543108" y="1615957"/>
              <a:ext cx="2265916" cy="4226560"/>
            </a:xfrm>
            <a:custGeom>
              <a:gdLst>
                <a:gd fmla="*/ 0 w 2265916" name="connsiteX0"/>
                <a:gd fmla="*/ 0 h 4226560" name="connsiteY0"/>
                <a:gd fmla="*/ 2265916 w 2265916" name="connsiteX1"/>
                <a:gd fmla="*/ 0 h 4226560" name="connsiteY1"/>
                <a:gd fmla="*/ 2265916 w 2265916" name="connsiteX2"/>
                <a:gd fmla="*/ 4226560 h 4226560" name="connsiteY2"/>
                <a:gd fmla="*/ 0 w 2265916" name="connsiteX3"/>
                <a:gd fmla="*/ 4226560 h 4226560" name="connsiteY3"/>
                <a:gd fmla="*/ 0 w 2265916" name="connsiteX4"/>
                <a:gd fmla="*/ 0 h 422656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26560" w="2265916">
                  <a:moveTo>
                    <a:pt x="0" y="0"/>
                  </a:moveTo>
                  <a:lnTo>
                    <a:pt x="2265916" y="0"/>
                  </a:lnTo>
                  <a:lnTo>
                    <a:pt x="2265916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 bIns="376936" lIns="376936" numCol="1" rIns="376936" spcCol="1270" spcFirstLastPara="0" tIns="401202" vert="horz" wrap="square">
              <a:noAutofit/>
            </a:bodyPr>
            <a:lstStyle/>
            <a:p>
              <a:pPr algn="l" defTabSz="1822450" indent="-285750" lvl="1" marL="28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altLang="en-US" kern="1200" lang="zh-CN" sz="4100"/>
            </a:p>
          </p:txBody>
        </p:sp>
        <p:sp>
          <p:nvSpPr>
            <p:cNvPr id="105" name="任意多边形 104"/>
            <p:cNvSpPr/>
            <p:nvPr/>
          </p:nvSpPr>
          <p:spPr>
            <a:xfrm rot="16200000">
              <a:off x="3506883" y="3501784"/>
              <a:ext cx="4226560" cy="454906"/>
            </a:xfrm>
            <a:custGeom>
              <a:gdLst>
                <a:gd fmla="*/ 0 w 4226560" name="connsiteX0"/>
                <a:gd fmla="*/ 0 h 454906" name="connsiteY0"/>
                <a:gd fmla="*/ 4226560 w 4226560" name="connsiteX1"/>
                <a:gd fmla="*/ 0 h 454906" name="connsiteY1"/>
                <a:gd fmla="*/ 4226560 w 4226560" name="connsiteX2"/>
                <a:gd fmla="*/ 454906 h 454906" name="connsiteY2"/>
                <a:gd fmla="*/ 0 w 4226560" name="connsiteX3"/>
                <a:gd fmla="*/ 454906 h 454906" name="connsiteY3"/>
                <a:gd fmla="*/ 0 w 4226560" name="connsiteX4"/>
                <a:gd fmla="*/ 0 h 45490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54906" w="4226560">
                  <a:moveTo>
                    <a:pt x="0" y="0"/>
                  </a:moveTo>
                  <a:lnTo>
                    <a:pt x="4226560" y="0"/>
                  </a:lnTo>
                  <a:lnTo>
                    <a:pt x="4226560" y="454906"/>
                  </a:lnTo>
                  <a:lnTo>
                    <a:pt x="0" y="454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5326"/>
            </a:solidFill>
            <a:ln>
              <a:noFill/>
            </a:ln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t" anchorCtr="0" bIns="0" lIns="-1" numCol="1" rIns="401202" spcCol="1270" spcFirstLastPara="0" tIns="-1" vert="horz" wrap="square">
              <a:noAutofit/>
            </a:bodyPr>
            <a:lstStyle/>
            <a:p>
              <a:pPr algn="r" defTabSz="9779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2200"/>
            </a:p>
          </p:txBody>
        </p:sp>
        <p:sp>
          <p:nvSpPr>
            <p:cNvPr id="106" name="任意多边形 105"/>
            <p:cNvSpPr/>
            <p:nvPr/>
          </p:nvSpPr>
          <p:spPr>
            <a:xfrm>
              <a:off x="5847616" y="1615957"/>
              <a:ext cx="2265916" cy="4226560"/>
            </a:xfrm>
            <a:custGeom>
              <a:gdLst>
                <a:gd fmla="*/ 0 w 2265916" name="connsiteX0"/>
                <a:gd fmla="*/ 0 h 4226560" name="connsiteY0"/>
                <a:gd fmla="*/ 2265916 w 2265916" name="connsiteX1"/>
                <a:gd fmla="*/ 0 h 4226560" name="connsiteY1"/>
                <a:gd fmla="*/ 2265916 w 2265916" name="connsiteX2"/>
                <a:gd fmla="*/ 4226560 h 4226560" name="connsiteY2"/>
                <a:gd fmla="*/ 0 w 2265916" name="connsiteX3"/>
                <a:gd fmla="*/ 4226560 h 4226560" name="connsiteY3"/>
                <a:gd fmla="*/ 0 w 2265916" name="connsiteX4"/>
                <a:gd fmla="*/ 0 h 422656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26560" w="2265916">
                  <a:moveTo>
                    <a:pt x="0" y="0"/>
                  </a:moveTo>
                  <a:lnTo>
                    <a:pt x="2265916" y="0"/>
                  </a:lnTo>
                  <a:lnTo>
                    <a:pt x="2265916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5326"/>
            </a:solidFill>
            <a:ln>
              <a:noFill/>
            </a:ln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 bIns="376936" lIns="376936" numCol="1" rIns="376936" spcCol="1270" spcFirstLastPara="0" tIns="401202" vert="horz" wrap="square">
              <a:noAutofit/>
            </a:bodyPr>
            <a:lstStyle/>
            <a:p>
              <a:pPr algn="l" defTabSz="1822450" indent="-285750" lvl="1" marL="28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altLang="en-US" kern="1200" lang="zh-CN" sz="4100"/>
            </a:p>
          </p:txBody>
        </p:sp>
        <p:sp>
          <p:nvSpPr>
            <p:cNvPr id="108" name="任意多边形 107"/>
            <p:cNvSpPr/>
            <p:nvPr/>
          </p:nvSpPr>
          <p:spPr>
            <a:xfrm rot="16200000">
              <a:off x="6811391" y="3501784"/>
              <a:ext cx="4226560" cy="454906"/>
            </a:xfrm>
            <a:custGeom>
              <a:gdLst>
                <a:gd fmla="*/ 0 w 4226560" name="connsiteX0"/>
                <a:gd fmla="*/ 0 h 454906" name="connsiteY0"/>
                <a:gd fmla="*/ 4226560 w 4226560" name="connsiteX1"/>
                <a:gd fmla="*/ 0 h 454906" name="connsiteY1"/>
                <a:gd fmla="*/ 4226560 w 4226560" name="connsiteX2"/>
                <a:gd fmla="*/ 454906 h 454906" name="connsiteY2"/>
                <a:gd fmla="*/ 0 w 4226560" name="connsiteX3"/>
                <a:gd fmla="*/ 454906 h 454906" name="connsiteY3"/>
                <a:gd fmla="*/ 0 w 4226560" name="connsiteX4"/>
                <a:gd fmla="*/ 0 h 454906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54906" w="4226560">
                  <a:moveTo>
                    <a:pt x="0" y="0"/>
                  </a:moveTo>
                  <a:lnTo>
                    <a:pt x="4226560" y="0"/>
                  </a:lnTo>
                  <a:lnTo>
                    <a:pt x="4226560" y="454906"/>
                  </a:lnTo>
                  <a:lnTo>
                    <a:pt x="0" y="4549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A93B"/>
            </a:solidFill>
            <a:ln>
              <a:noFill/>
            </a:ln>
          </p:spPr>
          <p:style>
            <a:lnRef idx="0">
              <a:scrgbClr b="0" g="0" r="0"/>
            </a:lnRef>
            <a:fillRef idx="0">
              <a:scrgbClr b="0" g="0" r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anchor="t" anchorCtr="0" bIns="-1" lIns="0" numCol="1" rIns="401202" spcCol="1270" spcFirstLastPara="0" tIns="0" vert="horz" wrap="square">
              <a:noAutofit/>
            </a:bodyPr>
            <a:lstStyle/>
            <a:p>
              <a:pPr algn="r" defTabSz="9779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altLang="en-US" kern="1200" lang="zh-CN" sz="2200"/>
            </a:p>
          </p:txBody>
        </p:sp>
        <p:sp>
          <p:nvSpPr>
            <p:cNvPr id="109" name="任意多边形 108"/>
            <p:cNvSpPr/>
            <p:nvPr/>
          </p:nvSpPr>
          <p:spPr>
            <a:xfrm>
              <a:off x="9152124" y="1615957"/>
              <a:ext cx="2265916" cy="4226560"/>
            </a:xfrm>
            <a:custGeom>
              <a:gdLst>
                <a:gd fmla="*/ 0 w 2265916" name="connsiteX0"/>
                <a:gd fmla="*/ 0 h 4226560" name="connsiteY0"/>
                <a:gd fmla="*/ 2265916 w 2265916" name="connsiteX1"/>
                <a:gd fmla="*/ 0 h 4226560" name="connsiteY1"/>
                <a:gd fmla="*/ 2265916 w 2265916" name="connsiteX2"/>
                <a:gd fmla="*/ 4226560 h 4226560" name="connsiteY2"/>
                <a:gd fmla="*/ 0 w 2265916" name="connsiteX3"/>
                <a:gd fmla="*/ 4226560 h 4226560" name="connsiteY3"/>
                <a:gd fmla="*/ 0 w 2265916" name="connsiteX4"/>
                <a:gd fmla="*/ 0 h 4226560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4226560" w="2265916">
                  <a:moveTo>
                    <a:pt x="0" y="0"/>
                  </a:moveTo>
                  <a:lnTo>
                    <a:pt x="2265916" y="0"/>
                  </a:lnTo>
                  <a:lnTo>
                    <a:pt x="2265916" y="4226560"/>
                  </a:lnTo>
                  <a:lnTo>
                    <a:pt x="0" y="42265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A93B"/>
            </a:solidFill>
            <a:ln>
              <a:noFill/>
            </a:ln>
          </p:spPr>
          <p:style>
            <a:lnRef idx="2">
              <a:scrgbClr b="0" g="0" r="0"/>
            </a:lnRef>
            <a:fillRef idx="1">
              <a:scrgbClr b="0" g="0" r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t" anchorCtr="0" bIns="376936" lIns="376936" numCol="1" rIns="376936" spcCol="1270" spcFirstLastPara="0" tIns="401202" vert="horz" wrap="square">
              <a:noAutofit/>
            </a:bodyPr>
            <a:lstStyle/>
            <a:p>
              <a:pPr algn="l" defTabSz="1822450" indent="-285750" lvl="1" marL="28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altLang="en-US" kern="1200" lang="zh-CN" sz="4100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2015987" y="2148707"/>
            <a:ext cx="145136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0" lang="en-US" smtClean="0" sz="3600">
                <a:ln>
                  <a:noFill/>
                </a:ln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240086" y="4459732"/>
            <a:ext cx="2892448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</a:rPr>
              <a:t>Some text about your  related goes here Some text about your  related goes here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505774" y="2148707"/>
            <a:ext cx="145136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0" lang="en-US" smtClean="0" sz="3600">
                <a:ln>
                  <a:noFill/>
                </a:ln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9233927" y="2148707"/>
            <a:ext cx="1451361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0" lang="en-US" smtClean="0" sz="3600">
                <a:ln>
                  <a:noFill/>
                </a:ln>
                <a:solidFill>
                  <a:schemeClr val="bg1"/>
                </a:solidFill>
              </a:rPr>
              <a:t>TITLE</a:t>
            </a:r>
          </a:p>
        </p:txBody>
      </p:sp>
      <p:graphicFrame>
        <p:nvGraphicFramePr>
          <p:cNvPr id="62" name="图表 61"/>
          <p:cNvGraphicFramePr/>
          <p:nvPr>
            <p:extLst>
              <p:ext uri="{D42A27DB-BD31-4B8C-83A1-F6EECF244321}">
                <p14:modId val="3456979044"/>
              </p:ext>
            </p:extLst>
          </p:nvPr>
        </p:nvGraphicFramePr>
        <p:xfrm>
          <a:off x="870406" y="2579519"/>
          <a:ext cx="3450871" cy="1932051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63" name="图表 62"/>
          <p:cNvGraphicFramePr/>
          <p:nvPr>
            <p:extLst>
              <p:ext uri="{D42A27DB-BD31-4B8C-83A1-F6EECF244321}">
                <p14:modId val="2224420112"/>
              </p:ext>
            </p:extLst>
          </p:nvPr>
        </p:nvGraphicFramePr>
        <p:xfrm>
          <a:off x="4348578" y="2623764"/>
          <a:ext cx="3450871" cy="1932051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aphicFrame>
        <p:nvGraphicFramePr>
          <p:cNvPr id="64" name="图表 63"/>
          <p:cNvGraphicFramePr/>
          <p:nvPr>
            <p:extLst>
              <p:ext uri="{D42A27DB-BD31-4B8C-83A1-F6EECF244321}">
                <p14:modId val="3559722190"/>
              </p:ext>
            </p:extLst>
          </p:nvPr>
        </p:nvGraphicFramePr>
        <p:xfrm>
          <a:off x="8043038" y="2658177"/>
          <a:ext cx="3450871" cy="1932051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sp>
        <p:nvSpPr>
          <p:cNvPr id="65" name="文本框 64"/>
          <p:cNvSpPr txBox="1"/>
          <p:nvPr/>
        </p:nvSpPr>
        <p:spPr>
          <a:xfrm>
            <a:off x="4799978" y="4459732"/>
            <a:ext cx="2892448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</a:rPr>
              <a:t>Some text about your  related goes here Some text about your  related goes here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8483537" y="4459732"/>
            <a:ext cx="2892448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</a:rPr>
              <a:t>Some text about your  related goes here Some text about your  related goes here</a:t>
            </a:r>
          </a:p>
        </p:txBody>
      </p:sp>
    </p:spTree>
    <p:extLst>
      <p:ext uri="{BB962C8B-B14F-4D97-AF65-F5344CB8AC3E}">
        <p14:creationId val="2440047207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fmla="val 31818" name="adj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4" name="矩形 63"/>
          <p:cNvSpPr/>
          <p:nvPr/>
        </p:nvSpPr>
        <p:spPr>
          <a:xfrm>
            <a:off x="0" y="2241106"/>
            <a:ext cx="12192000" cy="3629025"/>
          </a:xfrm>
          <a:prstGeom prst="rect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5" name="矩形 64"/>
          <p:cNvSpPr/>
          <p:nvPr/>
        </p:nvSpPr>
        <p:spPr>
          <a:xfrm>
            <a:off x="0" y="2261552"/>
            <a:ext cx="3395572" cy="1787165"/>
          </a:xfrm>
          <a:prstGeom prst="rect">
            <a:avLst/>
          </a:prstGeom>
          <a:solidFill>
            <a:srgbClr val="1B8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6" name="矩形 65"/>
          <p:cNvSpPr/>
          <p:nvPr/>
        </p:nvSpPr>
        <p:spPr>
          <a:xfrm>
            <a:off x="26899" y="2282941"/>
            <a:ext cx="1495034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2800">
                <a:solidFill>
                  <a:schemeClr val="bg1"/>
                </a:solidFill>
                <a:ea charset="-127" panose="020b0600000101010101" pitchFamily="34" typeface="Gulim"/>
              </a:rPr>
              <a:t>Title</a:t>
            </a:r>
          </a:p>
        </p:txBody>
      </p:sp>
      <p:pic>
        <p:nvPicPr>
          <p:cNvPr id="76" name="图片 7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591357" y="2261551"/>
            <a:ext cx="6451600" cy="3629025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-868" l="15896" r="17732" t="868"/>
          <a:stretch>
            <a:fillRect/>
          </a:stretch>
        </p:blipFill>
        <p:spPr>
          <a:xfrm>
            <a:off x="10166478" y="2261551"/>
            <a:ext cx="1943100" cy="1645966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3069" r="11526"/>
          <a:stretch>
            <a:fillRect/>
          </a:stretch>
        </p:blipFill>
        <p:spPr>
          <a:xfrm>
            <a:off x="10148340" y="4157280"/>
            <a:ext cx="1961237" cy="1733296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102188" y="222011"/>
            <a:ext cx="571496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32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Click To Change The Title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5709" y="2725278"/>
            <a:ext cx="2892448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</a:rPr>
              <a:t>Some text about your  related goes here Some text about your  related goes here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4048717"/>
            <a:ext cx="3395572" cy="1841859"/>
          </a:xfrm>
          <a:prstGeom prst="rect">
            <a:avLst/>
          </a:prstGeom>
          <a:solidFill>
            <a:srgbClr val="4BA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矩形 21"/>
          <p:cNvSpPr/>
          <p:nvPr/>
        </p:nvSpPr>
        <p:spPr>
          <a:xfrm>
            <a:off x="26899" y="3993373"/>
            <a:ext cx="1495034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2800">
                <a:solidFill>
                  <a:schemeClr val="bg1"/>
                </a:solidFill>
                <a:ea charset="-127" panose="020b0600000101010101" pitchFamily="34" typeface="Gulim"/>
              </a:rPr>
              <a:t>Title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5709" y="4414421"/>
            <a:ext cx="2892448" cy="131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2000">
                <a:solidFill>
                  <a:schemeClr val="bg1"/>
                </a:solidFill>
              </a:rPr>
              <a:t>Some text about your  related goes here Some text about your  related goes here</a:t>
            </a:r>
          </a:p>
        </p:txBody>
      </p:sp>
      <p:sp>
        <p:nvSpPr>
          <p:cNvPr id="27" name="矩形 26"/>
          <p:cNvSpPr/>
          <p:nvPr/>
        </p:nvSpPr>
        <p:spPr>
          <a:xfrm>
            <a:off x="8834284" y="5023928"/>
            <a:ext cx="1208673" cy="518160"/>
          </a:xfrm>
          <a:prstGeom prst="rect">
            <a:avLst/>
          </a:prstGeom>
          <a:solidFill>
            <a:srgbClr val="EA5326"/>
          </a:solidFill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2800">
                <a:solidFill>
                  <a:schemeClr val="bg1"/>
                </a:solidFill>
                <a:ea charset="-127" panose="020b0600000101010101" pitchFamily="34" typeface="Gulim"/>
              </a:rPr>
              <a:t>Title</a:t>
            </a:r>
          </a:p>
        </p:txBody>
      </p:sp>
      <p:sp>
        <p:nvSpPr>
          <p:cNvPr id="28" name="矩形 27"/>
          <p:cNvSpPr/>
          <p:nvPr/>
        </p:nvSpPr>
        <p:spPr>
          <a:xfrm>
            <a:off x="10166479" y="3125387"/>
            <a:ext cx="1495034" cy="5181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2800">
                <a:solidFill>
                  <a:schemeClr val="bg1"/>
                </a:solidFill>
                <a:ea charset="-127" panose="020b0600000101010101" pitchFamily="34" typeface="Gulim"/>
              </a:rPr>
              <a:t>Title</a:t>
            </a:r>
          </a:p>
        </p:txBody>
      </p:sp>
      <p:sp>
        <p:nvSpPr>
          <p:cNvPr id="29" name="矩形 28"/>
          <p:cNvSpPr/>
          <p:nvPr/>
        </p:nvSpPr>
        <p:spPr>
          <a:xfrm>
            <a:off x="10166479" y="5071008"/>
            <a:ext cx="1495034" cy="51816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2800">
                <a:solidFill>
                  <a:schemeClr val="bg1"/>
                </a:solidFill>
                <a:ea charset="-127" panose="020b0600000101010101" pitchFamily="34" typeface="Gulim"/>
              </a:rPr>
              <a:t>Title</a:t>
            </a:r>
          </a:p>
        </p:txBody>
      </p:sp>
    </p:spTree>
    <p:extLst>
      <p:ext uri="{BB962C8B-B14F-4D97-AF65-F5344CB8AC3E}">
        <p14:creationId val="3162029474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6188" t="26188"/>
          <a:stretch>
            <a:fillRect/>
          </a:stretch>
        </p:blipFill>
        <p:spPr>
          <a:xfrm>
            <a:off x="0" y="0"/>
            <a:ext cx="12192000" cy="6858000"/>
          </a:xfrm>
          <a:prstGeom prst="rtTriangle">
            <a:avLst/>
          </a:prstGeom>
          <a:effectLst>
            <a:reflection algn="bl" dir="5400000" dist="50800" endPos="0" rotWithShape="0" sy="-100000"/>
          </a:effectLst>
        </p:spPr>
      </p:pic>
      <p:sp>
        <p:nvSpPr>
          <p:cNvPr id="7" name="矩形 6"/>
          <p:cNvSpPr/>
          <p:nvPr/>
        </p:nvSpPr>
        <p:spPr>
          <a:xfrm>
            <a:off x="1615416" y="4348774"/>
            <a:ext cx="8144511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60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ADD YOUR TITLE</a:t>
            </a:r>
          </a:p>
        </p:txBody>
      </p:sp>
      <p:sp>
        <p:nvSpPr>
          <p:cNvPr id="9" name="矩形 8"/>
          <p:cNvSpPr/>
          <p:nvPr/>
        </p:nvSpPr>
        <p:spPr>
          <a:xfrm>
            <a:off x="1719409" y="5418570"/>
            <a:ext cx="6410644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ea charset="-127" panose="020b0600000101010101" pitchFamily="34" typeface="Gulim"/>
              </a:rPr>
              <a:t>Some text about your  related goes here Some text about your  related goes here</a:t>
            </a:r>
          </a:p>
        </p:txBody>
      </p:sp>
      <p:sp>
        <p:nvSpPr>
          <p:cNvPr id="10" name="任意多边形 9"/>
          <p:cNvSpPr/>
          <p:nvPr/>
        </p:nvSpPr>
        <p:spPr>
          <a:xfrm>
            <a:off x="0" y="3901927"/>
            <a:ext cx="1714384" cy="2509335"/>
          </a:xfrm>
          <a:custGeom>
            <a:rect b="b" l="l" r="r" t="t"/>
            <a:pathLst>
              <a:path h="2509335" w="1714384">
                <a:moveTo>
                  <a:pt x="1022345" y="361734"/>
                </a:moveTo>
                <a:cubicBezTo>
                  <a:pt x="1065071" y="361734"/>
                  <a:pt x="1101635" y="376729"/>
                  <a:pt x="1132036" y="406719"/>
                </a:cubicBezTo>
                <a:cubicBezTo>
                  <a:pt x="1162437" y="436710"/>
                  <a:pt x="1177638" y="473068"/>
                  <a:pt x="1177638" y="515794"/>
                </a:cubicBezTo>
                <a:cubicBezTo>
                  <a:pt x="1177638" y="557699"/>
                  <a:pt x="1162437" y="593852"/>
                  <a:pt x="1132036" y="624253"/>
                </a:cubicBezTo>
                <a:cubicBezTo>
                  <a:pt x="1101635" y="654654"/>
                  <a:pt x="1065071" y="669855"/>
                  <a:pt x="1022345" y="669855"/>
                </a:cubicBezTo>
                <a:cubicBezTo>
                  <a:pt x="981262" y="669855"/>
                  <a:pt x="945315" y="654449"/>
                  <a:pt x="914503" y="623636"/>
                </a:cubicBezTo>
                <a:cubicBezTo>
                  <a:pt x="883690" y="592824"/>
                  <a:pt x="868284" y="556877"/>
                  <a:pt x="868284" y="515794"/>
                </a:cubicBezTo>
                <a:cubicBezTo>
                  <a:pt x="868284" y="473890"/>
                  <a:pt x="883690" y="437737"/>
                  <a:pt x="914503" y="407336"/>
                </a:cubicBezTo>
                <a:cubicBezTo>
                  <a:pt x="945315" y="376935"/>
                  <a:pt x="981262" y="361734"/>
                  <a:pt x="1022345" y="361734"/>
                </a:cubicBezTo>
                <a:close/>
                <a:moveTo>
                  <a:pt x="584813" y="0"/>
                </a:moveTo>
                <a:lnTo>
                  <a:pt x="804812" y="40056"/>
                </a:lnTo>
                <a:lnTo>
                  <a:pt x="562012" y="1311362"/>
                </a:lnTo>
                <a:lnTo>
                  <a:pt x="814671" y="1313827"/>
                </a:lnTo>
                <a:lnTo>
                  <a:pt x="802347" y="1029123"/>
                </a:lnTo>
                <a:lnTo>
                  <a:pt x="999544" y="981057"/>
                </a:lnTo>
                <a:lnTo>
                  <a:pt x="1005706" y="1317524"/>
                </a:lnTo>
                <a:lnTo>
                  <a:pt x="1135117" y="1319989"/>
                </a:lnTo>
                <a:lnTo>
                  <a:pt x="1135117" y="813439"/>
                </a:lnTo>
                <a:lnTo>
                  <a:pt x="1339709" y="807276"/>
                </a:lnTo>
                <a:lnTo>
                  <a:pt x="1317525" y="1323687"/>
                </a:lnTo>
                <a:lnTo>
                  <a:pt x="1672480" y="1329849"/>
                </a:lnTo>
                <a:lnTo>
                  <a:pt x="1714384" y="1518419"/>
                </a:lnTo>
                <a:lnTo>
                  <a:pt x="1305200" y="1612088"/>
                </a:lnTo>
                <a:lnTo>
                  <a:pt x="1283015" y="2138358"/>
                </a:lnTo>
                <a:lnTo>
                  <a:pt x="1135117" y="2144520"/>
                </a:lnTo>
                <a:lnTo>
                  <a:pt x="1135117" y="1656457"/>
                </a:lnTo>
                <a:lnTo>
                  <a:pt x="1018031" y="1682339"/>
                </a:lnTo>
                <a:lnTo>
                  <a:pt x="1035286" y="2461268"/>
                </a:lnTo>
                <a:lnTo>
                  <a:pt x="861506" y="2509335"/>
                </a:lnTo>
                <a:lnTo>
                  <a:pt x="830694" y="1725476"/>
                </a:lnTo>
                <a:lnTo>
                  <a:pt x="409801" y="1827772"/>
                </a:lnTo>
                <a:lnTo>
                  <a:pt x="0" y="1691583"/>
                </a:lnTo>
                <a:lnTo>
                  <a:pt x="50474" y="1546208"/>
                </a:lnTo>
                <a:lnTo>
                  <a:pt x="216686" y="1599185"/>
                </a:lnTo>
                <a:lnTo>
                  <a:pt x="261017" y="1499393"/>
                </a:lnTo>
                <a:lnTo>
                  <a:pt x="87410" y="1440253"/>
                </a:lnTo>
                <a:lnTo>
                  <a:pt x="129276" y="1317043"/>
                </a:lnTo>
                <a:lnTo>
                  <a:pt x="305329" y="1373718"/>
                </a:lnTo>
                <a:lnTo>
                  <a:pt x="336121" y="1260368"/>
                </a:lnTo>
                <a:lnTo>
                  <a:pt x="168677" y="1203693"/>
                </a:lnTo>
                <a:lnTo>
                  <a:pt x="210524" y="1080503"/>
                </a:lnTo>
                <a:lnTo>
                  <a:pt x="354589" y="1134712"/>
                </a:lnTo>
                <a:lnTo>
                  <a:pt x="392758" y="1020130"/>
                </a:lnTo>
                <a:lnTo>
                  <a:pt x="248692" y="9708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242303624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7787" r="66416" t="25700"/>
          <a:stretch>
            <a:fillRect/>
          </a:stretch>
        </p:blipFill>
        <p:spPr>
          <a:xfrm flipV="1" rot="16200000">
            <a:off x="-243841" y="228597"/>
            <a:ext cx="6873237" cy="6385561"/>
          </a:xfrm>
          <a:prstGeom prst="rect">
            <a:avLst/>
          </a:prstGeom>
          <a:effectLst>
            <a:reflection algn="bl" dir="5400000" dist="50800" endPos="0" rotWithShape="0" sy="-100000"/>
          </a:effectLst>
        </p:spPr>
      </p:pic>
      <p:sp>
        <p:nvSpPr>
          <p:cNvPr id="7" name="矩形 6"/>
          <p:cNvSpPr/>
          <p:nvPr/>
        </p:nvSpPr>
        <p:spPr>
          <a:xfrm>
            <a:off x="0" y="3787622"/>
            <a:ext cx="8144511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60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ADD YOUR TITLE</a:t>
            </a:r>
          </a:p>
        </p:txBody>
      </p:sp>
      <p:sp>
        <p:nvSpPr>
          <p:cNvPr id="9" name="矩形 8"/>
          <p:cNvSpPr/>
          <p:nvPr/>
        </p:nvSpPr>
        <p:spPr>
          <a:xfrm>
            <a:off x="200177" y="4803285"/>
            <a:ext cx="6410644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ea charset="-127" panose="020b0600000101010101" pitchFamily="34" typeface="Gulim"/>
              </a:rPr>
              <a:t>Some text about your  related goes here Some text about your  related goes here</a:t>
            </a:r>
          </a:p>
        </p:txBody>
      </p:sp>
      <p:sp>
        <p:nvSpPr>
          <p:cNvPr id="3" name="矩形 2"/>
          <p:cNvSpPr/>
          <p:nvPr/>
        </p:nvSpPr>
        <p:spPr>
          <a:xfrm>
            <a:off x="1371600" y="1120877"/>
            <a:ext cx="2514796" cy="2875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任意多边形 9"/>
          <p:cNvSpPr/>
          <p:nvPr/>
        </p:nvSpPr>
        <p:spPr>
          <a:xfrm>
            <a:off x="2335585" y="1070236"/>
            <a:ext cx="1714384" cy="2509335"/>
          </a:xfrm>
          <a:custGeom>
            <a:rect b="b" l="l" r="r" t="t"/>
            <a:pathLst>
              <a:path h="2509335" w="1714384">
                <a:moveTo>
                  <a:pt x="1022345" y="361734"/>
                </a:moveTo>
                <a:cubicBezTo>
                  <a:pt x="1065071" y="361734"/>
                  <a:pt x="1101635" y="376729"/>
                  <a:pt x="1132036" y="406719"/>
                </a:cubicBezTo>
                <a:cubicBezTo>
                  <a:pt x="1162437" y="436710"/>
                  <a:pt x="1177638" y="473068"/>
                  <a:pt x="1177638" y="515794"/>
                </a:cubicBezTo>
                <a:cubicBezTo>
                  <a:pt x="1177638" y="557699"/>
                  <a:pt x="1162437" y="593852"/>
                  <a:pt x="1132036" y="624253"/>
                </a:cubicBezTo>
                <a:cubicBezTo>
                  <a:pt x="1101635" y="654654"/>
                  <a:pt x="1065071" y="669855"/>
                  <a:pt x="1022345" y="669855"/>
                </a:cubicBezTo>
                <a:cubicBezTo>
                  <a:pt x="981262" y="669855"/>
                  <a:pt x="945315" y="654449"/>
                  <a:pt x="914503" y="623636"/>
                </a:cubicBezTo>
                <a:cubicBezTo>
                  <a:pt x="883690" y="592824"/>
                  <a:pt x="868284" y="556877"/>
                  <a:pt x="868284" y="515794"/>
                </a:cubicBezTo>
                <a:cubicBezTo>
                  <a:pt x="868284" y="473890"/>
                  <a:pt x="883690" y="437737"/>
                  <a:pt x="914503" y="407336"/>
                </a:cubicBezTo>
                <a:cubicBezTo>
                  <a:pt x="945315" y="376935"/>
                  <a:pt x="981262" y="361734"/>
                  <a:pt x="1022345" y="361734"/>
                </a:cubicBezTo>
                <a:close/>
                <a:moveTo>
                  <a:pt x="584813" y="0"/>
                </a:moveTo>
                <a:lnTo>
                  <a:pt x="804812" y="40056"/>
                </a:lnTo>
                <a:lnTo>
                  <a:pt x="562012" y="1311362"/>
                </a:lnTo>
                <a:lnTo>
                  <a:pt x="814671" y="1313827"/>
                </a:lnTo>
                <a:lnTo>
                  <a:pt x="802347" y="1029123"/>
                </a:lnTo>
                <a:lnTo>
                  <a:pt x="999544" y="981057"/>
                </a:lnTo>
                <a:lnTo>
                  <a:pt x="1005706" y="1317524"/>
                </a:lnTo>
                <a:lnTo>
                  <a:pt x="1135117" y="1319989"/>
                </a:lnTo>
                <a:lnTo>
                  <a:pt x="1135117" y="813439"/>
                </a:lnTo>
                <a:lnTo>
                  <a:pt x="1339709" y="807276"/>
                </a:lnTo>
                <a:lnTo>
                  <a:pt x="1317525" y="1323687"/>
                </a:lnTo>
                <a:lnTo>
                  <a:pt x="1672480" y="1329849"/>
                </a:lnTo>
                <a:lnTo>
                  <a:pt x="1714384" y="1518419"/>
                </a:lnTo>
                <a:lnTo>
                  <a:pt x="1305200" y="1612088"/>
                </a:lnTo>
                <a:lnTo>
                  <a:pt x="1283015" y="2138358"/>
                </a:lnTo>
                <a:lnTo>
                  <a:pt x="1135117" y="2144520"/>
                </a:lnTo>
                <a:lnTo>
                  <a:pt x="1135117" y="1656457"/>
                </a:lnTo>
                <a:lnTo>
                  <a:pt x="1018031" y="1682339"/>
                </a:lnTo>
                <a:lnTo>
                  <a:pt x="1035286" y="2461268"/>
                </a:lnTo>
                <a:lnTo>
                  <a:pt x="861506" y="2509335"/>
                </a:lnTo>
                <a:lnTo>
                  <a:pt x="830694" y="1725476"/>
                </a:lnTo>
                <a:lnTo>
                  <a:pt x="409801" y="1827772"/>
                </a:lnTo>
                <a:lnTo>
                  <a:pt x="0" y="1691583"/>
                </a:lnTo>
                <a:lnTo>
                  <a:pt x="50474" y="1546208"/>
                </a:lnTo>
                <a:lnTo>
                  <a:pt x="216686" y="1599185"/>
                </a:lnTo>
                <a:lnTo>
                  <a:pt x="261017" y="1499393"/>
                </a:lnTo>
                <a:lnTo>
                  <a:pt x="87410" y="1440253"/>
                </a:lnTo>
                <a:lnTo>
                  <a:pt x="129276" y="1317043"/>
                </a:lnTo>
                <a:lnTo>
                  <a:pt x="305329" y="1373718"/>
                </a:lnTo>
                <a:lnTo>
                  <a:pt x="336121" y="1260368"/>
                </a:lnTo>
                <a:lnTo>
                  <a:pt x="168677" y="1203693"/>
                </a:lnTo>
                <a:lnTo>
                  <a:pt x="210524" y="1080503"/>
                </a:lnTo>
                <a:lnTo>
                  <a:pt x="354589" y="1134712"/>
                </a:lnTo>
                <a:lnTo>
                  <a:pt x="392758" y="1020130"/>
                </a:lnTo>
                <a:lnTo>
                  <a:pt x="248692" y="97085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452206483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846438" y="3008672"/>
            <a:ext cx="6769510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4000">
                <a:solidFill>
                  <a:schemeClr val="bg1"/>
                </a:solidFill>
              </a:rPr>
              <a:t>……………………………………………….</a:t>
            </a:r>
          </a:p>
        </p:txBody>
      </p:sp>
    </p:spTree>
    <p:extLst>
      <p:ext uri="{BB962C8B-B14F-4D97-AF65-F5344CB8AC3E}">
        <p14:creationId val="1721973452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框 9"/>
          <p:cNvSpPr txBox="1"/>
          <p:nvPr/>
        </p:nvSpPr>
        <p:spPr>
          <a:xfrm>
            <a:off x="1880418" y="2374274"/>
            <a:ext cx="9323440" cy="1844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11500">
                <a:solidFill>
                  <a:schemeClr val="bg1"/>
                </a:solidFill>
                <a:latin typeface="+mj-lt"/>
                <a:ea charset="-127" panose="020b0600000101010101" pitchFamily="34" typeface="Gulim"/>
              </a:rPr>
              <a:t>TNANK YOU</a:t>
            </a:r>
          </a:p>
        </p:txBody>
      </p:sp>
      <p:sp>
        <p:nvSpPr>
          <p:cNvPr id="6" name="矩形 5"/>
          <p:cNvSpPr/>
          <p:nvPr/>
        </p:nvSpPr>
        <p:spPr>
          <a:xfrm>
            <a:off x="9830788" y="6136820"/>
            <a:ext cx="2084446" cy="4572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altLang="zh-CN" lang="en-US" smtClean="0" sz="2400">
                <a:solidFill>
                  <a:schemeClr val="bg1"/>
                </a:solidFill>
                <a:ea charset="-127" panose="020b0600000101010101" pitchFamily="34" typeface="Gulim"/>
              </a:rPr>
              <a:t>BY UNDRELAN</a:t>
            </a:r>
          </a:p>
        </p:txBody>
      </p:sp>
    </p:spTree>
    <p:extLst>
      <p:ext uri="{BB962C8B-B14F-4D97-AF65-F5344CB8AC3E}">
        <p14:creationId val="299637579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7787" r="66416" t="25700"/>
          <a:stretch>
            <a:fillRect/>
          </a:stretch>
        </p:blipFill>
        <p:spPr>
          <a:xfrm flipV="1" rot="16200000">
            <a:off x="-243841" y="228597"/>
            <a:ext cx="6873237" cy="6385561"/>
          </a:xfrm>
          <a:prstGeom prst="rect">
            <a:avLst/>
          </a:prstGeom>
          <a:effectLst>
            <a:reflection algn="bl" dir="5400000" dist="50800" endPos="0" rotWithShape="0" sy="-100000"/>
          </a:effectLst>
        </p:spPr>
      </p:pic>
      <p:sp>
        <p:nvSpPr>
          <p:cNvPr id="7" name="矩形 6"/>
          <p:cNvSpPr/>
          <p:nvPr/>
        </p:nvSpPr>
        <p:spPr>
          <a:xfrm>
            <a:off x="0" y="3787622"/>
            <a:ext cx="8144511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60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ADD YOUR TITLE</a:t>
            </a:r>
          </a:p>
        </p:txBody>
      </p:sp>
      <p:sp>
        <p:nvSpPr>
          <p:cNvPr id="9" name="矩形 8"/>
          <p:cNvSpPr/>
          <p:nvPr/>
        </p:nvSpPr>
        <p:spPr>
          <a:xfrm>
            <a:off x="200177" y="4803285"/>
            <a:ext cx="6410644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2400">
                <a:solidFill>
                  <a:schemeClr val="bg1"/>
                </a:solidFill>
                <a:ea charset="-127" panose="020b0600000101010101" pitchFamily="34" typeface="Gulim"/>
              </a:rPr>
              <a:t>Some text about your  related goes here Some text about your  related goes here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2629034" y="1260720"/>
            <a:ext cx="776465" cy="2139591"/>
          </a:xfrm>
          <a:custGeom>
            <a:rect b="b" l="l" r="r" t="t"/>
            <a:pathLst>
              <a:path h="2139591" w="776465">
                <a:moveTo>
                  <a:pt x="515794" y="545374"/>
                </a:moveTo>
                <a:cubicBezTo>
                  <a:pt x="484572" y="671087"/>
                  <a:pt x="461360" y="787968"/>
                  <a:pt x="446159" y="896015"/>
                </a:cubicBezTo>
                <a:cubicBezTo>
                  <a:pt x="430959" y="1004063"/>
                  <a:pt x="424180" y="1102456"/>
                  <a:pt x="425823" y="1191195"/>
                </a:cubicBezTo>
                <a:lnTo>
                  <a:pt x="427056" y="1255284"/>
                </a:lnTo>
                <a:lnTo>
                  <a:pt x="493610" y="1229402"/>
                </a:lnTo>
                <a:cubicBezTo>
                  <a:pt x="500183" y="1111905"/>
                  <a:pt x="515794" y="997284"/>
                  <a:pt x="540444" y="885539"/>
                </a:cubicBezTo>
                <a:cubicBezTo>
                  <a:pt x="565094" y="773794"/>
                  <a:pt x="597960" y="665336"/>
                  <a:pt x="639043" y="560164"/>
                </a:cubicBezTo>
                <a:close/>
                <a:moveTo>
                  <a:pt x="776465" y="0"/>
                </a:moveTo>
                <a:lnTo>
                  <a:pt x="681563" y="2102000"/>
                </a:lnTo>
                <a:lnTo>
                  <a:pt x="414731" y="2139591"/>
                </a:lnTo>
                <a:lnTo>
                  <a:pt x="260497" y="351258"/>
                </a:lnTo>
                <a:lnTo>
                  <a:pt x="63473" y="405487"/>
                </a:lnTo>
                <a:lnTo>
                  <a:pt x="0" y="210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anchor="t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lvl="0"/>
            <a:endParaRPr altLang="en-US" lang="zh-CN" sz="19900">
              <a:solidFill>
                <a:schemeClr val="bg1">
                  <a:lumMod val="95000"/>
                </a:schemeClr>
              </a:solidFill>
              <a:latin charset="0" panose="04090605060d06020702" pitchFamily="82" typeface="Jokerman"/>
              <a:ea charset="-127" panose="020b0600000101010101" pitchFamily="34" typeface="Gulim"/>
            </a:endParaRPr>
          </a:p>
        </p:txBody>
      </p:sp>
    </p:spTree>
    <p:extLst>
      <p:ext uri="{BB962C8B-B14F-4D97-AF65-F5344CB8AC3E}">
        <p14:creationId val="343079803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fmla="val 31818" name="adj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矩形 20"/>
          <p:cNvSpPr/>
          <p:nvPr/>
        </p:nvSpPr>
        <p:spPr>
          <a:xfrm>
            <a:off x="1102188" y="222011"/>
            <a:ext cx="571496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32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Click To Change The Title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231293" y="2089506"/>
            <a:ext cx="2755365" cy="2755365"/>
            <a:chOff x="3199222" y="1471447"/>
            <a:chExt cx="2755365" cy="2755365"/>
          </a:xfrm>
        </p:grpSpPr>
        <p:sp>
          <p:nvSpPr>
            <p:cNvPr id="4" name="椭圆 3"/>
            <p:cNvSpPr/>
            <p:nvPr/>
          </p:nvSpPr>
          <p:spPr>
            <a:xfrm>
              <a:off x="3199222" y="1471447"/>
              <a:ext cx="2755365" cy="2755365"/>
            </a:xfrm>
            <a:prstGeom prst="ellipse">
              <a:avLst/>
            </a:prstGeom>
            <a:solidFill>
              <a:srgbClr val="1B8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5" name="矩形 54"/>
            <p:cNvSpPr/>
            <p:nvPr/>
          </p:nvSpPr>
          <p:spPr>
            <a:xfrm>
              <a:off x="4041766" y="2587875"/>
              <a:ext cx="1495034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altLang="zh-CN" b="1" lang="en-US" smtClean="0" sz="3600">
                  <a:solidFill>
                    <a:schemeClr val="bg1"/>
                  </a:solidFill>
                  <a:ea charset="-127" panose="020b0600000101010101" pitchFamily="34" typeface="Gulim"/>
                </a:rPr>
                <a:t>TITLE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82924" y="2461885"/>
            <a:ext cx="2227007" cy="2227007"/>
            <a:chOff x="2007570" y="4192917"/>
            <a:chExt cx="2227007" cy="2227007"/>
          </a:xfrm>
        </p:grpSpPr>
        <p:sp>
          <p:nvSpPr>
            <p:cNvPr id="47" name="椭圆 46"/>
            <p:cNvSpPr/>
            <p:nvPr/>
          </p:nvSpPr>
          <p:spPr>
            <a:xfrm>
              <a:off x="2007570" y="4192917"/>
              <a:ext cx="2227007" cy="2227007"/>
            </a:xfrm>
            <a:prstGeom prst="ellipse">
              <a:avLst/>
            </a:prstGeom>
            <a:solidFill>
              <a:srgbClr val="EA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矩形 55"/>
            <p:cNvSpPr/>
            <p:nvPr/>
          </p:nvSpPr>
          <p:spPr>
            <a:xfrm>
              <a:off x="2488215" y="5053937"/>
              <a:ext cx="1495034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altLang="zh-CN" b="1" lang="en-US" smtClean="0" sz="3600">
                  <a:solidFill>
                    <a:schemeClr val="bg1"/>
                  </a:solidFill>
                  <a:ea charset="-127" panose="020b0600000101010101" pitchFamily="34" typeface="Gulim"/>
                </a:rPr>
                <a:t>TITLE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263202" y="2461884"/>
            <a:ext cx="2227007" cy="2227007"/>
            <a:chOff x="7703129" y="4183735"/>
            <a:chExt cx="2227007" cy="2227007"/>
          </a:xfrm>
        </p:grpSpPr>
        <p:sp>
          <p:nvSpPr>
            <p:cNvPr id="49" name="椭圆 48"/>
            <p:cNvSpPr/>
            <p:nvPr/>
          </p:nvSpPr>
          <p:spPr>
            <a:xfrm>
              <a:off x="7703129" y="4183735"/>
              <a:ext cx="2227007" cy="2227007"/>
            </a:xfrm>
            <a:prstGeom prst="ellipse">
              <a:avLst/>
            </a:prstGeom>
            <a:solidFill>
              <a:srgbClr val="4BA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8" name="矩形 57"/>
            <p:cNvSpPr/>
            <p:nvPr/>
          </p:nvSpPr>
          <p:spPr>
            <a:xfrm>
              <a:off x="8216366" y="5031896"/>
              <a:ext cx="1495034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altLang="zh-CN" b="1" lang="en-US" smtClean="0" sz="3600">
                  <a:solidFill>
                    <a:schemeClr val="bg1"/>
                  </a:solidFill>
                  <a:ea charset="-127" panose="020b0600000101010101" pitchFamily="34" typeface="Gulim"/>
                </a:rPr>
                <a:t>TITLE</a:t>
              </a:r>
            </a:p>
          </p:txBody>
        </p:sp>
      </p:grpSp>
      <p:sp>
        <p:nvSpPr>
          <p:cNvPr id="63" name="矩形 62"/>
          <p:cNvSpPr/>
          <p:nvPr/>
        </p:nvSpPr>
        <p:spPr>
          <a:xfrm>
            <a:off x="2469919" y="5121115"/>
            <a:ext cx="7906786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3200">
                <a:solidFill>
                  <a:schemeClr val="bg1"/>
                </a:solidFill>
                <a:ea charset="-127" panose="020b0600000101010101" pitchFamily="34" typeface="Gulim"/>
              </a:rPr>
              <a:t>Some text about your  related goes here…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6247247" y="2089505"/>
            <a:ext cx="2755365" cy="2755365"/>
            <a:chOff x="3199222" y="1471447"/>
            <a:chExt cx="2755365" cy="2755365"/>
          </a:xfrm>
          <a:solidFill>
            <a:srgbClr val="00B0F0"/>
          </a:solidFill>
        </p:grpSpPr>
        <p:sp>
          <p:nvSpPr>
            <p:cNvPr id="80" name="椭圆 79"/>
            <p:cNvSpPr/>
            <p:nvPr/>
          </p:nvSpPr>
          <p:spPr>
            <a:xfrm>
              <a:off x="3199222" y="1471447"/>
              <a:ext cx="2755365" cy="275536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1" name="矩形 80"/>
            <p:cNvSpPr/>
            <p:nvPr/>
          </p:nvSpPr>
          <p:spPr>
            <a:xfrm>
              <a:off x="4041767" y="2587876"/>
              <a:ext cx="1495034" cy="64008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/>
              <a:r>
                <a:rPr altLang="zh-CN" b="1" lang="en-US" smtClean="0" sz="3600">
                  <a:solidFill>
                    <a:schemeClr val="bg1"/>
                  </a:solidFill>
                  <a:ea charset="-127" panose="020b0600000101010101" pitchFamily="34" typeface="Gulim"/>
                </a:rPr>
                <a:t>TITLE</a:t>
              </a:r>
            </a:p>
          </p:txBody>
        </p:sp>
      </p:grpSp>
    </p:spTree>
    <p:extLst>
      <p:ext uri="{BB962C8B-B14F-4D97-AF65-F5344CB8AC3E}">
        <p14:creationId val="412501804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fmla="val 31818" name="adj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" name="矩形 20"/>
          <p:cNvSpPr/>
          <p:nvPr/>
        </p:nvSpPr>
        <p:spPr>
          <a:xfrm>
            <a:off x="1003143" y="207509"/>
            <a:ext cx="571496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32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Click To Change The Title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-321263" y="1802401"/>
            <a:ext cx="5650347" cy="3163480"/>
            <a:chOff x="-434334" y="1930564"/>
            <a:chExt cx="5650347" cy="316348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526" y="2311563"/>
              <a:ext cx="3466688" cy="2313597"/>
            </a:xfrm>
            <a:prstGeom prst="rect">
              <a:avLst/>
            </a:prstGeom>
            <a:effectLst>
              <a:outerShdw blurRad="50800" dir="16200000" dist="38100" rotWithShape="0">
                <a:prstClr val="black">
                  <a:alpha val="40000"/>
                </a:prstClr>
              </a:outerShdw>
            </a:effectLst>
          </p:spPr>
        </p:pic>
        <p:graphicFrame>
          <p:nvGraphicFramePr>
            <p:cNvPr id="15" name="图表 14"/>
            <p:cNvGraphicFramePr/>
            <p:nvPr>
              <p:extLst>
                <p:ext uri="{D42A27DB-BD31-4B8C-83A1-F6EECF244321}">
                  <p14:modId val="280905994"/>
                </p:ext>
              </p:extLst>
            </p:nvPr>
          </p:nvGraphicFramePr>
          <p:xfrm>
            <a:off x="-434334" y="1930564"/>
            <a:ext cx="5650347" cy="3163480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</p:grpSp>
      <p:grpSp>
        <p:nvGrpSpPr>
          <p:cNvPr id="18" name="组合 17"/>
          <p:cNvGrpSpPr/>
          <p:nvPr/>
        </p:nvGrpSpPr>
        <p:grpSpPr>
          <a:xfrm>
            <a:off x="3290617" y="1846344"/>
            <a:ext cx="5650347" cy="3163480"/>
            <a:chOff x="3482346" y="1930564"/>
            <a:chExt cx="5650347" cy="316348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5206" y="2311563"/>
              <a:ext cx="3466688" cy="2313597"/>
            </a:xfrm>
            <a:prstGeom prst="rect">
              <a:avLst/>
            </a:prstGeom>
            <a:effectLst>
              <a:outerShdw blurRad="50800" dir="16200000" dist="38100" rotWithShape="0">
                <a:prstClr val="black">
                  <a:alpha val="40000"/>
                </a:prstClr>
              </a:outerShdw>
            </a:effectLst>
          </p:spPr>
        </p:pic>
        <p:graphicFrame>
          <p:nvGraphicFramePr>
            <p:cNvPr id="26" name="图表 25"/>
            <p:cNvGraphicFramePr/>
            <p:nvPr>
              <p:extLst>
                <p:ext uri="{D42A27DB-BD31-4B8C-83A1-F6EECF244321}">
                  <p14:modId val="3483481637"/>
                </p:ext>
              </p:extLst>
            </p:nvPr>
          </p:nvGraphicFramePr>
          <p:xfrm>
            <a:off x="3482346" y="1930564"/>
            <a:ext cx="5650347" cy="3163480"/>
          </p:xfrm>
          <a:graphic>
            <a:graphicData uri="http://schemas.openxmlformats.org/drawingml/2006/chart">
              <c:chart xmlns:c="http://schemas.openxmlformats.org/drawingml/2006/chart" r:id="rId5"/>
            </a:graphicData>
          </a:graphic>
        </p:graphicFrame>
      </p:grpSp>
      <p:grpSp>
        <p:nvGrpSpPr>
          <p:cNvPr id="19" name="组合 18"/>
          <p:cNvGrpSpPr/>
          <p:nvPr/>
        </p:nvGrpSpPr>
        <p:grpSpPr>
          <a:xfrm>
            <a:off x="6902497" y="1846344"/>
            <a:ext cx="5650347" cy="3163480"/>
            <a:chOff x="7094226" y="1930564"/>
            <a:chExt cx="5650347" cy="3163480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7086" y="2311563"/>
              <a:ext cx="3466688" cy="2313597"/>
            </a:xfrm>
            <a:prstGeom prst="rect">
              <a:avLst/>
            </a:prstGeom>
            <a:effectLst>
              <a:outerShdw blurRad="50800" dir="16200000" dist="38100" rotWithShape="0">
                <a:prstClr val="black">
                  <a:alpha val="40000"/>
                </a:prstClr>
              </a:outerShdw>
            </a:effectLst>
          </p:spPr>
        </p:pic>
        <p:graphicFrame>
          <p:nvGraphicFramePr>
            <p:cNvPr id="28" name="图表 27"/>
            <p:cNvGraphicFramePr/>
            <p:nvPr>
              <p:extLst>
                <p:ext uri="{D42A27DB-BD31-4B8C-83A1-F6EECF244321}">
                  <p14:modId val="685193941"/>
                </p:ext>
              </p:extLst>
            </p:nvPr>
          </p:nvGraphicFramePr>
          <p:xfrm>
            <a:off x="7094226" y="1930564"/>
            <a:ext cx="5650347" cy="3163480"/>
          </p:xfrm>
          <a:graphic>
            <a:graphicData uri="http://schemas.openxmlformats.org/drawingml/2006/chart">
              <c:chart xmlns:c="http://schemas.openxmlformats.org/drawingml/2006/chart" r:id="rId6"/>
            </a:graphicData>
          </a:graphic>
        </p:graphicFrame>
      </p:grpSp>
      <p:sp>
        <p:nvSpPr>
          <p:cNvPr id="44" name="矩形 43"/>
          <p:cNvSpPr/>
          <p:nvPr/>
        </p:nvSpPr>
        <p:spPr>
          <a:xfrm>
            <a:off x="2999821" y="5347281"/>
            <a:ext cx="7906786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3200">
                <a:solidFill>
                  <a:schemeClr val="bg1"/>
                </a:solidFill>
                <a:ea charset="-127" panose="020b0600000101010101" pitchFamily="34" typeface="Gulim"/>
              </a:rPr>
              <a:t>Some text about your  related goes here…</a:t>
            </a:r>
          </a:p>
        </p:txBody>
      </p:sp>
      <p:sp>
        <p:nvSpPr>
          <p:cNvPr id="45" name="矩形 44"/>
          <p:cNvSpPr/>
          <p:nvPr/>
        </p:nvSpPr>
        <p:spPr>
          <a:xfrm>
            <a:off x="1174234" y="4638557"/>
            <a:ext cx="306125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2800">
                <a:solidFill>
                  <a:schemeClr val="bg1">
                    <a:lumMod val="95000"/>
                  </a:schemeClr>
                </a:solidFill>
                <a:ea charset="-127" panose="020b0600000101010101" pitchFamily="34" typeface="Gulim"/>
              </a:rPr>
              <a:t>ABOUT THIS CHART</a:t>
            </a:r>
          </a:p>
        </p:txBody>
      </p:sp>
      <p:sp>
        <p:nvSpPr>
          <p:cNvPr id="47" name="矩形 46"/>
          <p:cNvSpPr/>
          <p:nvPr/>
        </p:nvSpPr>
        <p:spPr>
          <a:xfrm>
            <a:off x="4758910" y="4638557"/>
            <a:ext cx="306125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2800">
                <a:solidFill>
                  <a:schemeClr val="bg1">
                    <a:lumMod val="95000"/>
                  </a:schemeClr>
                </a:solidFill>
                <a:ea charset="-127" panose="020b0600000101010101" pitchFamily="34" typeface="Gulim"/>
              </a:rPr>
              <a:t>ABOUT THIS CHART</a:t>
            </a:r>
          </a:p>
        </p:txBody>
      </p:sp>
      <p:sp>
        <p:nvSpPr>
          <p:cNvPr id="48" name="矩形 47"/>
          <p:cNvSpPr/>
          <p:nvPr/>
        </p:nvSpPr>
        <p:spPr>
          <a:xfrm>
            <a:off x="8343583" y="4638557"/>
            <a:ext cx="3061256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2800">
                <a:solidFill>
                  <a:schemeClr val="bg1">
                    <a:lumMod val="95000"/>
                  </a:schemeClr>
                </a:solidFill>
                <a:ea charset="-127" panose="020b0600000101010101" pitchFamily="34" typeface="Gulim"/>
              </a:rPr>
              <a:t>ABOUT THIS CHART</a:t>
            </a:r>
          </a:p>
        </p:txBody>
      </p:sp>
    </p:spTree>
    <p:extLst>
      <p:ext uri="{BB962C8B-B14F-4D97-AF65-F5344CB8AC3E}">
        <p14:creationId val="68360513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5966123" y="3752348"/>
            <a:ext cx="1592663" cy="1617464"/>
            <a:chOff x="944701" y="2110525"/>
            <a:chExt cx="3380720" cy="3433364"/>
          </a:xfrm>
        </p:grpSpPr>
        <p:sp>
          <p:nvSpPr>
            <p:cNvPr id="3" name="圆角矩形 2"/>
            <p:cNvSpPr/>
            <p:nvPr/>
          </p:nvSpPr>
          <p:spPr>
            <a:xfrm>
              <a:off x="944701" y="2110525"/>
              <a:ext cx="3380720" cy="3433364"/>
            </a:xfrm>
            <a:prstGeom prst="roundRect">
              <a:avLst>
                <a:gd fmla="val 9687" name="adj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矩形 9"/>
            <p:cNvSpPr/>
            <p:nvPr/>
          </p:nvSpPr>
          <p:spPr>
            <a:xfrm>
              <a:off x="1280479" y="2442328"/>
              <a:ext cx="2731574" cy="2792538"/>
            </a:xfrm>
            <a:prstGeom prst="rect">
              <a:avLst/>
            </a:prstGeom>
            <a:solidFill>
              <a:srgbClr val="4BA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椭圆 3"/>
            <p:cNvSpPr/>
            <p:nvPr/>
          </p:nvSpPr>
          <p:spPr>
            <a:xfrm>
              <a:off x="1471441" y="2910330"/>
              <a:ext cx="667886" cy="667886"/>
            </a:xfrm>
            <a:prstGeom prst="ellipse">
              <a:avLst/>
            </a:prstGeom>
            <a:solidFill>
              <a:srgbClr val="F1E3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2561608" y="4424516"/>
              <a:ext cx="1295162" cy="798959"/>
            </a:xfrm>
            <a:prstGeom prst="triangle">
              <a:avLst>
                <a:gd fmla="val 44306" name="adj"/>
              </a:avLst>
            </a:prstGeom>
            <a:solidFill>
              <a:srgbClr val="4A4E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等腰三角形 4"/>
            <p:cNvSpPr/>
            <p:nvPr/>
          </p:nvSpPr>
          <p:spPr>
            <a:xfrm>
              <a:off x="1618114" y="4046218"/>
              <a:ext cx="1575552" cy="1188648"/>
            </a:xfrm>
            <a:prstGeom prst="triangle">
              <a:avLst>
                <a:gd fmla="val 44306" name="adj"/>
              </a:avLst>
            </a:prstGeom>
            <a:solidFill>
              <a:srgbClr val="3B39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824588" y="2704937"/>
            <a:ext cx="328034" cy="3338024"/>
            <a:chOff x="4370470" y="1746277"/>
            <a:chExt cx="422756" cy="4010482"/>
          </a:xfrm>
        </p:grpSpPr>
        <p:sp>
          <p:nvSpPr>
            <p:cNvPr id="16" name="矩形 15"/>
            <p:cNvSpPr/>
            <p:nvPr/>
          </p:nvSpPr>
          <p:spPr>
            <a:xfrm>
              <a:off x="4370470" y="2300748"/>
              <a:ext cx="422756" cy="30037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4370470" y="2300748"/>
              <a:ext cx="113040" cy="3003741"/>
            </a:xfrm>
            <a:prstGeom prst="rect">
              <a:avLst/>
            </a:prstGeom>
            <a:solidFill>
              <a:srgbClr val="B17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" name="矩形 7"/>
            <p:cNvSpPr/>
            <p:nvPr/>
          </p:nvSpPr>
          <p:spPr>
            <a:xfrm>
              <a:off x="4370470" y="1887794"/>
              <a:ext cx="422756" cy="412954"/>
            </a:xfrm>
            <a:prstGeom prst="rect">
              <a:avLst/>
            </a:prstGeom>
            <a:solidFill>
              <a:srgbClr val="DBE3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4370470" y="1746277"/>
              <a:ext cx="422756" cy="156266"/>
            </a:xfrm>
            <a:prstGeom prst="rect">
              <a:avLst/>
            </a:prstGeom>
            <a:solidFill>
              <a:srgbClr val="E298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4370470" y="5304489"/>
              <a:ext cx="422756" cy="452270"/>
            </a:xfrm>
            <a:prstGeom prst="triangle">
              <a:avLst/>
            </a:prstGeom>
            <a:solidFill>
              <a:srgbClr val="F3D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rot="10800000">
              <a:off x="4441298" y="5453146"/>
              <a:ext cx="281098" cy="3035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087756" y="2704937"/>
            <a:ext cx="404482" cy="836358"/>
            <a:chOff x="4823562" y="2020529"/>
            <a:chExt cx="633341" cy="1509867"/>
          </a:xfrm>
        </p:grpSpPr>
        <p:sp>
          <p:nvSpPr>
            <p:cNvPr id="12" name="矩形 11"/>
            <p:cNvSpPr/>
            <p:nvPr/>
          </p:nvSpPr>
          <p:spPr>
            <a:xfrm>
              <a:off x="4823562" y="2020529"/>
              <a:ext cx="633341" cy="1327355"/>
            </a:xfrm>
            <a:prstGeom prst="rect">
              <a:avLst/>
            </a:prstGeom>
            <a:solidFill>
              <a:srgbClr val="23B0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3" name="矩形 22"/>
            <p:cNvSpPr/>
            <p:nvPr/>
          </p:nvSpPr>
          <p:spPr>
            <a:xfrm>
              <a:off x="4823562" y="3347884"/>
              <a:ext cx="633341" cy="182512"/>
            </a:xfrm>
            <a:prstGeom prst="rect">
              <a:avLst/>
            </a:prstGeom>
            <a:solidFill>
              <a:srgbClr val="9DCA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389779" y="2835001"/>
            <a:ext cx="2290719" cy="2811902"/>
            <a:chOff x="5707624" y="2001935"/>
            <a:chExt cx="3355260" cy="4118647"/>
          </a:xfrm>
        </p:grpSpPr>
        <p:sp>
          <p:nvSpPr>
            <p:cNvPr id="27" name="矩形 26"/>
            <p:cNvSpPr/>
            <p:nvPr/>
          </p:nvSpPr>
          <p:spPr>
            <a:xfrm>
              <a:off x="5707624" y="4327949"/>
              <a:ext cx="3336824" cy="1792631"/>
            </a:xfrm>
            <a:prstGeom prst="rect">
              <a:avLst/>
            </a:prstGeom>
            <a:solidFill>
              <a:srgbClr val="9E47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3" name="等腰三角形 32"/>
            <p:cNvSpPr/>
            <p:nvPr/>
          </p:nvSpPr>
          <p:spPr>
            <a:xfrm>
              <a:off x="5726061" y="3385770"/>
              <a:ext cx="3318387" cy="942496"/>
            </a:xfrm>
            <a:prstGeom prst="triangle">
              <a:avLst>
                <a:gd fmla="val 51778" name="adj"/>
              </a:avLst>
            </a:prstGeom>
            <a:solidFill>
              <a:srgbClr val="EA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065274" y="2001935"/>
              <a:ext cx="2713703" cy="3289926"/>
              <a:chOff x="6126381" y="2802194"/>
              <a:chExt cx="2713703" cy="3289926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6126381" y="2802194"/>
                <a:ext cx="2713703" cy="3289926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371303" y="3180827"/>
                <a:ext cx="1489587" cy="242534"/>
              </a:xfrm>
              <a:prstGeom prst="rect">
                <a:avLst/>
              </a:prstGeom>
              <a:solidFill>
                <a:srgbClr val="C7D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371303" y="3570440"/>
                <a:ext cx="735996" cy="242534"/>
              </a:xfrm>
              <a:prstGeom prst="rect">
                <a:avLst/>
              </a:prstGeom>
              <a:solidFill>
                <a:srgbClr val="C7D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6362505" y="4006269"/>
                <a:ext cx="2088321" cy="243352"/>
              </a:xfrm>
              <a:prstGeom prst="rect">
                <a:avLst/>
              </a:prstGeom>
              <a:solidFill>
                <a:srgbClr val="C7D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6355841" y="4372714"/>
                <a:ext cx="2088321" cy="225798"/>
              </a:xfrm>
              <a:prstGeom prst="rect">
                <a:avLst/>
              </a:prstGeom>
              <a:solidFill>
                <a:srgbClr val="C7D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6341093" y="4750573"/>
                <a:ext cx="2088321" cy="233272"/>
              </a:xfrm>
              <a:prstGeom prst="rect">
                <a:avLst/>
              </a:prstGeom>
              <a:solidFill>
                <a:srgbClr val="C7D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341093" y="5135904"/>
                <a:ext cx="2088321" cy="233272"/>
              </a:xfrm>
              <a:prstGeom prst="rect">
                <a:avLst/>
              </a:prstGeom>
              <a:solidFill>
                <a:srgbClr val="C7D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4" name="等腰三角形 23"/>
            <p:cNvSpPr/>
            <p:nvPr/>
          </p:nvSpPr>
          <p:spPr>
            <a:xfrm>
              <a:off x="5707626" y="5178084"/>
              <a:ext cx="3318387" cy="942496"/>
            </a:xfrm>
            <a:prstGeom prst="triangle">
              <a:avLst>
                <a:gd fmla="val 51778" name="adj"/>
              </a:avLst>
            </a:prstGeom>
            <a:solidFill>
              <a:srgbClr val="DD45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等腰三角形 24"/>
            <p:cNvSpPr/>
            <p:nvPr/>
          </p:nvSpPr>
          <p:spPr>
            <a:xfrm rot="5400000">
              <a:off x="5649331" y="4366224"/>
              <a:ext cx="1812653" cy="1696064"/>
            </a:xfrm>
            <a:prstGeom prst="triangle">
              <a:avLst>
                <a:gd fmla="val 48373" name="adj"/>
              </a:avLst>
            </a:prstGeom>
            <a:solidFill>
              <a:srgbClr val="EA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等腰三角形 31"/>
            <p:cNvSpPr/>
            <p:nvPr/>
          </p:nvSpPr>
          <p:spPr>
            <a:xfrm flipH="1" rot="16200000">
              <a:off x="7308525" y="4366221"/>
              <a:ext cx="1812653" cy="1696064"/>
            </a:xfrm>
            <a:prstGeom prst="triangle">
              <a:avLst>
                <a:gd fmla="val 48373" name="adj"/>
              </a:avLst>
            </a:prstGeom>
            <a:solidFill>
              <a:srgbClr val="EA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899342" y="3308296"/>
            <a:ext cx="1583627" cy="2647255"/>
            <a:chOff x="1725350" y="1913184"/>
            <a:chExt cx="2168224" cy="3408007"/>
          </a:xfrm>
        </p:grpSpPr>
        <p:sp>
          <p:nvSpPr>
            <p:cNvPr id="47" name="圆角矩形 46"/>
            <p:cNvSpPr/>
            <p:nvPr/>
          </p:nvSpPr>
          <p:spPr>
            <a:xfrm>
              <a:off x="1725350" y="1913184"/>
              <a:ext cx="2168224" cy="3408007"/>
            </a:xfrm>
            <a:prstGeom prst="roundRect">
              <a:avLst>
                <a:gd fmla="val 4858" name="adj"/>
              </a:avLst>
            </a:prstGeom>
            <a:solidFill>
              <a:srgbClr val="E9645F"/>
            </a:solidFill>
            <a:ln cap="rnd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05501" y="2382950"/>
              <a:ext cx="2014330" cy="2347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椭圆 48"/>
            <p:cNvSpPr/>
            <p:nvPr/>
          </p:nvSpPr>
          <p:spPr>
            <a:xfrm>
              <a:off x="3071520" y="2095918"/>
              <a:ext cx="78696" cy="85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0" name="流程图: 终止 49"/>
            <p:cNvSpPr/>
            <p:nvPr/>
          </p:nvSpPr>
          <p:spPr>
            <a:xfrm>
              <a:off x="2672529" y="2127300"/>
              <a:ext cx="342118" cy="57370"/>
            </a:xfrm>
            <a:prstGeom prst="flowChartTermina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矩形 50"/>
            <p:cNvSpPr/>
            <p:nvPr/>
          </p:nvSpPr>
          <p:spPr>
            <a:xfrm>
              <a:off x="2566219" y="4900914"/>
              <a:ext cx="406799" cy="234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396806" y="2805137"/>
            <a:ext cx="2295573" cy="3142510"/>
            <a:chOff x="814989" y="1400648"/>
            <a:chExt cx="2295573" cy="3142510"/>
          </a:xfrm>
        </p:grpSpPr>
        <p:sp>
          <p:nvSpPr>
            <p:cNvPr id="35" name="矩形 34"/>
            <p:cNvSpPr/>
            <p:nvPr/>
          </p:nvSpPr>
          <p:spPr>
            <a:xfrm>
              <a:off x="814990" y="1400648"/>
              <a:ext cx="2295571" cy="313762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4" name="矩形 53"/>
            <p:cNvSpPr/>
            <p:nvPr/>
          </p:nvSpPr>
          <p:spPr>
            <a:xfrm>
              <a:off x="814989" y="1400648"/>
              <a:ext cx="203867" cy="3137624"/>
            </a:xfrm>
            <a:prstGeom prst="rect">
              <a:avLst/>
            </a:prstGeom>
            <a:solidFill>
              <a:srgbClr val="1B8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矩形 35"/>
            <p:cNvSpPr/>
            <p:nvPr/>
          </p:nvSpPr>
          <p:spPr>
            <a:xfrm>
              <a:off x="872058" y="4165407"/>
              <a:ext cx="2238504" cy="208473"/>
            </a:xfrm>
            <a:prstGeom prst="rect">
              <a:avLst/>
            </a:prstGeom>
            <a:solidFill>
              <a:srgbClr val="FDFE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任意多边形 61"/>
            <p:cNvSpPr/>
            <p:nvPr/>
          </p:nvSpPr>
          <p:spPr>
            <a:xfrm rot="16200000">
              <a:off x="1182611" y="4123910"/>
              <a:ext cx="339408" cy="499087"/>
            </a:xfrm>
            <a:custGeom>
              <a:gdLst>
                <a:gd fmla="*/ 0 w 663742" name="connsiteX0"/>
                <a:gd fmla="*/ 0 h 1116525" name="connsiteY0"/>
                <a:gd fmla="*/ 663742 w 663742" name="connsiteX1"/>
                <a:gd fmla="*/ 0 h 1116525" name="connsiteY1"/>
                <a:gd fmla="*/ 663742 w 663742" name="connsiteX2"/>
                <a:gd fmla="*/ 1116525 h 1116525" name="connsiteY2"/>
                <a:gd fmla="*/ 0 w 663742" name="connsiteX3"/>
                <a:gd fmla="*/ 1116524 h 1116525" name="connsiteY3"/>
                <a:gd fmla="*/ 368018 w 663742" name="connsiteX4"/>
                <a:gd fmla="*/ 558262 h 1116525" name="connsiteY4"/>
                <a:gd fmla="*/ 0 w 663742" name="connsiteX5"/>
                <a:gd fmla="*/ 0 h 1116525" name="connsiteY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b="b" l="l" r="r" t="t"/>
              <a:pathLst>
                <a:path h="1116525" w="663742">
                  <a:moveTo>
                    <a:pt x="0" y="0"/>
                  </a:moveTo>
                  <a:lnTo>
                    <a:pt x="663742" y="0"/>
                  </a:lnTo>
                  <a:lnTo>
                    <a:pt x="663742" y="1116525"/>
                  </a:lnTo>
                  <a:lnTo>
                    <a:pt x="0" y="1116524"/>
                  </a:lnTo>
                  <a:lnTo>
                    <a:pt x="368018" y="558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52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1419673" y="1891480"/>
              <a:ext cx="1238257" cy="571596"/>
              <a:chOff x="1419673" y="1891480"/>
              <a:chExt cx="1238257" cy="571596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1419673" y="1891480"/>
                <a:ext cx="1238257" cy="571596"/>
              </a:xfrm>
              <a:prstGeom prst="rect">
                <a:avLst/>
              </a:prstGeom>
              <a:solidFill>
                <a:srgbClr val="FDF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5" name="矩形 64"/>
              <p:cNvSpPr/>
              <p:nvPr/>
            </p:nvSpPr>
            <p:spPr>
              <a:xfrm>
                <a:off x="1526959" y="2035157"/>
                <a:ext cx="1033197" cy="89997"/>
              </a:xfrm>
              <a:prstGeom prst="rect">
                <a:avLst/>
              </a:prstGeom>
              <a:solidFill>
                <a:srgbClr val="C7D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1526959" y="2236016"/>
                <a:ext cx="1033197" cy="89997"/>
              </a:xfrm>
              <a:prstGeom prst="rect">
                <a:avLst/>
              </a:prstGeom>
              <a:solidFill>
                <a:srgbClr val="C7D9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5633094" y="5535164"/>
            <a:ext cx="1980155" cy="407597"/>
            <a:chOff x="2105949" y="3454012"/>
            <a:chExt cx="2718510" cy="677216"/>
          </a:xfrm>
        </p:grpSpPr>
        <p:sp>
          <p:nvSpPr>
            <p:cNvPr id="71" name="任意多边形 70"/>
            <p:cNvSpPr/>
            <p:nvPr/>
          </p:nvSpPr>
          <p:spPr>
            <a:xfrm>
              <a:off x="2105949" y="3479054"/>
              <a:ext cx="2718510" cy="652174"/>
            </a:xfrm>
            <a:custGeom>
              <a:gdLst>
                <a:gd fmla="*/ 0 w 4900484" name="connsiteX0"/>
                <a:gd fmla="*/ 0 h 1134788" name="connsiteY0"/>
                <a:gd fmla="*/ 4900484 w 4900484" name="connsiteX1"/>
                <a:gd fmla="*/ 0 h 1134788" name="connsiteY1"/>
                <a:gd fmla="*/ 4900484 w 4900484" name="connsiteX2"/>
                <a:gd fmla="*/ 1134788 h 1134788" name="connsiteY2"/>
                <a:gd fmla="*/ 0 w 4900484" name="connsiteX3"/>
                <a:gd fmla="*/ 1134788 h 1134788" name="connsiteY3"/>
                <a:gd fmla="*/ 0 w 4900484" name="connsiteX4"/>
                <a:gd fmla="*/ 0 h 1134788" name="connsiteY4"/>
                <a:gd fmla="*/ 4525393 w 4900484" name="connsiteX5"/>
                <a:gd fmla="*/ 576584 h 1134788" name="connsiteY5"/>
                <a:gd fmla="*/ 4348361 w 4900484" name="connsiteX6"/>
                <a:gd fmla="*/ 753262 h 1134788" name="connsiteY6"/>
                <a:gd fmla="*/ 4525393 w 4900484" name="connsiteX7"/>
                <a:gd fmla="*/ 929940 h 1134788" name="connsiteY7"/>
                <a:gd fmla="*/ 4702425 w 4900484" name="connsiteX8"/>
                <a:gd fmla="*/ 753262 h 1134788" name="connsiteY8"/>
                <a:gd fmla="*/ 4525393 w 4900484" name="connsiteX9"/>
                <a:gd fmla="*/ 576584 h 1134788" name="connsiteY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b="b" l="l" r="r" t="t"/>
              <a:pathLst>
                <a:path h="1134788" w="4900484">
                  <a:moveTo>
                    <a:pt x="0" y="0"/>
                  </a:moveTo>
                  <a:lnTo>
                    <a:pt x="4900484" y="0"/>
                  </a:lnTo>
                  <a:lnTo>
                    <a:pt x="4900484" y="1134788"/>
                  </a:lnTo>
                  <a:lnTo>
                    <a:pt x="0" y="1134788"/>
                  </a:lnTo>
                  <a:lnTo>
                    <a:pt x="0" y="0"/>
                  </a:lnTo>
                  <a:close/>
                  <a:moveTo>
                    <a:pt x="4525393" y="576584"/>
                  </a:moveTo>
                  <a:cubicBezTo>
                    <a:pt x="4427621" y="576584"/>
                    <a:pt x="4348361" y="655685"/>
                    <a:pt x="4348361" y="753262"/>
                  </a:cubicBezTo>
                  <a:cubicBezTo>
                    <a:pt x="4348361" y="850839"/>
                    <a:pt x="4427621" y="929940"/>
                    <a:pt x="4525393" y="929940"/>
                  </a:cubicBezTo>
                  <a:cubicBezTo>
                    <a:pt x="4623165" y="929940"/>
                    <a:pt x="4702425" y="850839"/>
                    <a:pt x="4702425" y="753262"/>
                  </a:cubicBezTo>
                  <a:cubicBezTo>
                    <a:pt x="4702425" y="655685"/>
                    <a:pt x="4623165" y="576584"/>
                    <a:pt x="4525393" y="576584"/>
                  </a:cubicBezTo>
                  <a:close/>
                </a:path>
              </a:pathLst>
            </a:custGeom>
            <a:solidFill>
              <a:srgbClr val="F9BA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58" name="直接连接符 57"/>
            <p:cNvCxnSpPr/>
            <p:nvPr/>
          </p:nvCxnSpPr>
          <p:spPr>
            <a:xfrm flipH="1">
              <a:off x="2586875" y="3469144"/>
              <a:ext cx="0" cy="245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>
              <a:off x="2225650" y="3469144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2316271" y="3469144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2408770" y="3469144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2485805" y="3469144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H="1">
              <a:off x="3024875" y="3454853"/>
              <a:ext cx="0" cy="245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2663650" y="3454853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2754271" y="3454853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2846770" y="3454853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2923805" y="3454853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H="1">
              <a:off x="3454639" y="3471241"/>
              <a:ext cx="0" cy="245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3093414" y="3471241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3184035" y="3471241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3276534" y="3471241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3353569" y="3471241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3531414" y="3472190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/>
            <p:nvPr/>
          </p:nvCxnSpPr>
          <p:spPr>
            <a:xfrm flipH="1">
              <a:off x="3988506" y="3469144"/>
              <a:ext cx="0" cy="245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3627281" y="3469144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3717902" y="3469144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3810401" y="3469144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3887436" y="3469144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4065281" y="3454853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 flipH="1">
              <a:off x="4538244" y="3454012"/>
              <a:ext cx="0" cy="2450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4177019" y="3469252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>
              <a:off x="4267640" y="3469252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>
              <a:off x="4360139" y="3469252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4437174" y="3469252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>
              <a:off x="4615019" y="3454961"/>
              <a:ext cx="4930" cy="202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文本框 108"/>
          <p:cNvSpPr txBox="1"/>
          <p:nvPr/>
        </p:nvSpPr>
        <p:spPr>
          <a:xfrm>
            <a:off x="1239612" y="1885955"/>
            <a:ext cx="10952388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PLEASE DESCRIBE YOU NEED TO ADD THE TEXT</a:t>
            </a:r>
          </a:p>
        </p:txBody>
      </p:sp>
      <p:sp>
        <p:nvSpPr>
          <p:cNvPr id="111" name="矩形 110"/>
          <p:cNvSpPr/>
          <p:nvPr/>
        </p:nvSpPr>
        <p:spPr>
          <a:xfrm>
            <a:off x="1102188" y="222011"/>
            <a:ext cx="571496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32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Click To Change The Title</a:t>
            </a:r>
          </a:p>
        </p:txBody>
      </p:sp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fmla="val 31818" name="adj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val="3260398541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fmla="val 31818" name="adj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3" name="矩形 22"/>
          <p:cNvSpPr/>
          <p:nvPr/>
        </p:nvSpPr>
        <p:spPr>
          <a:xfrm>
            <a:off x="1102188" y="222011"/>
            <a:ext cx="571496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32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Click To Change The Title</a:t>
            </a:r>
          </a:p>
        </p:txBody>
      </p:sp>
      <p:sp>
        <p:nvSpPr>
          <p:cNvPr id="94" name="矩形 93"/>
          <p:cNvSpPr/>
          <p:nvPr/>
        </p:nvSpPr>
        <p:spPr>
          <a:xfrm>
            <a:off x="472200" y="2035278"/>
            <a:ext cx="2626643" cy="958645"/>
          </a:xfrm>
          <a:prstGeom prst="rect">
            <a:avLst/>
          </a:prstGeom>
          <a:solidFill>
            <a:srgbClr val="EA5326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60120"/>
            <a:endParaRPr altLang="en-US" lang="zh-CN" sz="1890">
              <a:solidFill>
                <a:srgbClr val="EA5326"/>
              </a:solidFill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3373819" y="2035278"/>
            <a:ext cx="2626643" cy="958645"/>
          </a:xfrm>
          <a:prstGeom prst="rect">
            <a:avLst/>
          </a:prstGeom>
          <a:solidFill>
            <a:srgbClr val="1B8ABF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60120"/>
            <a:endParaRPr altLang="en-US" lang="zh-CN" sz="1890">
              <a:solidFill>
                <a:prstClr val="white"/>
              </a:solidFill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6275438" y="2035278"/>
            <a:ext cx="2626643" cy="958645"/>
          </a:xfrm>
          <a:prstGeom prst="rect">
            <a:avLst/>
          </a:prstGeom>
          <a:solidFill>
            <a:srgbClr val="00B0F0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60120"/>
            <a:endParaRPr altLang="en-US" lang="zh-CN" sz="1890">
              <a:solidFill>
                <a:prstClr val="white"/>
              </a:solidFill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9177057" y="2035278"/>
            <a:ext cx="2626643" cy="958645"/>
          </a:xfrm>
          <a:prstGeom prst="rect">
            <a:avLst/>
          </a:prstGeom>
          <a:solidFill>
            <a:srgbClr val="4BA93B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60120"/>
            <a:endParaRPr altLang="en-US" lang="zh-CN" sz="1890">
              <a:solidFill>
                <a:prstClr val="white"/>
              </a:solidFill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1121130" y="2178554"/>
            <a:ext cx="149503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3600">
                <a:solidFill>
                  <a:schemeClr val="bg1"/>
                </a:solidFill>
                <a:ea charset="-127" panose="020b0600000101010101" pitchFamily="34" typeface="Gulim"/>
              </a:rPr>
              <a:t>TITLE</a:t>
            </a:r>
          </a:p>
        </p:txBody>
      </p:sp>
      <p:sp>
        <p:nvSpPr>
          <p:cNvPr id="111" name="矩形 110"/>
          <p:cNvSpPr/>
          <p:nvPr/>
        </p:nvSpPr>
        <p:spPr>
          <a:xfrm>
            <a:off x="4100304" y="2178554"/>
            <a:ext cx="149503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3600">
                <a:solidFill>
                  <a:schemeClr val="bg1"/>
                </a:solidFill>
                <a:ea charset="-127" panose="020b0600000101010101" pitchFamily="34" typeface="Gulim"/>
              </a:rPr>
              <a:t>TITLE</a:t>
            </a:r>
          </a:p>
        </p:txBody>
      </p:sp>
      <p:sp>
        <p:nvSpPr>
          <p:cNvPr id="114" name="矩形 113"/>
          <p:cNvSpPr/>
          <p:nvPr/>
        </p:nvSpPr>
        <p:spPr>
          <a:xfrm>
            <a:off x="7022418" y="2178554"/>
            <a:ext cx="149503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3600">
                <a:solidFill>
                  <a:schemeClr val="bg1"/>
                </a:solidFill>
                <a:ea charset="-127" panose="020b0600000101010101" pitchFamily="34" typeface="Gulim"/>
              </a:rPr>
              <a:t>TITLE</a:t>
            </a:r>
          </a:p>
        </p:txBody>
      </p:sp>
      <p:sp>
        <p:nvSpPr>
          <p:cNvPr id="115" name="矩形 114"/>
          <p:cNvSpPr/>
          <p:nvPr/>
        </p:nvSpPr>
        <p:spPr>
          <a:xfrm>
            <a:off x="9839359" y="2178554"/>
            <a:ext cx="149503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b="1" lang="en-US" smtClean="0" sz="3600">
                <a:solidFill>
                  <a:schemeClr val="bg1"/>
                </a:solidFill>
                <a:ea charset="-127" panose="020b0600000101010101" pitchFamily="34" typeface="Gulim"/>
              </a:rPr>
              <a:t>TITLE</a:t>
            </a:r>
          </a:p>
        </p:txBody>
      </p:sp>
      <p:sp>
        <p:nvSpPr>
          <p:cNvPr id="4" name="五边形 3"/>
          <p:cNvSpPr/>
          <p:nvPr/>
        </p:nvSpPr>
        <p:spPr>
          <a:xfrm rot="5400000">
            <a:off x="640417" y="2968982"/>
            <a:ext cx="2290206" cy="2626643"/>
          </a:xfrm>
          <a:prstGeom prst="homePlate">
            <a:avLst>
              <a:gd fmla="val 19679" name="adj"/>
            </a:avLst>
          </a:prstGeom>
          <a:solidFill>
            <a:srgbClr val="EA5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7" name="五边形 116"/>
          <p:cNvSpPr/>
          <p:nvPr/>
        </p:nvSpPr>
        <p:spPr>
          <a:xfrm rot="5400000">
            <a:off x="3542036" y="2968982"/>
            <a:ext cx="2290207" cy="2626643"/>
          </a:xfrm>
          <a:prstGeom prst="homePlate">
            <a:avLst>
              <a:gd fmla="val 19679" name="adj"/>
            </a:avLst>
          </a:prstGeom>
          <a:solidFill>
            <a:srgbClr val="1B8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8" name="五边形 117"/>
          <p:cNvSpPr/>
          <p:nvPr/>
        </p:nvSpPr>
        <p:spPr>
          <a:xfrm rot="5400000">
            <a:off x="6443655" y="2968982"/>
            <a:ext cx="2290207" cy="2626643"/>
          </a:xfrm>
          <a:prstGeom prst="homePlate">
            <a:avLst>
              <a:gd fmla="val 19679" name="adj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9" name="五边形 118"/>
          <p:cNvSpPr/>
          <p:nvPr/>
        </p:nvSpPr>
        <p:spPr>
          <a:xfrm rot="5400000">
            <a:off x="9345273" y="2968982"/>
            <a:ext cx="2290207" cy="2626643"/>
          </a:xfrm>
          <a:prstGeom prst="homePlate">
            <a:avLst>
              <a:gd fmla="val 19679" name="adj"/>
            </a:avLst>
          </a:prstGeom>
          <a:solidFill>
            <a:srgbClr val="4BA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1" name="矩形 120"/>
          <p:cNvSpPr/>
          <p:nvPr/>
        </p:nvSpPr>
        <p:spPr>
          <a:xfrm>
            <a:off x="641981" y="4234563"/>
            <a:ext cx="2514601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2000">
                <a:solidFill>
                  <a:schemeClr val="bg1"/>
                </a:solidFill>
                <a:ea charset="-127" panose="020b0600000101010101" pitchFamily="34" typeface="Gulim"/>
              </a:rPr>
              <a:t>Some text about your related goes here</a:t>
            </a:r>
          </a:p>
        </p:txBody>
      </p:sp>
      <p:sp>
        <p:nvSpPr>
          <p:cNvPr id="22" name="矩形 21"/>
          <p:cNvSpPr/>
          <p:nvPr/>
        </p:nvSpPr>
        <p:spPr>
          <a:xfrm>
            <a:off x="3485860" y="4234563"/>
            <a:ext cx="2514601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2000">
                <a:solidFill>
                  <a:schemeClr val="bg1"/>
                </a:solidFill>
                <a:ea charset="-127" panose="020b0600000101010101" pitchFamily="34" typeface="Gulim"/>
              </a:rPr>
              <a:t>Some text about your related goes here</a:t>
            </a:r>
          </a:p>
        </p:txBody>
      </p:sp>
      <p:sp>
        <p:nvSpPr>
          <p:cNvPr id="25" name="矩形 24"/>
          <p:cNvSpPr/>
          <p:nvPr/>
        </p:nvSpPr>
        <p:spPr>
          <a:xfrm>
            <a:off x="6342541" y="4234563"/>
            <a:ext cx="2514601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2000">
                <a:solidFill>
                  <a:schemeClr val="bg1"/>
                </a:solidFill>
                <a:ea charset="-127" panose="020b0600000101010101" pitchFamily="34" typeface="Gulim"/>
              </a:rPr>
              <a:t>Some text about your related goes here</a:t>
            </a:r>
          </a:p>
        </p:txBody>
      </p:sp>
      <p:sp>
        <p:nvSpPr>
          <p:cNvPr id="27" name="矩形 26"/>
          <p:cNvSpPr/>
          <p:nvPr/>
        </p:nvSpPr>
        <p:spPr>
          <a:xfrm>
            <a:off x="9289098" y="4234563"/>
            <a:ext cx="2514601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2000">
                <a:solidFill>
                  <a:schemeClr val="bg1"/>
                </a:solidFill>
                <a:ea charset="-127" panose="020b0600000101010101" pitchFamily="34" typeface="Gulim"/>
              </a:rPr>
              <a:t>Some text about your related goes here</a:t>
            </a:r>
          </a:p>
        </p:txBody>
      </p:sp>
      <p:sp>
        <p:nvSpPr>
          <p:cNvPr id="52" name="任意多边形 51"/>
          <p:cNvSpPr/>
          <p:nvPr userDrawn="1"/>
        </p:nvSpPr>
        <p:spPr>
          <a:xfrm>
            <a:off x="4308073" y="3385595"/>
            <a:ext cx="758131" cy="728020"/>
          </a:xfrm>
          <a:custGeom>
            <a:gdLst>
              <a:gd fmla="*/ 115104 w 758131" name="connsiteX0"/>
              <a:gd fmla="*/ 568562 h 728020" name="connsiteY0"/>
              <a:gd fmla="*/ 103383 w 758131" name="connsiteX1"/>
              <a:gd fmla="*/ 580283 h 728020" name="connsiteY1"/>
              <a:gd fmla="*/ 103383 w 758131" name="connsiteX2"/>
              <a:gd fmla="*/ 627164 h 728020" name="connsiteY2"/>
              <a:gd fmla="*/ 115104 w 758131" name="connsiteX3"/>
              <a:gd fmla="*/ 638885 h 728020" name="connsiteY3"/>
              <a:gd fmla="*/ 643030 w 758131" name="connsiteX4"/>
              <a:gd fmla="*/ 638885 h 728020" name="connsiteY4"/>
              <a:gd fmla="*/ 654751 w 758131" name="connsiteX5"/>
              <a:gd fmla="*/ 627164 h 728020" name="connsiteY5"/>
              <a:gd fmla="*/ 654751 w 758131" name="connsiteX6"/>
              <a:gd fmla="*/ 580283 h 728020" name="connsiteY6"/>
              <a:gd fmla="*/ 643030 w 758131" name="connsiteX7"/>
              <a:gd fmla="*/ 568562 h 728020" name="connsiteY7"/>
              <a:gd fmla="*/ 115104 w 758131" name="connsiteX8"/>
              <a:gd fmla="*/ 409104 h 728020" name="connsiteY8"/>
              <a:gd fmla="*/ 103383 w 758131" name="connsiteX9"/>
              <a:gd fmla="*/ 420825 h 728020" name="connsiteY9"/>
              <a:gd fmla="*/ 103383 w 758131" name="connsiteX10"/>
              <a:gd fmla="*/ 467706 h 728020" name="connsiteY10"/>
              <a:gd fmla="*/ 115104 w 758131" name="connsiteX11"/>
              <a:gd fmla="*/ 479427 h 728020" name="connsiteY11"/>
              <a:gd fmla="*/ 643030 w 758131" name="connsiteX12"/>
              <a:gd fmla="*/ 479427 h 728020" name="connsiteY12"/>
              <a:gd fmla="*/ 654751 w 758131" name="connsiteX13"/>
              <a:gd fmla="*/ 467706 h 728020" name="connsiteY13"/>
              <a:gd fmla="*/ 654751 w 758131" name="connsiteX14"/>
              <a:gd fmla="*/ 420825 h 728020" name="connsiteY14"/>
              <a:gd fmla="*/ 643030 w 758131" name="connsiteX15"/>
              <a:gd fmla="*/ 409104 h 728020" name="connsiteY15"/>
              <a:gd fmla="*/ 115104 w 758131" name="connsiteX16"/>
              <a:gd fmla="*/ 249295 h 728020" name="connsiteY16"/>
              <a:gd fmla="*/ 103383 w 758131" name="connsiteX17"/>
              <a:gd fmla="*/ 261016 h 728020" name="connsiteY17"/>
              <a:gd fmla="*/ 103383 w 758131" name="connsiteX18"/>
              <a:gd fmla="*/ 307897 h 728020" name="connsiteY18"/>
              <a:gd fmla="*/ 115104 w 758131" name="connsiteX19"/>
              <a:gd fmla="*/ 319618 h 728020" name="connsiteY19"/>
              <a:gd fmla="*/ 643030 w 758131" name="connsiteX20"/>
              <a:gd fmla="*/ 319618 h 728020" name="connsiteY20"/>
              <a:gd fmla="*/ 654751 w 758131" name="connsiteX21"/>
              <a:gd fmla="*/ 307897 h 728020" name="connsiteY21"/>
              <a:gd fmla="*/ 654751 w 758131" name="connsiteX22"/>
              <a:gd fmla="*/ 261016 h 728020" name="connsiteY22"/>
              <a:gd fmla="*/ 643030 w 758131" name="connsiteX23"/>
              <a:gd fmla="*/ 249295 h 728020" name="connsiteY23"/>
              <a:gd fmla="*/ 115104 w 758131" name="connsiteX24"/>
              <a:gd fmla="*/ 89487 h 728020" name="connsiteY24"/>
              <a:gd fmla="*/ 103383 w 758131" name="connsiteX25"/>
              <a:gd fmla="*/ 101208 h 728020" name="connsiteY25"/>
              <a:gd fmla="*/ 103383 w 758131" name="connsiteX26"/>
              <a:gd fmla="*/ 148089 h 728020" name="connsiteY26"/>
              <a:gd fmla="*/ 115104 w 758131" name="connsiteX27"/>
              <a:gd fmla="*/ 159810 h 728020" name="connsiteY27"/>
              <a:gd fmla="*/ 643030 w 758131" name="connsiteX28"/>
              <a:gd fmla="*/ 159810 h 728020" name="connsiteY28"/>
              <a:gd fmla="*/ 654751 w 758131" name="connsiteX29"/>
              <a:gd fmla="*/ 148089 h 728020" name="connsiteY29"/>
              <a:gd fmla="*/ 654751 w 758131" name="connsiteX30"/>
              <a:gd fmla="*/ 101208 h 728020" name="connsiteY30"/>
              <a:gd fmla="*/ 643030 w 758131" name="connsiteX31"/>
              <a:gd fmla="*/ 89487 h 728020" name="connsiteY31"/>
              <a:gd fmla="*/ 0 w 758131" name="connsiteX32"/>
              <a:gd fmla="*/ 0 h 728020" name="connsiteY32"/>
              <a:gd fmla="*/ 758131 w 758131" name="connsiteX33"/>
              <a:gd fmla="*/ 0 h 728020" name="connsiteY33"/>
              <a:gd fmla="*/ 758131 w 758131" name="connsiteX34"/>
              <a:gd fmla="*/ 728020 h 728020" name="connsiteY34"/>
              <a:gd fmla="*/ 0 w 758131" name="connsiteX35"/>
              <a:gd fmla="*/ 728020 h 728020" name="connsiteY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b="b" l="l" r="r" t="t"/>
            <a:pathLst>
              <a:path h="728020" w="758131">
                <a:moveTo>
                  <a:pt x="115104" y="568562"/>
                </a:moveTo>
                <a:cubicBezTo>
                  <a:pt x="108631" y="568562"/>
                  <a:pt x="103383" y="573810"/>
                  <a:pt x="103383" y="580283"/>
                </a:cubicBezTo>
                <a:lnTo>
                  <a:pt x="103383" y="627164"/>
                </a:lnTo>
                <a:cubicBezTo>
                  <a:pt x="103383" y="633637"/>
                  <a:pt x="108631" y="638885"/>
                  <a:pt x="115104" y="638885"/>
                </a:cubicBezTo>
                <a:lnTo>
                  <a:pt x="643030" y="638885"/>
                </a:lnTo>
                <a:cubicBezTo>
                  <a:pt x="649503" y="638885"/>
                  <a:pt x="654751" y="633637"/>
                  <a:pt x="654751" y="627164"/>
                </a:cubicBezTo>
                <a:lnTo>
                  <a:pt x="654751" y="580283"/>
                </a:lnTo>
                <a:cubicBezTo>
                  <a:pt x="654751" y="573810"/>
                  <a:pt x="649503" y="568562"/>
                  <a:pt x="643030" y="568562"/>
                </a:cubicBezTo>
                <a:close/>
                <a:moveTo>
                  <a:pt x="115104" y="409104"/>
                </a:moveTo>
                <a:cubicBezTo>
                  <a:pt x="108631" y="409104"/>
                  <a:pt x="103383" y="414352"/>
                  <a:pt x="103383" y="420825"/>
                </a:cubicBezTo>
                <a:lnTo>
                  <a:pt x="103383" y="467706"/>
                </a:lnTo>
                <a:cubicBezTo>
                  <a:pt x="103383" y="474179"/>
                  <a:pt x="108631" y="479427"/>
                  <a:pt x="115104" y="479427"/>
                </a:cubicBezTo>
                <a:lnTo>
                  <a:pt x="643030" y="479427"/>
                </a:lnTo>
                <a:cubicBezTo>
                  <a:pt x="649503" y="479427"/>
                  <a:pt x="654751" y="474179"/>
                  <a:pt x="654751" y="467706"/>
                </a:cubicBezTo>
                <a:lnTo>
                  <a:pt x="654751" y="420825"/>
                </a:lnTo>
                <a:cubicBezTo>
                  <a:pt x="654751" y="414352"/>
                  <a:pt x="649503" y="409104"/>
                  <a:pt x="643030" y="409104"/>
                </a:cubicBezTo>
                <a:close/>
                <a:moveTo>
                  <a:pt x="115104" y="249295"/>
                </a:moveTo>
                <a:cubicBezTo>
                  <a:pt x="108631" y="249295"/>
                  <a:pt x="103383" y="254543"/>
                  <a:pt x="103383" y="261016"/>
                </a:cubicBezTo>
                <a:lnTo>
                  <a:pt x="103383" y="307897"/>
                </a:lnTo>
                <a:cubicBezTo>
                  <a:pt x="103383" y="314370"/>
                  <a:pt x="108631" y="319618"/>
                  <a:pt x="115104" y="319618"/>
                </a:cubicBezTo>
                <a:lnTo>
                  <a:pt x="643030" y="319618"/>
                </a:lnTo>
                <a:cubicBezTo>
                  <a:pt x="649503" y="319618"/>
                  <a:pt x="654751" y="314370"/>
                  <a:pt x="654751" y="307897"/>
                </a:cubicBezTo>
                <a:lnTo>
                  <a:pt x="654751" y="261016"/>
                </a:lnTo>
                <a:cubicBezTo>
                  <a:pt x="654751" y="254543"/>
                  <a:pt x="649503" y="249295"/>
                  <a:pt x="643030" y="249295"/>
                </a:cubicBezTo>
                <a:close/>
                <a:moveTo>
                  <a:pt x="115104" y="89487"/>
                </a:moveTo>
                <a:cubicBezTo>
                  <a:pt x="108631" y="89487"/>
                  <a:pt x="103383" y="94735"/>
                  <a:pt x="103383" y="101208"/>
                </a:cubicBezTo>
                <a:lnTo>
                  <a:pt x="103383" y="148089"/>
                </a:lnTo>
                <a:cubicBezTo>
                  <a:pt x="103383" y="154562"/>
                  <a:pt x="108631" y="159810"/>
                  <a:pt x="115104" y="159810"/>
                </a:cubicBezTo>
                <a:lnTo>
                  <a:pt x="643030" y="159810"/>
                </a:lnTo>
                <a:cubicBezTo>
                  <a:pt x="649503" y="159810"/>
                  <a:pt x="654751" y="154562"/>
                  <a:pt x="654751" y="148089"/>
                </a:cubicBezTo>
                <a:lnTo>
                  <a:pt x="654751" y="101208"/>
                </a:lnTo>
                <a:cubicBezTo>
                  <a:pt x="654751" y="94735"/>
                  <a:pt x="649503" y="89487"/>
                  <a:pt x="643030" y="89487"/>
                </a:cubicBezTo>
                <a:close/>
                <a:moveTo>
                  <a:pt x="0" y="0"/>
                </a:moveTo>
                <a:lnTo>
                  <a:pt x="758131" y="0"/>
                </a:lnTo>
                <a:lnTo>
                  <a:pt x="758131" y="728020"/>
                </a:lnTo>
                <a:lnTo>
                  <a:pt x="0" y="72802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3" name="任意多边形 52"/>
          <p:cNvSpPr/>
          <p:nvPr/>
        </p:nvSpPr>
        <p:spPr>
          <a:xfrm>
            <a:off x="1406454" y="3385595"/>
            <a:ext cx="758131" cy="728020"/>
          </a:xfrm>
          <a:custGeom>
            <a:gdLst>
              <a:gd fmla="*/ 115104 w 758131" name="connsiteX0"/>
              <a:gd fmla="*/ 568562 h 728020" name="connsiteY0"/>
              <a:gd fmla="*/ 103383 w 758131" name="connsiteX1"/>
              <a:gd fmla="*/ 580283 h 728020" name="connsiteY1"/>
              <a:gd fmla="*/ 103383 w 758131" name="connsiteX2"/>
              <a:gd fmla="*/ 627164 h 728020" name="connsiteY2"/>
              <a:gd fmla="*/ 115104 w 758131" name="connsiteX3"/>
              <a:gd fmla="*/ 638885 h 728020" name="connsiteY3"/>
              <a:gd fmla="*/ 643030 w 758131" name="connsiteX4"/>
              <a:gd fmla="*/ 638885 h 728020" name="connsiteY4"/>
              <a:gd fmla="*/ 654751 w 758131" name="connsiteX5"/>
              <a:gd fmla="*/ 627164 h 728020" name="connsiteY5"/>
              <a:gd fmla="*/ 654751 w 758131" name="connsiteX6"/>
              <a:gd fmla="*/ 580283 h 728020" name="connsiteY6"/>
              <a:gd fmla="*/ 643030 w 758131" name="connsiteX7"/>
              <a:gd fmla="*/ 568562 h 728020" name="connsiteY7"/>
              <a:gd fmla="*/ 115104 w 758131" name="connsiteX8"/>
              <a:gd fmla="*/ 409104 h 728020" name="connsiteY8"/>
              <a:gd fmla="*/ 103383 w 758131" name="connsiteX9"/>
              <a:gd fmla="*/ 420825 h 728020" name="connsiteY9"/>
              <a:gd fmla="*/ 103383 w 758131" name="connsiteX10"/>
              <a:gd fmla="*/ 467706 h 728020" name="connsiteY10"/>
              <a:gd fmla="*/ 115104 w 758131" name="connsiteX11"/>
              <a:gd fmla="*/ 479427 h 728020" name="connsiteY11"/>
              <a:gd fmla="*/ 643030 w 758131" name="connsiteX12"/>
              <a:gd fmla="*/ 479427 h 728020" name="connsiteY12"/>
              <a:gd fmla="*/ 654751 w 758131" name="connsiteX13"/>
              <a:gd fmla="*/ 467706 h 728020" name="connsiteY13"/>
              <a:gd fmla="*/ 654751 w 758131" name="connsiteX14"/>
              <a:gd fmla="*/ 420825 h 728020" name="connsiteY14"/>
              <a:gd fmla="*/ 643030 w 758131" name="connsiteX15"/>
              <a:gd fmla="*/ 409104 h 728020" name="connsiteY15"/>
              <a:gd fmla="*/ 115104 w 758131" name="connsiteX16"/>
              <a:gd fmla="*/ 249295 h 728020" name="connsiteY16"/>
              <a:gd fmla="*/ 103383 w 758131" name="connsiteX17"/>
              <a:gd fmla="*/ 261016 h 728020" name="connsiteY17"/>
              <a:gd fmla="*/ 103383 w 758131" name="connsiteX18"/>
              <a:gd fmla="*/ 307897 h 728020" name="connsiteY18"/>
              <a:gd fmla="*/ 115104 w 758131" name="connsiteX19"/>
              <a:gd fmla="*/ 319618 h 728020" name="connsiteY19"/>
              <a:gd fmla="*/ 643030 w 758131" name="connsiteX20"/>
              <a:gd fmla="*/ 319618 h 728020" name="connsiteY20"/>
              <a:gd fmla="*/ 654751 w 758131" name="connsiteX21"/>
              <a:gd fmla="*/ 307897 h 728020" name="connsiteY21"/>
              <a:gd fmla="*/ 654751 w 758131" name="connsiteX22"/>
              <a:gd fmla="*/ 261016 h 728020" name="connsiteY22"/>
              <a:gd fmla="*/ 643030 w 758131" name="connsiteX23"/>
              <a:gd fmla="*/ 249295 h 728020" name="connsiteY23"/>
              <a:gd fmla="*/ 115104 w 758131" name="connsiteX24"/>
              <a:gd fmla="*/ 89487 h 728020" name="connsiteY24"/>
              <a:gd fmla="*/ 103383 w 758131" name="connsiteX25"/>
              <a:gd fmla="*/ 101208 h 728020" name="connsiteY25"/>
              <a:gd fmla="*/ 103383 w 758131" name="connsiteX26"/>
              <a:gd fmla="*/ 148089 h 728020" name="connsiteY26"/>
              <a:gd fmla="*/ 115104 w 758131" name="connsiteX27"/>
              <a:gd fmla="*/ 159810 h 728020" name="connsiteY27"/>
              <a:gd fmla="*/ 643030 w 758131" name="connsiteX28"/>
              <a:gd fmla="*/ 159810 h 728020" name="connsiteY28"/>
              <a:gd fmla="*/ 654751 w 758131" name="connsiteX29"/>
              <a:gd fmla="*/ 148089 h 728020" name="connsiteY29"/>
              <a:gd fmla="*/ 654751 w 758131" name="connsiteX30"/>
              <a:gd fmla="*/ 101208 h 728020" name="connsiteY30"/>
              <a:gd fmla="*/ 643030 w 758131" name="connsiteX31"/>
              <a:gd fmla="*/ 89487 h 728020" name="connsiteY31"/>
              <a:gd fmla="*/ 0 w 758131" name="connsiteX32"/>
              <a:gd fmla="*/ 0 h 728020" name="connsiteY32"/>
              <a:gd fmla="*/ 758131 w 758131" name="connsiteX33"/>
              <a:gd fmla="*/ 0 h 728020" name="connsiteY33"/>
              <a:gd fmla="*/ 758131 w 758131" name="connsiteX34"/>
              <a:gd fmla="*/ 728020 h 728020" name="connsiteY34"/>
              <a:gd fmla="*/ 0 w 758131" name="connsiteX35"/>
              <a:gd fmla="*/ 728020 h 728020" name="connsiteY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b="b" l="l" r="r" t="t"/>
            <a:pathLst>
              <a:path h="728020" w="758131">
                <a:moveTo>
                  <a:pt x="115104" y="568562"/>
                </a:moveTo>
                <a:cubicBezTo>
                  <a:pt x="108631" y="568562"/>
                  <a:pt x="103383" y="573810"/>
                  <a:pt x="103383" y="580283"/>
                </a:cubicBezTo>
                <a:lnTo>
                  <a:pt x="103383" y="627164"/>
                </a:lnTo>
                <a:cubicBezTo>
                  <a:pt x="103383" y="633637"/>
                  <a:pt x="108631" y="638885"/>
                  <a:pt x="115104" y="638885"/>
                </a:cubicBezTo>
                <a:lnTo>
                  <a:pt x="643030" y="638885"/>
                </a:lnTo>
                <a:cubicBezTo>
                  <a:pt x="649503" y="638885"/>
                  <a:pt x="654751" y="633637"/>
                  <a:pt x="654751" y="627164"/>
                </a:cubicBezTo>
                <a:lnTo>
                  <a:pt x="654751" y="580283"/>
                </a:lnTo>
                <a:cubicBezTo>
                  <a:pt x="654751" y="573810"/>
                  <a:pt x="649503" y="568562"/>
                  <a:pt x="643030" y="568562"/>
                </a:cubicBezTo>
                <a:close/>
                <a:moveTo>
                  <a:pt x="115104" y="409104"/>
                </a:moveTo>
                <a:cubicBezTo>
                  <a:pt x="108631" y="409104"/>
                  <a:pt x="103383" y="414352"/>
                  <a:pt x="103383" y="420825"/>
                </a:cubicBezTo>
                <a:lnTo>
                  <a:pt x="103383" y="467706"/>
                </a:lnTo>
                <a:cubicBezTo>
                  <a:pt x="103383" y="474179"/>
                  <a:pt x="108631" y="479427"/>
                  <a:pt x="115104" y="479427"/>
                </a:cubicBezTo>
                <a:lnTo>
                  <a:pt x="643030" y="479427"/>
                </a:lnTo>
                <a:cubicBezTo>
                  <a:pt x="649503" y="479427"/>
                  <a:pt x="654751" y="474179"/>
                  <a:pt x="654751" y="467706"/>
                </a:cubicBezTo>
                <a:lnTo>
                  <a:pt x="654751" y="420825"/>
                </a:lnTo>
                <a:cubicBezTo>
                  <a:pt x="654751" y="414352"/>
                  <a:pt x="649503" y="409104"/>
                  <a:pt x="643030" y="409104"/>
                </a:cubicBezTo>
                <a:close/>
                <a:moveTo>
                  <a:pt x="115104" y="249295"/>
                </a:moveTo>
                <a:cubicBezTo>
                  <a:pt x="108631" y="249295"/>
                  <a:pt x="103383" y="254543"/>
                  <a:pt x="103383" y="261016"/>
                </a:cubicBezTo>
                <a:lnTo>
                  <a:pt x="103383" y="307897"/>
                </a:lnTo>
                <a:cubicBezTo>
                  <a:pt x="103383" y="314370"/>
                  <a:pt x="108631" y="319618"/>
                  <a:pt x="115104" y="319618"/>
                </a:cubicBezTo>
                <a:lnTo>
                  <a:pt x="643030" y="319618"/>
                </a:lnTo>
                <a:cubicBezTo>
                  <a:pt x="649503" y="319618"/>
                  <a:pt x="654751" y="314370"/>
                  <a:pt x="654751" y="307897"/>
                </a:cubicBezTo>
                <a:lnTo>
                  <a:pt x="654751" y="261016"/>
                </a:lnTo>
                <a:cubicBezTo>
                  <a:pt x="654751" y="254543"/>
                  <a:pt x="649503" y="249295"/>
                  <a:pt x="643030" y="249295"/>
                </a:cubicBezTo>
                <a:close/>
                <a:moveTo>
                  <a:pt x="115104" y="89487"/>
                </a:moveTo>
                <a:cubicBezTo>
                  <a:pt x="108631" y="89487"/>
                  <a:pt x="103383" y="94735"/>
                  <a:pt x="103383" y="101208"/>
                </a:cubicBezTo>
                <a:lnTo>
                  <a:pt x="103383" y="148089"/>
                </a:lnTo>
                <a:cubicBezTo>
                  <a:pt x="103383" y="154562"/>
                  <a:pt x="108631" y="159810"/>
                  <a:pt x="115104" y="159810"/>
                </a:cubicBezTo>
                <a:lnTo>
                  <a:pt x="643030" y="159810"/>
                </a:lnTo>
                <a:cubicBezTo>
                  <a:pt x="649503" y="159810"/>
                  <a:pt x="654751" y="154562"/>
                  <a:pt x="654751" y="148089"/>
                </a:cubicBezTo>
                <a:lnTo>
                  <a:pt x="654751" y="101208"/>
                </a:lnTo>
                <a:cubicBezTo>
                  <a:pt x="654751" y="94735"/>
                  <a:pt x="649503" y="89487"/>
                  <a:pt x="643030" y="89487"/>
                </a:cubicBezTo>
                <a:close/>
                <a:moveTo>
                  <a:pt x="0" y="0"/>
                </a:moveTo>
                <a:lnTo>
                  <a:pt x="758131" y="0"/>
                </a:lnTo>
                <a:lnTo>
                  <a:pt x="758131" y="728020"/>
                </a:lnTo>
                <a:lnTo>
                  <a:pt x="0" y="72802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4" name="任意多边形 53"/>
          <p:cNvSpPr/>
          <p:nvPr/>
        </p:nvSpPr>
        <p:spPr>
          <a:xfrm>
            <a:off x="7209692" y="3385595"/>
            <a:ext cx="758131" cy="728020"/>
          </a:xfrm>
          <a:custGeom>
            <a:gdLst>
              <a:gd fmla="*/ 115104 w 758131" name="connsiteX0"/>
              <a:gd fmla="*/ 568562 h 728020" name="connsiteY0"/>
              <a:gd fmla="*/ 103383 w 758131" name="connsiteX1"/>
              <a:gd fmla="*/ 580283 h 728020" name="connsiteY1"/>
              <a:gd fmla="*/ 103383 w 758131" name="connsiteX2"/>
              <a:gd fmla="*/ 627164 h 728020" name="connsiteY2"/>
              <a:gd fmla="*/ 115104 w 758131" name="connsiteX3"/>
              <a:gd fmla="*/ 638885 h 728020" name="connsiteY3"/>
              <a:gd fmla="*/ 643030 w 758131" name="connsiteX4"/>
              <a:gd fmla="*/ 638885 h 728020" name="connsiteY4"/>
              <a:gd fmla="*/ 654751 w 758131" name="connsiteX5"/>
              <a:gd fmla="*/ 627164 h 728020" name="connsiteY5"/>
              <a:gd fmla="*/ 654751 w 758131" name="connsiteX6"/>
              <a:gd fmla="*/ 580283 h 728020" name="connsiteY6"/>
              <a:gd fmla="*/ 643030 w 758131" name="connsiteX7"/>
              <a:gd fmla="*/ 568562 h 728020" name="connsiteY7"/>
              <a:gd fmla="*/ 115104 w 758131" name="connsiteX8"/>
              <a:gd fmla="*/ 409104 h 728020" name="connsiteY8"/>
              <a:gd fmla="*/ 103383 w 758131" name="connsiteX9"/>
              <a:gd fmla="*/ 420825 h 728020" name="connsiteY9"/>
              <a:gd fmla="*/ 103383 w 758131" name="connsiteX10"/>
              <a:gd fmla="*/ 467706 h 728020" name="connsiteY10"/>
              <a:gd fmla="*/ 115104 w 758131" name="connsiteX11"/>
              <a:gd fmla="*/ 479427 h 728020" name="connsiteY11"/>
              <a:gd fmla="*/ 643030 w 758131" name="connsiteX12"/>
              <a:gd fmla="*/ 479427 h 728020" name="connsiteY12"/>
              <a:gd fmla="*/ 654751 w 758131" name="connsiteX13"/>
              <a:gd fmla="*/ 467706 h 728020" name="connsiteY13"/>
              <a:gd fmla="*/ 654751 w 758131" name="connsiteX14"/>
              <a:gd fmla="*/ 420825 h 728020" name="connsiteY14"/>
              <a:gd fmla="*/ 643030 w 758131" name="connsiteX15"/>
              <a:gd fmla="*/ 409104 h 728020" name="connsiteY15"/>
              <a:gd fmla="*/ 115104 w 758131" name="connsiteX16"/>
              <a:gd fmla="*/ 249295 h 728020" name="connsiteY16"/>
              <a:gd fmla="*/ 103383 w 758131" name="connsiteX17"/>
              <a:gd fmla="*/ 261016 h 728020" name="connsiteY17"/>
              <a:gd fmla="*/ 103383 w 758131" name="connsiteX18"/>
              <a:gd fmla="*/ 307897 h 728020" name="connsiteY18"/>
              <a:gd fmla="*/ 115104 w 758131" name="connsiteX19"/>
              <a:gd fmla="*/ 319618 h 728020" name="connsiteY19"/>
              <a:gd fmla="*/ 643030 w 758131" name="connsiteX20"/>
              <a:gd fmla="*/ 319618 h 728020" name="connsiteY20"/>
              <a:gd fmla="*/ 654751 w 758131" name="connsiteX21"/>
              <a:gd fmla="*/ 307897 h 728020" name="connsiteY21"/>
              <a:gd fmla="*/ 654751 w 758131" name="connsiteX22"/>
              <a:gd fmla="*/ 261016 h 728020" name="connsiteY22"/>
              <a:gd fmla="*/ 643030 w 758131" name="connsiteX23"/>
              <a:gd fmla="*/ 249295 h 728020" name="connsiteY23"/>
              <a:gd fmla="*/ 115104 w 758131" name="connsiteX24"/>
              <a:gd fmla="*/ 89487 h 728020" name="connsiteY24"/>
              <a:gd fmla="*/ 103383 w 758131" name="connsiteX25"/>
              <a:gd fmla="*/ 101208 h 728020" name="connsiteY25"/>
              <a:gd fmla="*/ 103383 w 758131" name="connsiteX26"/>
              <a:gd fmla="*/ 148089 h 728020" name="connsiteY26"/>
              <a:gd fmla="*/ 115104 w 758131" name="connsiteX27"/>
              <a:gd fmla="*/ 159810 h 728020" name="connsiteY27"/>
              <a:gd fmla="*/ 643030 w 758131" name="connsiteX28"/>
              <a:gd fmla="*/ 159810 h 728020" name="connsiteY28"/>
              <a:gd fmla="*/ 654751 w 758131" name="connsiteX29"/>
              <a:gd fmla="*/ 148089 h 728020" name="connsiteY29"/>
              <a:gd fmla="*/ 654751 w 758131" name="connsiteX30"/>
              <a:gd fmla="*/ 101208 h 728020" name="connsiteY30"/>
              <a:gd fmla="*/ 643030 w 758131" name="connsiteX31"/>
              <a:gd fmla="*/ 89487 h 728020" name="connsiteY31"/>
              <a:gd fmla="*/ 0 w 758131" name="connsiteX32"/>
              <a:gd fmla="*/ 0 h 728020" name="connsiteY32"/>
              <a:gd fmla="*/ 758131 w 758131" name="connsiteX33"/>
              <a:gd fmla="*/ 0 h 728020" name="connsiteY33"/>
              <a:gd fmla="*/ 758131 w 758131" name="connsiteX34"/>
              <a:gd fmla="*/ 728020 h 728020" name="connsiteY34"/>
              <a:gd fmla="*/ 0 w 758131" name="connsiteX35"/>
              <a:gd fmla="*/ 728020 h 728020" name="connsiteY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b="b" l="l" r="r" t="t"/>
            <a:pathLst>
              <a:path h="728020" w="758131">
                <a:moveTo>
                  <a:pt x="115104" y="568562"/>
                </a:moveTo>
                <a:cubicBezTo>
                  <a:pt x="108631" y="568562"/>
                  <a:pt x="103383" y="573810"/>
                  <a:pt x="103383" y="580283"/>
                </a:cubicBezTo>
                <a:lnTo>
                  <a:pt x="103383" y="627164"/>
                </a:lnTo>
                <a:cubicBezTo>
                  <a:pt x="103383" y="633637"/>
                  <a:pt x="108631" y="638885"/>
                  <a:pt x="115104" y="638885"/>
                </a:cubicBezTo>
                <a:lnTo>
                  <a:pt x="643030" y="638885"/>
                </a:lnTo>
                <a:cubicBezTo>
                  <a:pt x="649503" y="638885"/>
                  <a:pt x="654751" y="633637"/>
                  <a:pt x="654751" y="627164"/>
                </a:cubicBezTo>
                <a:lnTo>
                  <a:pt x="654751" y="580283"/>
                </a:lnTo>
                <a:cubicBezTo>
                  <a:pt x="654751" y="573810"/>
                  <a:pt x="649503" y="568562"/>
                  <a:pt x="643030" y="568562"/>
                </a:cubicBezTo>
                <a:close/>
                <a:moveTo>
                  <a:pt x="115104" y="409104"/>
                </a:moveTo>
                <a:cubicBezTo>
                  <a:pt x="108631" y="409104"/>
                  <a:pt x="103383" y="414352"/>
                  <a:pt x="103383" y="420825"/>
                </a:cubicBezTo>
                <a:lnTo>
                  <a:pt x="103383" y="467706"/>
                </a:lnTo>
                <a:cubicBezTo>
                  <a:pt x="103383" y="474179"/>
                  <a:pt x="108631" y="479427"/>
                  <a:pt x="115104" y="479427"/>
                </a:cubicBezTo>
                <a:lnTo>
                  <a:pt x="643030" y="479427"/>
                </a:lnTo>
                <a:cubicBezTo>
                  <a:pt x="649503" y="479427"/>
                  <a:pt x="654751" y="474179"/>
                  <a:pt x="654751" y="467706"/>
                </a:cubicBezTo>
                <a:lnTo>
                  <a:pt x="654751" y="420825"/>
                </a:lnTo>
                <a:cubicBezTo>
                  <a:pt x="654751" y="414352"/>
                  <a:pt x="649503" y="409104"/>
                  <a:pt x="643030" y="409104"/>
                </a:cubicBezTo>
                <a:close/>
                <a:moveTo>
                  <a:pt x="115104" y="249295"/>
                </a:moveTo>
                <a:cubicBezTo>
                  <a:pt x="108631" y="249295"/>
                  <a:pt x="103383" y="254543"/>
                  <a:pt x="103383" y="261016"/>
                </a:cubicBezTo>
                <a:lnTo>
                  <a:pt x="103383" y="307897"/>
                </a:lnTo>
                <a:cubicBezTo>
                  <a:pt x="103383" y="314370"/>
                  <a:pt x="108631" y="319618"/>
                  <a:pt x="115104" y="319618"/>
                </a:cubicBezTo>
                <a:lnTo>
                  <a:pt x="643030" y="319618"/>
                </a:lnTo>
                <a:cubicBezTo>
                  <a:pt x="649503" y="319618"/>
                  <a:pt x="654751" y="314370"/>
                  <a:pt x="654751" y="307897"/>
                </a:cubicBezTo>
                <a:lnTo>
                  <a:pt x="654751" y="261016"/>
                </a:lnTo>
                <a:cubicBezTo>
                  <a:pt x="654751" y="254543"/>
                  <a:pt x="649503" y="249295"/>
                  <a:pt x="643030" y="249295"/>
                </a:cubicBezTo>
                <a:close/>
                <a:moveTo>
                  <a:pt x="115104" y="89487"/>
                </a:moveTo>
                <a:cubicBezTo>
                  <a:pt x="108631" y="89487"/>
                  <a:pt x="103383" y="94735"/>
                  <a:pt x="103383" y="101208"/>
                </a:cubicBezTo>
                <a:lnTo>
                  <a:pt x="103383" y="148089"/>
                </a:lnTo>
                <a:cubicBezTo>
                  <a:pt x="103383" y="154562"/>
                  <a:pt x="108631" y="159810"/>
                  <a:pt x="115104" y="159810"/>
                </a:cubicBezTo>
                <a:lnTo>
                  <a:pt x="643030" y="159810"/>
                </a:lnTo>
                <a:cubicBezTo>
                  <a:pt x="649503" y="159810"/>
                  <a:pt x="654751" y="154562"/>
                  <a:pt x="654751" y="148089"/>
                </a:cubicBezTo>
                <a:lnTo>
                  <a:pt x="654751" y="101208"/>
                </a:lnTo>
                <a:cubicBezTo>
                  <a:pt x="654751" y="94735"/>
                  <a:pt x="649503" y="89487"/>
                  <a:pt x="643030" y="89487"/>
                </a:cubicBezTo>
                <a:close/>
                <a:moveTo>
                  <a:pt x="0" y="0"/>
                </a:moveTo>
                <a:lnTo>
                  <a:pt x="758131" y="0"/>
                </a:lnTo>
                <a:lnTo>
                  <a:pt x="758131" y="728020"/>
                </a:lnTo>
                <a:lnTo>
                  <a:pt x="0" y="72802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5" name="任意多边形 54"/>
          <p:cNvSpPr/>
          <p:nvPr/>
        </p:nvSpPr>
        <p:spPr>
          <a:xfrm>
            <a:off x="10111310" y="3385595"/>
            <a:ext cx="758131" cy="728020"/>
          </a:xfrm>
          <a:custGeom>
            <a:gdLst>
              <a:gd fmla="*/ 115104 w 758131" name="connsiteX0"/>
              <a:gd fmla="*/ 568562 h 728020" name="connsiteY0"/>
              <a:gd fmla="*/ 103383 w 758131" name="connsiteX1"/>
              <a:gd fmla="*/ 580283 h 728020" name="connsiteY1"/>
              <a:gd fmla="*/ 103383 w 758131" name="connsiteX2"/>
              <a:gd fmla="*/ 627164 h 728020" name="connsiteY2"/>
              <a:gd fmla="*/ 115104 w 758131" name="connsiteX3"/>
              <a:gd fmla="*/ 638885 h 728020" name="connsiteY3"/>
              <a:gd fmla="*/ 643030 w 758131" name="connsiteX4"/>
              <a:gd fmla="*/ 638885 h 728020" name="connsiteY4"/>
              <a:gd fmla="*/ 654751 w 758131" name="connsiteX5"/>
              <a:gd fmla="*/ 627164 h 728020" name="connsiteY5"/>
              <a:gd fmla="*/ 654751 w 758131" name="connsiteX6"/>
              <a:gd fmla="*/ 580283 h 728020" name="connsiteY6"/>
              <a:gd fmla="*/ 643030 w 758131" name="connsiteX7"/>
              <a:gd fmla="*/ 568562 h 728020" name="connsiteY7"/>
              <a:gd fmla="*/ 115104 w 758131" name="connsiteX8"/>
              <a:gd fmla="*/ 409104 h 728020" name="connsiteY8"/>
              <a:gd fmla="*/ 103383 w 758131" name="connsiteX9"/>
              <a:gd fmla="*/ 420825 h 728020" name="connsiteY9"/>
              <a:gd fmla="*/ 103383 w 758131" name="connsiteX10"/>
              <a:gd fmla="*/ 467706 h 728020" name="connsiteY10"/>
              <a:gd fmla="*/ 115104 w 758131" name="connsiteX11"/>
              <a:gd fmla="*/ 479427 h 728020" name="connsiteY11"/>
              <a:gd fmla="*/ 643030 w 758131" name="connsiteX12"/>
              <a:gd fmla="*/ 479427 h 728020" name="connsiteY12"/>
              <a:gd fmla="*/ 654751 w 758131" name="connsiteX13"/>
              <a:gd fmla="*/ 467706 h 728020" name="connsiteY13"/>
              <a:gd fmla="*/ 654751 w 758131" name="connsiteX14"/>
              <a:gd fmla="*/ 420825 h 728020" name="connsiteY14"/>
              <a:gd fmla="*/ 643030 w 758131" name="connsiteX15"/>
              <a:gd fmla="*/ 409104 h 728020" name="connsiteY15"/>
              <a:gd fmla="*/ 115104 w 758131" name="connsiteX16"/>
              <a:gd fmla="*/ 249295 h 728020" name="connsiteY16"/>
              <a:gd fmla="*/ 103383 w 758131" name="connsiteX17"/>
              <a:gd fmla="*/ 261016 h 728020" name="connsiteY17"/>
              <a:gd fmla="*/ 103383 w 758131" name="connsiteX18"/>
              <a:gd fmla="*/ 307897 h 728020" name="connsiteY18"/>
              <a:gd fmla="*/ 115104 w 758131" name="connsiteX19"/>
              <a:gd fmla="*/ 319618 h 728020" name="connsiteY19"/>
              <a:gd fmla="*/ 643030 w 758131" name="connsiteX20"/>
              <a:gd fmla="*/ 319618 h 728020" name="connsiteY20"/>
              <a:gd fmla="*/ 654751 w 758131" name="connsiteX21"/>
              <a:gd fmla="*/ 307897 h 728020" name="connsiteY21"/>
              <a:gd fmla="*/ 654751 w 758131" name="connsiteX22"/>
              <a:gd fmla="*/ 261016 h 728020" name="connsiteY22"/>
              <a:gd fmla="*/ 643030 w 758131" name="connsiteX23"/>
              <a:gd fmla="*/ 249295 h 728020" name="connsiteY23"/>
              <a:gd fmla="*/ 115104 w 758131" name="connsiteX24"/>
              <a:gd fmla="*/ 89487 h 728020" name="connsiteY24"/>
              <a:gd fmla="*/ 103383 w 758131" name="connsiteX25"/>
              <a:gd fmla="*/ 101208 h 728020" name="connsiteY25"/>
              <a:gd fmla="*/ 103383 w 758131" name="connsiteX26"/>
              <a:gd fmla="*/ 148089 h 728020" name="connsiteY26"/>
              <a:gd fmla="*/ 115104 w 758131" name="connsiteX27"/>
              <a:gd fmla="*/ 159810 h 728020" name="connsiteY27"/>
              <a:gd fmla="*/ 643030 w 758131" name="connsiteX28"/>
              <a:gd fmla="*/ 159810 h 728020" name="connsiteY28"/>
              <a:gd fmla="*/ 654751 w 758131" name="connsiteX29"/>
              <a:gd fmla="*/ 148089 h 728020" name="connsiteY29"/>
              <a:gd fmla="*/ 654751 w 758131" name="connsiteX30"/>
              <a:gd fmla="*/ 101208 h 728020" name="connsiteY30"/>
              <a:gd fmla="*/ 643030 w 758131" name="connsiteX31"/>
              <a:gd fmla="*/ 89487 h 728020" name="connsiteY31"/>
              <a:gd fmla="*/ 0 w 758131" name="connsiteX32"/>
              <a:gd fmla="*/ 0 h 728020" name="connsiteY32"/>
              <a:gd fmla="*/ 758131 w 758131" name="connsiteX33"/>
              <a:gd fmla="*/ 0 h 728020" name="connsiteY33"/>
              <a:gd fmla="*/ 758131 w 758131" name="connsiteX34"/>
              <a:gd fmla="*/ 728020 h 728020" name="connsiteY34"/>
              <a:gd fmla="*/ 0 w 758131" name="connsiteX35"/>
              <a:gd fmla="*/ 728020 h 728020" name="connsiteY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b="b" l="l" r="r" t="t"/>
            <a:pathLst>
              <a:path h="728020" w="758131">
                <a:moveTo>
                  <a:pt x="115104" y="568562"/>
                </a:moveTo>
                <a:cubicBezTo>
                  <a:pt x="108631" y="568562"/>
                  <a:pt x="103383" y="573810"/>
                  <a:pt x="103383" y="580283"/>
                </a:cubicBezTo>
                <a:lnTo>
                  <a:pt x="103383" y="627164"/>
                </a:lnTo>
                <a:cubicBezTo>
                  <a:pt x="103383" y="633637"/>
                  <a:pt x="108631" y="638885"/>
                  <a:pt x="115104" y="638885"/>
                </a:cubicBezTo>
                <a:lnTo>
                  <a:pt x="643030" y="638885"/>
                </a:lnTo>
                <a:cubicBezTo>
                  <a:pt x="649503" y="638885"/>
                  <a:pt x="654751" y="633637"/>
                  <a:pt x="654751" y="627164"/>
                </a:cubicBezTo>
                <a:lnTo>
                  <a:pt x="654751" y="580283"/>
                </a:lnTo>
                <a:cubicBezTo>
                  <a:pt x="654751" y="573810"/>
                  <a:pt x="649503" y="568562"/>
                  <a:pt x="643030" y="568562"/>
                </a:cubicBezTo>
                <a:close/>
                <a:moveTo>
                  <a:pt x="115104" y="409104"/>
                </a:moveTo>
                <a:cubicBezTo>
                  <a:pt x="108631" y="409104"/>
                  <a:pt x="103383" y="414352"/>
                  <a:pt x="103383" y="420825"/>
                </a:cubicBezTo>
                <a:lnTo>
                  <a:pt x="103383" y="467706"/>
                </a:lnTo>
                <a:cubicBezTo>
                  <a:pt x="103383" y="474179"/>
                  <a:pt x="108631" y="479427"/>
                  <a:pt x="115104" y="479427"/>
                </a:cubicBezTo>
                <a:lnTo>
                  <a:pt x="643030" y="479427"/>
                </a:lnTo>
                <a:cubicBezTo>
                  <a:pt x="649503" y="479427"/>
                  <a:pt x="654751" y="474179"/>
                  <a:pt x="654751" y="467706"/>
                </a:cubicBezTo>
                <a:lnTo>
                  <a:pt x="654751" y="420825"/>
                </a:lnTo>
                <a:cubicBezTo>
                  <a:pt x="654751" y="414352"/>
                  <a:pt x="649503" y="409104"/>
                  <a:pt x="643030" y="409104"/>
                </a:cubicBezTo>
                <a:close/>
                <a:moveTo>
                  <a:pt x="115104" y="249295"/>
                </a:moveTo>
                <a:cubicBezTo>
                  <a:pt x="108631" y="249295"/>
                  <a:pt x="103383" y="254543"/>
                  <a:pt x="103383" y="261016"/>
                </a:cubicBezTo>
                <a:lnTo>
                  <a:pt x="103383" y="307897"/>
                </a:lnTo>
                <a:cubicBezTo>
                  <a:pt x="103383" y="314370"/>
                  <a:pt x="108631" y="319618"/>
                  <a:pt x="115104" y="319618"/>
                </a:cubicBezTo>
                <a:lnTo>
                  <a:pt x="643030" y="319618"/>
                </a:lnTo>
                <a:cubicBezTo>
                  <a:pt x="649503" y="319618"/>
                  <a:pt x="654751" y="314370"/>
                  <a:pt x="654751" y="307897"/>
                </a:cubicBezTo>
                <a:lnTo>
                  <a:pt x="654751" y="261016"/>
                </a:lnTo>
                <a:cubicBezTo>
                  <a:pt x="654751" y="254543"/>
                  <a:pt x="649503" y="249295"/>
                  <a:pt x="643030" y="249295"/>
                </a:cubicBezTo>
                <a:close/>
                <a:moveTo>
                  <a:pt x="115104" y="89487"/>
                </a:moveTo>
                <a:cubicBezTo>
                  <a:pt x="108631" y="89487"/>
                  <a:pt x="103383" y="94735"/>
                  <a:pt x="103383" y="101208"/>
                </a:cubicBezTo>
                <a:lnTo>
                  <a:pt x="103383" y="148089"/>
                </a:lnTo>
                <a:cubicBezTo>
                  <a:pt x="103383" y="154562"/>
                  <a:pt x="108631" y="159810"/>
                  <a:pt x="115104" y="159810"/>
                </a:cubicBezTo>
                <a:lnTo>
                  <a:pt x="643030" y="159810"/>
                </a:lnTo>
                <a:cubicBezTo>
                  <a:pt x="649503" y="159810"/>
                  <a:pt x="654751" y="154562"/>
                  <a:pt x="654751" y="148089"/>
                </a:cubicBezTo>
                <a:lnTo>
                  <a:pt x="654751" y="101208"/>
                </a:lnTo>
                <a:cubicBezTo>
                  <a:pt x="654751" y="94735"/>
                  <a:pt x="649503" y="89487"/>
                  <a:pt x="643030" y="89487"/>
                </a:cubicBezTo>
                <a:close/>
                <a:moveTo>
                  <a:pt x="0" y="0"/>
                </a:moveTo>
                <a:lnTo>
                  <a:pt x="758131" y="0"/>
                </a:lnTo>
                <a:lnTo>
                  <a:pt x="758131" y="728020"/>
                </a:lnTo>
                <a:lnTo>
                  <a:pt x="0" y="72802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98869647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fmla="val 31818" name="adj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3" name="矩形 22"/>
          <p:cNvSpPr/>
          <p:nvPr/>
        </p:nvSpPr>
        <p:spPr>
          <a:xfrm>
            <a:off x="1102188" y="222011"/>
            <a:ext cx="571496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32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Click To Change The Title</a:t>
            </a:r>
          </a:p>
        </p:txBody>
      </p:sp>
      <p:cxnSp>
        <p:nvCxnSpPr>
          <p:cNvPr id="218" name="直接连接符 217"/>
          <p:cNvCxnSpPr>
            <a:stCxn id="219" idx="6"/>
          </p:cNvCxnSpPr>
          <p:nvPr/>
        </p:nvCxnSpPr>
        <p:spPr>
          <a:xfrm>
            <a:off x="271797" y="4593027"/>
            <a:ext cx="11678606" cy="1764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椭圆 218"/>
          <p:cNvSpPr/>
          <p:nvPr/>
        </p:nvSpPr>
        <p:spPr>
          <a:xfrm>
            <a:off x="0" y="4434296"/>
            <a:ext cx="271797" cy="31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0" name="椭圆 219"/>
          <p:cNvSpPr/>
          <p:nvPr/>
        </p:nvSpPr>
        <p:spPr>
          <a:xfrm>
            <a:off x="2132434" y="4469568"/>
            <a:ext cx="271797" cy="31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1" name="椭圆 220"/>
          <p:cNvSpPr/>
          <p:nvPr/>
        </p:nvSpPr>
        <p:spPr>
          <a:xfrm>
            <a:off x="4165723" y="4469570"/>
            <a:ext cx="271797" cy="31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2" name="椭圆 221"/>
          <p:cNvSpPr/>
          <p:nvPr/>
        </p:nvSpPr>
        <p:spPr>
          <a:xfrm>
            <a:off x="7796922" y="4466314"/>
            <a:ext cx="271797" cy="31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3" name="椭圆 222"/>
          <p:cNvSpPr/>
          <p:nvPr/>
        </p:nvSpPr>
        <p:spPr>
          <a:xfrm>
            <a:off x="9859973" y="4469568"/>
            <a:ext cx="271797" cy="31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4" name="椭圆 223"/>
          <p:cNvSpPr/>
          <p:nvPr/>
        </p:nvSpPr>
        <p:spPr>
          <a:xfrm>
            <a:off x="11920203" y="4451936"/>
            <a:ext cx="271797" cy="31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25" name="组合 224"/>
          <p:cNvGrpSpPr/>
          <p:nvPr/>
        </p:nvGrpSpPr>
        <p:grpSpPr>
          <a:xfrm>
            <a:off x="699700" y="4856071"/>
            <a:ext cx="1223385" cy="883790"/>
            <a:chOff x="1634571" y="3605770"/>
            <a:chExt cx="1043430" cy="645363"/>
          </a:xfrm>
          <a:solidFill>
            <a:srgbClr val="00B0F0"/>
          </a:solidFill>
        </p:grpSpPr>
        <p:sp>
          <p:nvSpPr>
            <p:cNvPr id="226" name="任意多边形 225"/>
            <p:cNvSpPr/>
            <p:nvPr userDrawn="1"/>
          </p:nvSpPr>
          <p:spPr>
            <a:xfrm>
              <a:off x="1634571" y="3605770"/>
              <a:ext cx="989200" cy="645363"/>
            </a:xfrm>
            <a:custGeom>
              <a:gdLst>
                <a:gd fmla="*/ 218227 w 1324054" name="connsiteX0"/>
                <a:gd fmla="*/ 0 h 863825" name="connsiteY0"/>
                <a:gd fmla="*/ 473391 w 1324054" name="connsiteX1"/>
                <a:gd fmla="*/ 333579 h 863825" name="connsiteY1"/>
                <a:gd fmla="*/ 1235678 w 1324054" name="connsiteX2"/>
                <a:gd fmla="*/ 333579 h 863825" name="connsiteY2"/>
                <a:gd fmla="*/ 1324054 w 1324054" name="connsiteX3"/>
                <a:gd fmla="*/ 421955 h 863825" name="connsiteY3"/>
                <a:gd fmla="*/ 1324054 w 1324054" name="connsiteX4"/>
                <a:gd fmla="*/ 775449 h 863825" name="connsiteY4"/>
                <a:gd fmla="*/ 1235678 w 1324054" name="connsiteX5"/>
                <a:gd fmla="*/ 863825 h 863825" name="connsiteY5"/>
                <a:gd fmla="*/ 88376 w 1324054" name="connsiteX6"/>
                <a:gd fmla="*/ 863825 h 863825" name="connsiteY6"/>
                <a:gd fmla="*/ 0 w 1324054" name="connsiteX7"/>
                <a:gd fmla="*/ 775449 h 863825" name="connsiteY7"/>
                <a:gd fmla="*/ 0 w 1324054" name="connsiteX8"/>
                <a:gd fmla="*/ 421955 h 863825" name="connsiteY8"/>
                <a:gd fmla="*/ 88376 w 1324054" name="connsiteX9"/>
                <a:gd fmla="*/ 333579 h 863825" name="connsiteY9"/>
                <a:gd fmla="*/ 100459 w 1324054" name="connsiteX10"/>
                <a:gd fmla="*/ 333579 h 863825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863825" w="1324054">
                  <a:moveTo>
                    <a:pt x="218227" y="0"/>
                  </a:moveTo>
                  <a:lnTo>
                    <a:pt x="473391" y="333579"/>
                  </a:lnTo>
                  <a:lnTo>
                    <a:pt x="1235678" y="333579"/>
                  </a:lnTo>
                  <a:cubicBezTo>
                    <a:pt x="1284487" y="333579"/>
                    <a:pt x="1324054" y="373146"/>
                    <a:pt x="1324054" y="421955"/>
                  </a:cubicBezTo>
                  <a:lnTo>
                    <a:pt x="1324054" y="775449"/>
                  </a:lnTo>
                  <a:cubicBezTo>
                    <a:pt x="1324054" y="824258"/>
                    <a:pt x="1284487" y="863825"/>
                    <a:pt x="1235678" y="863825"/>
                  </a:cubicBezTo>
                  <a:lnTo>
                    <a:pt x="88376" y="863825"/>
                  </a:lnTo>
                  <a:cubicBezTo>
                    <a:pt x="39567" y="863825"/>
                    <a:pt x="0" y="824258"/>
                    <a:pt x="0" y="775449"/>
                  </a:cubicBezTo>
                  <a:lnTo>
                    <a:pt x="0" y="421955"/>
                  </a:lnTo>
                  <a:cubicBezTo>
                    <a:pt x="0" y="373146"/>
                    <a:pt x="39567" y="333579"/>
                    <a:pt x="88376" y="333579"/>
                  </a:cubicBezTo>
                  <a:lnTo>
                    <a:pt x="100459" y="3335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227" name="文本框 226"/>
            <p:cNvSpPr txBox="1"/>
            <p:nvPr userDrawn="1"/>
          </p:nvSpPr>
          <p:spPr>
            <a:xfrm>
              <a:off x="1782403" y="3889276"/>
              <a:ext cx="895598" cy="333858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400">
                  <a:solidFill>
                    <a:schemeClr val="bg1"/>
                  </a:solidFill>
                  <a:ea charset="-122" panose="02010601030101010101" pitchFamily="2" typeface="方正姚体"/>
                </a:rPr>
                <a:t>Year1</a:t>
              </a:r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2677299" y="4897579"/>
            <a:ext cx="1185794" cy="883790"/>
            <a:chOff x="3123124" y="3622413"/>
            <a:chExt cx="1011368" cy="645363"/>
          </a:xfrm>
          <a:solidFill>
            <a:srgbClr val="00B0F0"/>
          </a:solidFill>
        </p:grpSpPr>
        <p:sp>
          <p:nvSpPr>
            <p:cNvPr id="229" name="任意多边形 228"/>
            <p:cNvSpPr/>
            <p:nvPr userDrawn="1"/>
          </p:nvSpPr>
          <p:spPr>
            <a:xfrm>
              <a:off x="3123124" y="3622413"/>
              <a:ext cx="989200" cy="645363"/>
            </a:xfrm>
            <a:custGeom>
              <a:gdLst>
                <a:gd fmla="*/ 218227 w 1324054" name="connsiteX0"/>
                <a:gd fmla="*/ 0 h 863825" name="connsiteY0"/>
                <a:gd fmla="*/ 473391 w 1324054" name="connsiteX1"/>
                <a:gd fmla="*/ 333579 h 863825" name="connsiteY1"/>
                <a:gd fmla="*/ 1235678 w 1324054" name="connsiteX2"/>
                <a:gd fmla="*/ 333579 h 863825" name="connsiteY2"/>
                <a:gd fmla="*/ 1324054 w 1324054" name="connsiteX3"/>
                <a:gd fmla="*/ 421955 h 863825" name="connsiteY3"/>
                <a:gd fmla="*/ 1324054 w 1324054" name="connsiteX4"/>
                <a:gd fmla="*/ 775449 h 863825" name="connsiteY4"/>
                <a:gd fmla="*/ 1235678 w 1324054" name="connsiteX5"/>
                <a:gd fmla="*/ 863825 h 863825" name="connsiteY5"/>
                <a:gd fmla="*/ 88376 w 1324054" name="connsiteX6"/>
                <a:gd fmla="*/ 863825 h 863825" name="connsiteY6"/>
                <a:gd fmla="*/ 0 w 1324054" name="connsiteX7"/>
                <a:gd fmla="*/ 775449 h 863825" name="connsiteY7"/>
                <a:gd fmla="*/ 0 w 1324054" name="connsiteX8"/>
                <a:gd fmla="*/ 421955 h 863825" name="connsiteY8"/>
                <a:gd fmla="*/ 88376 w 1324054" name="connsiteX9"/>
                <a:gd fmla="*/ 333579 h 863825" name="connsiteY9"/>
                <a:gd fmla="*/ 100459 w 1324054" name="connsiteX10"/>
                <a:gd fmla="*/ 333579 h 863825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863825" w="1324054">
                  <a:moveTo>
                    <a:pt x="218227" y="0"/>
                  </a:moveTo>
                  <a:lnTo>
                    <a:pt x="473391" y="333579"/>
                  </a:lnTo>
                  <a:lnTo>
                    <a:pt x="1235678" y="333579"/>
                  </a:lnTo>
                  <a:cubicBezTo>
                    <a:pt x="1284487" y="333579"/>
                    <a:pt x="1324054" y="373146"/>
                    <a:pt x="1324054" y="421955"/>
                  </a:cubicBezTo>
                  <a:lnTo>
                    <a:pt x="1324054" y="775449"/>
                  </a:lnTo>
                  <a:cubicBezTo>
                    <a:pt x="1324054" y="824258"/>
                    <a:pt x="1284487" y="863825"/>
                    <a:pt x="1235678" y="863825"/>
                  </a:cubicBezTo>
                  <a:lnTo>
                    <a:pt x="88376" y="863825"/>
                  </a:lnTo>
                  <a:cubicBezTo>
                    <a:pt x="39567" y="863825"/>
                    <a:pt x="0" y="824258"/>
                    <a:pt x="0" y="775449"/>
                  </a:cubicBezTo>
                  <a:lnTo>
                    <a:pt x="0" y="421955"/>
                  </a:lnTo>
                  <a:cubicBezTo>
                    <a:pt x="0" y="373146"/>
                    <a:pt x="39567" y="333579"/>
                    <a:pt x="88376" y="333579"/>
                  </a:cubicBezTo>
                  <a:lnTo>
                    <a:pt x="100459" y="3335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230" name="文本框 229"/>
            <p:cNvSpPr txBox="1"/>
            <p:nvPr userDrawn="1"/>
          </p:nvSpPr>
          <p:spPr>
            <a:xfrm>
              <a:off x="3238894" y="3875610"/>
              <a:ext cx="895598" cy="333858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400">
                  <a:solidFill>
                    <a:schemeClr val="bg1"/>
                  </a:solidFill>
                  <a:ea charset="-122" panose="02010601030101010101" pitchFamily="2" typeface="方正姚体"/>
                </a:rPr>
                <a:t>Year2</a:t>
              </a:r>
            </a:p>
          </p:txBody>
        </p:sp>
      </p:grpSp>
      <p:grpSp>
        <p:nvGrpSpPr>
          <p:cNvPr id="231" name="组合 230"/>
          <p:cNvGrpSpPr/>
          <p:nvPr/>
        </p:nvGrpSpPr>
        <p:grpSpPr>
          <a:xfrm>
            <a:off x="4632045" y="4897579"/>
            <a:ext cx="1180431" cy="883790"/>
            <a:chOff x="4635789" y="3622413"/>
            <a:chExt cx="1006794" cy="645363"/>
          </a:xfrm>
          <a:solidFill>
            <a:srgbClr val="00B0F0"/>
          </a:solidFill>
        </p:grpSpPr>
        <p:sp>
          <p:nvSpPr>
            <p:cNvPr id="232" name="任意多边形 231"/>
            <p:cNvSpPr/>
            <p:nvPr userDrawn="1"/>
          </p:nvSpPr>
          <p:spPr>
            <a:xfrm>
              <a:off x="4635789" y="3622413"/>
              <a:ext cx="989200" cy="645363"/>
            </a:xfrm>
            <a:custGeom>
              <a:gdLst>
                <a:gd fmla="*/ 218227 w 1324054" name="connsiteX0"/>
                <a:gd fmla="*/ 0 h 863825" name="connsiteY0"/>
                <a:gd fmla="*/ 473391 w 1324054" name="connsiteX1"/>
                <a:gd fmla="*/ 333579 h 863825" name="connsiteY1"/>
                <a:gd fmla="*/ 1235678 w 1324054" name="connsiteX2"/>
                <a:gd fmla="*/ 333579 h 863825" name="connsiteY2"/>
                <a:gd fmla="*/ 1324054 w 1324054" name="connsiteX3"/>
                <a:gd fmla="*/ 421955 h 863825" name="connsiteY3"/>
                <a:gd fmla="*/ 1324054 w 1324054" name="connsiteX4"/>
                <a:gd fmla="*/ 775449 h 863825" name="connsiteY4"/>
                <a:gd fmla="*/ 1235678 w 1324054" name="connsiteX5"/>
                <a:gd fmla="*/ 863825 h 863825" name="connsiteY5"/>
                <a:gd fmla="*/ 88376 w 1324054" name="connsiteX6"/>
                <a:gd fmla="*/ 863825 h 863825" name="connsiteY6"/>
                <a:gd fmla="*/ 0 w 1324054" name="connsiteX7"/>
                <a:gd fmla="*/ 775449 h 863825" name="connsiteY7"/>
                <a:gd fmla="*/ 0 w 1324054" name="connsiteX8"/>
                <a:gd fmla="*/ 421955 h 863825" name="connsiteY8"/>
                <a:gd fmla="*/ 88376 w 1324054" name="connsiteX9"/>
                <a:gd fmla="*/ 333579 h 863825" name="connsiteY9"/>
                <a:gd fmla="*/ 100459 w 1324054" name="connsiteX10"/>
                <a:gd fmla="*/ 333579 h 863825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863825" w="1324054">
                  <a:moveTo>
                    <a:pt x="218227" y="0"/>
                  </a:moveTo>
                  <a:lnTo>
                    <a:pt x="473391" y="333579"/>
                  </a:lnTo>
                  <a:lnTo>
                    <a:pt x="1235678" y="333579"/>
                  </a:lnTo>
                  <a:cubicBezTo>
                    <a:pt x="1284487" y="333579"/>
                    <a:pt x="1324054" y="373146"/>
                    <a:pt x="1324054" y="421955"/>
                  </a:cubicBezTo>
                  <a:lnTo>
                    <a:pt x="1324054" y="775449"/>
                  </a:lnTo>
                  <a:cubicBezTo>
                    <a:pt x="1324054" y="824258"/>
                    <a:pt x="1284487" y="863825"/>
                    <a:pt x="1235678" y="863825"/>
                  </a:cubicBezTo>
                  <a:lnTo>
                    <a:pt x="88376" y="863825"/>
                  </a:lnTo>
                  <a:cubicBezTo>
                    <a:pt x="39567" y="863825"/>
                    <a:pt x="0" y="824258"/>
                    <a:pt x="0" y="775449"/>
                  </a:cubicBezTo>
                  <a:lnTo>
                    <a:pt x="0" y="421955"/>
                  </a:lnTo>
                  <a:cubicBezTo>
                    <a:pt x="0" y="373146"/>
                    <a:pt x="39567" y="333579"/>
                    <a:pt x="88376" y="333579"/>
                  </a:cubicBezTo>
                  <a:lnTo>
                    <a:pt x="100459" y="3335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233" name="文本框 232"/>
            <p:cNvSpPr txBox="1"/>
            <p:nvPr userDrawn="1"/>
          </p:nvSpPr>
          <p:spPr>
            <a:xfrm>
              <a:off x="4746985" y="3886293"/>
              <a:ext cx="895598" cy="333858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400">
                  <a:solidFill>
                    <a:schemeClr val="bg1"/>
                  </a:solidFill>
                  <a:ea charset="-122" panose="02010601030101010101" pitchFamily="2" typeface="方正姚体"/>
                </a:rPr>
                <a:t>Year3</a:t>
              </a:r>
            </a:p>
          </p:txBody>
        </p:sp>
      </p:grpSp>
      <p:grpSp>
        <p:nvGrpSpPr>
          <p:cNvPr id="234" name="组合 233"/>
          <p:cNvGrpSpPr/>
          <p:nvPr/>
        </p:nvGrpSpPr>
        <p:grpSpPr>
          <a:xfrm>
            <a:off x="6715955" y="4897579"/>
            <a:ext cx="1180431" cy="883790"/>
            <a:chOff x="5820733" y="3622413"/>
            <a:chExt cx="1006794" cy="645363"/>
          </a:xfrm>
          <a:solidFill>
            <a:srgbClr val="00B0F0"/>
          </a:solidFill>
        </p:grpSpPr>
        <p:sp>
          <p:nvSpPr>
            <p:cNvPr id="235" name="任意多边形 234"/>
            <p:cNvSpPr/>
            <p:nvPr userDrawn="1"/>
          </p:nvSpPr>
          <p:spPr>
            <a:xfrm flipH="1">
              <a:off x="5820733" y="3622413"/>
              <a:ext cx="989200" cy="645363"/>
            </a:xfrm>
            <a:custGeom>
              <a:gdLst>
                <a:gd fmla="*/ 218227 w 1324054" name="connsiteX0"/>
                <a:gd fmla="*/ 0 h 863825" name="connsiteY0"/>
                <a:gd fmla="*/ 473391 w 1324054" name="connsiteX1"/>
                <a:gd fmla="*/ 333579 h 863825" name="connsiteY1"/>
                <a:gd fmla="*/ 1235678 w 1324054" name="connsiteX2"/>
                <a:gd fmla="*/ 333579 h 863825" name="connsiteY2"/>
                <a:gd fmla="*/ 1324054 w 1324054" name="connsiteX3"/>
                <a:gd fmla="*/ 421955 h 863825" name="connsiteY3"/>
                <a:gd fmla="*/ 1324054 w 1324054" name="connsiteX4"/>
                <a:gd fmla="*/ 775449 h 863825" name="connsiteY4"/>
                <a:gd fmla="*/ 1235678 w 1324054" name="connsiteX5"/>
                <a:gd fmla="*/ 863825 h 863825" name="connsiteY5"/>
                <a:gd fmla="*/ 88376 w 1324054" name="connsiteX6"/>
                <a:gd fmla="*/ 863825 h 863825" name="connsiteY6"/>
                <a:gd fmla="*/ 0 w 1324054" name="connsiteX7"/>
                <a:gd fmla="*/ 775449 h 863825" name="connsiteY7"/>
                <a:gd fmla="*/ 0 w 1324054" name="connsiteX8"/>
                <a:gd fmla="*/ 421955 h 863825" name="connsiteY8"/>
                <a:gd fmla="*/ 88376 w 1324054" name="connsiteX9"/>
                <a:gd fmla="*/ 333579 h 863825" name="connsiteY9"/>
                <a:gd fmla="*/ 100459 w 1324054" name="connsiteX10"/>
                <a:gd fmla="*/ 333579 h 863825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863825" w="1324054">
                  <a:moveTo>
                    <a:pt x="218227" y="0"/>
                  </a:moveTo>
                  <a:lnTo>
                    <a:pt x="473391" y="333579"/>
                  </a:lnTo>
                  <a:lnTo>
                    <a:pt x="1235678" y="333579"/>
                  </a:lnTo>
                  <a:cubicBezTo>
                    <a:pt x="1284487" y="333579"/>
                    <a:pt x="1324054" y="373146"/>
                    <a:pt x="1324054" y="421955"/>
                  </a:cubicBezTo>
                  <a:lnTo>
                    <a:pt x="1324054" y="775449"/>
                  </a:lnTo>
                  <a:cubicBezTo>
                    <a:pt x="1324054" y="824258"/>
                    <a:pt x="1284487" y="863825"/>
                    <a:pt x="1235678" y="863825"/>
                  </a:cubicBezTo>
                  <a:lnTo>
                    <a:pt x="88376" y="863825"/>
                  </a:lnTo>
                  <a:cubicBezTo>
                    <a:pt x="39567" y="863825"/>
                    <a:pt x="0" y="824258"/>
                    <a:pt x="0" y="775449"/>
                  </a:cubicBezTo>
                  <a:lnTo>
                    <a:pt x="0" y="421955"/>
                  </a:lnTo>
                  <a:cubicBezTo>
                    <a:pt x="0" y="373146"/>
                    <a:pt x="39567" y="333579"/>
                    <a:pt x="88376" y="333579"/>
                  </a:cubicBezTo>
                  <a:lnTo>
                    <a:pt x="100459" y="3335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236" name="文本框 235"/>
            <p:cNvSpPr txBox="1"/>
            <p:nvPr userDrawn="1"/>
          </p:nvSpPr>
          <p:spPr>
            <a:xfrm>
              <a:off x="5931928" y="3875610"/>
              <a:ext cx="895598" cy="333858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400">
                  <a:solidFill>
                    <a:schemeClr val="bg1"/>
                  </a:solidFill>
                  <a:ea charset="-122" panose="02010601030101010101" pitchFamily="2" typeface="方正姚体"/>
                </a:rPr>
                <a:t>Year4</a:t>
              </a:r>
            </a:p>
          </p:txBody>
        </p:sp>
      </p:grpSp>
      <p:grpSp>
        <p:nvGrpSpPr>
          <p:cNvPr id="237" name="组合 236"/>
          <p:cNvGrpSpPr/>
          <p:nvPr/>
        </p:nvGrpSpPr>
        <p:grpSpPr>
          <a:xfrm>
            <a:off x="8736464" y="4866307"/>
            <a:ext cx="1193555" cy="883790"/>
            <a:chOff x="7234937" y="3599578"/>
            <a:chExt cx="1017988" cy="645363"/>
          </a:xfrm>
          <a:solidFill>
            <a:srgbClr val="00B0F0"/>
          </a:solidFill>
        </p:grpSpPr>
        <p:sp>
          <p:nvSpPr>
            <p:cNvPr id="238" name="任意多边形 237"/>
            <p:cNvSpPr/>
            <p:nvPr userDrawn="1"/>
          </p:nvSpPr>
          <p:spPr>
            <a:xfrm flipH="1">
              <a:off x="7234937" y="3599578"/>
              <a:ext cx="989200" cy="645363"/>
            </a:xfrm>
            <a:custGeom>
              <a:gdLst>
                <a:gd fmla="*/ 218227 w 1324054" name="connsiteX0"/>
                <a:gd fmla="*/ 0 h 863825" name="connsiteY0"/>
                <a:gd fmla="*/ 473391 w 1324054" name="connsiteX1"/>
                <a:gd fmla="*/ 333579 h 863825" name="connsiteY1"/>
                <a:gd fmla="*/ 1235678 w 1324054" name="connsiteX2"/>
                <a:gd fmla="*/ 333579 h 863825" name="connsiteY2"/>
                <a:gd fmla="*/ 1324054 w 1324054" name="connsiteX3"/>
                <a:gd fmla="*/ 421955 h 863825" name="connsiteY3"/>
                <a:gd fmla="*/ 1324054 w 1324054" name="connsiteX4"/>
                <a:gd fmla="*/ 775449 h 863825" name="connsiteY4"/>
                <a:gd fmla="*/ 1235678 w 1324054" name="connsiteX5"/>
                <a:gd fmla="*/ 863825 h 863825" name="connsiteY5"/>
                <a:gd fmla="*/ 88376 w 1324054" name="connsiteX6"/>
                <a:gd fmla="*/ 863825 h 863825" name="connsiteY6"/>
                <a:gd fmla="*/ 0 w 1324054" name="connsiteX7"/>
                <a:gd fmla="*/ 775449 h 863825" name="connsiteY7"/>
                <a:gd fmla="*/ 0 w 1324054" name="connsiteX8"/>
                <a:gd fmla="*/ 421955 h 863825" name="connsiteY8"/>
                <a:gd fmla="*/ 88376 w 1324054" name="connsiteX9"/>
                <a:gd fmla="*/ 333579 h 863825" name="connsiteY9"/>
                <a:gd fmla="*/ 100459 w 1324054" name="connsiteX10"/>
                <a:gd fmla="*/ 333579 h 863825" name="connsiteY1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b="b" l="l" r="r" t="t"/>
              <a:pathLst>
                <a:path h="863825" w="1324054">
                  <a:moveTo>
                    <a:pt x="218227" y="0"/>
                  </a:moveTo>
                  <a:lnTo>
                    <a:pt x="473391" y="333579"/>
                  </a:lnTo>
                  <a:lnTo>
                    <a:pt x="1235678" y="333579"/>
                  </a:lnTo>
                  <a:cubicBezTo>
                    <a:pt x="1284487" y="333579"/>
                    <a:pt x="1324054" y="373146"/>
                    <a:pt x="1324054" y="421955"/>
                  </a:cubicBezTo>
                  <a:lnTo>
                    <a:pt x="1324054" y="775449"/>
                  </a:lnTo>
                  <a:cubicBezTo>
                    <a:pt x="1324054" y="824258"/>
                    <a:pt x="1284487" y="863825"/>
                    <a:pt x="1235678" y="863825"/>
                  </a:cubicBezTo>
                  <a:lnTo>
                    <a:pt x="88376" y="863825"/>
                  </a:lnTo>
                  <a:cubicBezTo>
                    <a:pt x="39567" y="863825"/>
                    <a:pt x="0" y="824258"/>
                    <a:pt x="0" y="775449"/>
                  </a:cubicBezTo>
                  <a:lnTo>
                    <a:pt x="0" y="421955"/>
                  </a:lnTo>
                  <a:cubicBezTo>
                    <a:pt x="0" y="373146"/>
                    <a:pt x="39567" y="333579"/>
                    <a:pt x="88376" y="333579"/>
                  </a:cubicBezTo>
                  <a:lnTo>
                    <a:pt x="100459" y="33357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2400"/>
            </a:p>
          </p:txBody>
        </p:sp>
        <p:sp>
          <p:nvSpPr>
            <p:cNvPr id="239" name="文本框 238"/>
            <p:cNvSpPr txBox="1"/>
            <p:nvPr userDrawn="1"/>
          </p:nvSpPr>
          <p:spPr>
            <a:xfrm>
              <a:off x="7357328" y="3858034"/>
              <a:ext cx="895598" cy="333858"/>
            </a:xfrm>
            <a:prstGeom prst="rect">
              <a:avLst/>
            </a:prstGeom>
            <a:grp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 sz="2400">
                  <a:solidFill>
                    <a:schemeClr val="bg1"/>
                  </a:solidFill>
                  <a:ea charset="-122" panose="02010601030101010101" pitchFamily="2" typeface="方正姚体"/>
                </a:rPr>
                <a:t>Year5</a:t>
              </a:r>
            </a:p>
          </p:txBody>
        </p:sp>
      </p:grpSp>
      <p:sp>
        <p:nvSpPr>
          <p:cNvPr id="240" name="任意多边形 239"/>
          <p:cNvSpPr/>
          <p:nvPr/>
        </p:nvSpPr>
        <p:spPr>
          <a:xfrm rot="10800000">
            <a:off x="213191" y="2035277"/>
            <a:ext cx="1808246" cy="2381386"/>
          </a:xfrm>
          <a:custGeom>
            <a:gdLst>
              <a:gd fmla="*/ 847856 w 1017431" name="connsiteX0"/>
              <a:gd fmla="*/ 1378039 h 1378039" name="connsiteY0"/>
              <a:gd fmla="*/ 169575 w 1017431" name="connsiteX1"/>
              <a:gd fmla="*/ 1378039 h 1378039" name="connsiteY1"/>
              <a:gd fmla="*/ 0 w 1017431" name="connsiteX2"/>
              <a:gd fmla="*/ 1208464 h 1378039" name="connsiteY2"/>
              <a:gd fmla="*/ 0 w 1017431" name="connsiteX3"/>
              <a:gd fmla="*/ 517304 h 1378039" name="connsiteY3"/>
              <a:gd fmla="*/ 169575 w 1017431" name="connsiteX4"/>
              <a:gd fmla="*/ 347729 h 1378039" name="connsiteY4"/>
              <a:gd fmla="*/ 546298 w 1017431" name="connsiteX5"/>
              <a:gd fmla="*/ 347729 h 1378039" name="connsiteY5"/>
              <a:gd fmla="*/ 546298 w 1017431" name="connsiteX6"/>
              <a:gd fmla="*/ 0 h 1378039" name="connsiteY6"/>
              <a:gd fmla="*/ 816368 w 1017431" name="connsiteX7"/>
              <a:gd fmla="*/ 347729 h 1378039" name="connsiteY7"/>
              <a:gd fmla="*/ 847856 w 1017431" name="connsiteX8"/>
              <a:gd fmla="*/ 347729 h 1378039" name="connsiteY8"/>
              <a:gd fmla="*/ 1017431 w 1017431" name="connsiteX9"/>
              <a:gd fmla="*/ 517304 h 1378039" name="connsiteY9"/>
              <a:gd fmla="*/ 1017431 w 1017431" name="connsiteX10"/>
              <a:gd fmla="*/ 1208464 h 1378039" name="connsiteY10"/>
              <a:gd fmla="*/ 847856 w 1017431" name="connsiteX11"/>
              <a:gd fmla="*/ 1378039 h 1378039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378039" w="1017431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EA5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1" name="任意多边形 240"/>
          <p:cNvSpPr/>
          <p:nvPr/>
        </p:nvSpPr>
        <p:spPr>
          <a:xfrm rot="10800000">
            <a:off x="2121364" y="2271164"/>
            <a:ext cx="1683181" cy="2221885"/>
          </a:xfrm>
          <a:custGeom>
            <a:gdLst>
              <a:gd fmla="*/ 847856 w 1017431" name="connsiteX0"/>
              <a:gd fmla="*/ 1378039 h 1378039" name="connsiteY0"/>
              <a:gd fmla="*/ 169575 w 1017431" name="connsiteX1"/>
              <a:gd fmla="*/ 1378039 h 1378039" name="connsiteY1"/>
              <a:gd fmla="*/ 0 w 1017431" name="connsiteX2"/>
              <a:gd fmla="*/ 1208464 h 1378039" name="connsiteY2"/>
              <a:gd fmla="*/ 0 w 1017431" name="connsiteX3"/>
              <a:gd fmla="*/ 517304 h 1378039" name="connsiteY3"/>
              <a:gd fmla="*/ 169575 w 1017431" name="connsiteX4"/>
              <a:gd fmla="*/ 347729 h 1378039" name="connsiteY4"/>
              <a:gd fmla="*/ 546298 w 1017431" name="connsiteX5"/>
              <a:gd fmla="*/ 347729 h 1378039" name="connsiteY5"/>
              <a:gd fmla="*/ 546298 w 1017431" name="connsiteX6"/>
              <a:gd fmla="*/ 0 h 1378039" name="connsiteY6"/>
              <a:gd fmla="*/ 816368 w 1017431" name="connsiteX7"/>
              <a:gd fmla="*/ 347729 h 1378039" name="connsiteY7"/>
              <a:gd fmla="*/ 847856 w 1017431" name="connsiteX8"/>
              <a:gd fmla="*/ 347729 h 1378039" name="connsiteY8"/>
              <a:gd fmla="*/ 1017431 w 1017431" name="connsiteX9"/>
              <a:gd fmla="*/ 517304 h 1378039" name="connsiteY9"/>
              <a:gd fmla="*/ 1017431 w 1017431" name="connsiteX10"/>
              <a:gd fmla="*/ 1208464 h 1378039" name="connsiteY10"/>
              <a:gd fmla="*/ 847856 w 1017431" name="connsiteX11"/>
              <a:gd fmla="*/ 1378039 h 1378039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378039" w="1017431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1B8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2" name="任意多边形 241"/>
          <p:cNvSpPr/>
          <p:nvPr/>
        </p:nvSpPr>
        <p:spPr>
          <a:xfrm rot="10800000">
            <a:off x="3914527" y="2429896"/>
            <a:ext cx="1535378" cy="2101401"/>
          </a:xfrm>
          <a:custGeom>
            <a:gdLst>
              <a:gd fmla="*/ 847856 w 1017431" name="connsiteX0"/>
              <a:gd fmla="*/ 1378039 h 1378039" name="connsiteY0"/>
              <a:gd fmla="*/ 169575 w 1017431" name="connsiteX1"/>
              <a:gd fmla="*/ 1378039 h 1378039" name="connsiteY1"/>
              <a:gd fmla="*/ 0 w 1017431" name="connsiteX2"/>
              <a:gd fmla="*/ 1208464 h 1378039" name="connsiteY2"/>
              <a:gd fmla="*/ 0 w 1017431" name="connsiteX3"/>
              <a:gd fmla="*/ 517304 h 1378039" name="connsiteY3"/>
              <a:gd fmla="*/ 169575 w 1017431" name="connsiteX4"/>
              <a:gd fmla="*/ 347729 h 1378039" name="connsiteY4"/>
              <a:gd fmla="*/ 546298 w 1017431" name="connsiteX5"/>
              <a:gd fmla="*/ 347729 h 1378039" name="connsiteY5"/>
              <a:gd fmla="*/ 546298 w 1017431" name="connsiteX6"/>
              <a:gd fmla="*/ 0 h 1378039" name="connsiteY6"/>
              <a:gd fmla="*/ 816368 w 1017431" name="connsiteX7"/>
              <a:gd fmla="*/ 347729 h 1378039" name="connsiteY7"/>
              <a:gd fmla="*/ 847856 w 1017431" name="connsiteX8"/>
              <a:gd fmla="*/ 347729 h 1378039" name="connsiteY8"/>
              <a:gd fmla="*/ 1017431 w 1017431" name="connsiteX9"/>
              <a:gd fmla="*/ 517304 h 1378039" name="connsiteY9"/>
              <a:gd fmla="*/ 1017431 w 1017431" name="connsiteX10"/>
              <a:gd fmla="*/ 1208464 h 1378039" name="connsiteY10"/>
              <a:gd fmla="*/ 847856 w 1017431" name="connsiteX11"/>
              <a:gd fmla="*/ 1378039 h 1378039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378039" w="1017431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4BA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3" name="任意多边形 242"/>
          <p:cNvSpPr/>
          <p:nvPr/>
        </p:nvSpPr>
        <p:spPr>
          <a:xfrm flipH="1" rot="10800000">
            <a:off x="7325062" y="2617694"/>
            <a:ext cx="1458415" cy="1887151"/>
          </a:xfrm>
          <a:custGeom>
            <a:gdLst>
              <a:gd fmla="*/ 847856 w 1017431" name="connsiteX0"/>
              <a:gd fmla="*/ 1378039 h 1378039" name="connsiteY0"/>
              <a:gd fmla="*/ 169575 w 1017431" name="connsiteX1"/>
              <a:gd fmla="*/ 1378039 h 1378039" name="connsiteY1"/>
              <a:gd fmla="*/ 0 w 1017431" name="connsiteX2"/>
              <a:gd fmla="*/ 1208464 h 1378039" name="connsiteY2"/>
              <a:gd fmla="*/ 0 w 1017431" name="connsiteX3"/>
              <a:gd fmla="*/ 517304 h 1378039" name="connsiteY3"/>
              <a:gd fmla="*/ 169575 w 1017431" name="connsiteX4"/>
              <a:gd fmla="*/ 347729 h 1378039" name="connsiteY4"/>
              <a:gd fmla="*/ 546298 w 1017431" name="connsiteX5"/>
              <a:gd fmla="*/ 347729 h 1378039" name="connsiteY5"/>
              <a:gd fmla="*/ 546298 w 1017431" name="connsiteX6"/>
              <a:gd fmla="*/ 0 h 1378039" name="connsiteY6"/>
              <a:gd fmla="*/ 816368 w 1017431" name="connsiteX7"/>
              <a:gd fmla="*/ 347729 h 1378039" name="connsiteY7"/>
              <a:gd fmla="*/ 847856 w 1017431" name="connsiteX8"/>
              <a:gd fmla="*/ 347729 h 1378039" name="connsiteY8"/>
              <a:gd fmla="*/ 1017431 w 1017431" name="connsiteX9"/>
              <a:gd fmla="*/ 517304 h 1378039" name="connsiteY9"/>
              <a:gd fmla="*/ 1017431 w 1017431" name="connsiteX10"/>
              <a:gd fmla="*/ 1208464 h 1378039" name="connsiteY10"/>
              <a:gd fmla="*/ 847856 w 1017431" name="connsiteX11"/>
              <a:gd fmla="*/ 1378039 h 1378039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378039" w="1017431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4BA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4" name="任意多边形 243"/>
          <p:cNvSpPr/>
          <p:nvPr/>
        </p:nvSpPr>
        <p:spPr>
          <a:xfrm flipH="1" rot="10800000">
            <a:off x="8950772" y="2271164"/>
            <a:ext cx="1528338" cy="2194043"/>
          </a:xfrm>
          <a:custGeom>
            <a:gdLst>
              <a:gd fmla="*/ 847856 w 1017431" name="connsiteX0"/>
              <a:gd fmla="*/ 1378039 h 1378039" name="connsiteY0"/>
              <a:gd fmla="*/ 169575 w 1017431" name="connsiteX1"/>
              <a:gd fmla="*/ 1378039 h 1378039" name="connsiteY1"/>
              <a:gd fmla="*/ 0 w 1017431" name="connsiteX2"/>
              <a:gd fmla="*/ 1208464 h 1378039" name="connsiteY2"/>
              <a:gd fmla="*/ 0 w 1017431" name="connsiteX3"/>
              <a:gd fmla="*/ 517304 h 1378039" name="connsiteY3"/>
              <a:gd fmla="*/ 169575 w 1017431" name="connsiteX4"/>
              <a:gd fmla="*/ 347729 h 1378039" name="connsiteY4"/>
              <a:gd fmla="*/ 546298 w 1017431" name="connsiteX5"/>
              <a:gd fmla="*/ 347729 h 1378039" name="connsiteY5"/>
              <a:gd fmla="*/ 546298 w 1017431" name="connsiteX6"/>
              <a:gd fmla="*/ 0 h 1378039" name="connsiteY6"/>
              <a:gd fmla="*/ 816368 w 1017431" name="connsiteX7"/>
              <a:gd fmla="*/ 347729 h 1378039" name="connsiteY7"/>
              <a:gd fmla="*/ 847856 w 1017431" name="connsiteX8"/>
              <a:gd fmla="*/ 347729 h 1378039" name="connsiteY8"/>
              <a:gd fmla="*/ 1017431 w 1017431" name="connsiteX9"/>
              <a:gd fmla="*/ 517304 h 1378039" name="connsiteY9"/>
              <a:gd fmla="*/ 1017431 w 1017431" name="connsiteX10"/>
              <a:gd fmla="*/ 1208464 h 1378039" name="connsiteY10"/>
              <a:gd fmla="*/ 847856 w 1017431" name="connsiteX11"/>
              <a:gd fmla="*/ 1378039 h 1378039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378039" w="1017431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1B8A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5" name="任意多边形 244"/>
          <p:cNvSpPr/>
          <p:nvPr/>
        </p:nvSpPr>
        <p:spPr>
          <a:xfrm flipH="1" rot="10800000">
            <a:off x="10593394" y="2613638"/>
            <a:ext cx="1464699" cy="1830115"/>
          </a:xfrm>
          <a:custGeom>
            <a:gdLst>
              <a:gd fmla="*/ 847856 w 1017431" name="connsiteX0"/>
              <a:gd fmla="*/ 1378039 h 1378039" name="connsiteY0"/>
              <a:gd fmla="*/ 169575 w 1017431" name="connsiteX1"/>
              <a:gd fmla="*/ 1378039 h 1378039" name="connsiteY1"/>
              <a:gd fmla="*/ 0 w 1017431" name="connsiteX2"/>
              <a:gd fmla="*/ 1208464 h 1378039" name="connsiteY2"/>
              <a:gd fmla="*/ 0 w 1017431" name="connsiteX3"/>
              <a:gd fmla="*/ 517304 h 1378039" name="connsiteY3"/>
              <a:gd fmla="*/ 169575 w 1017431" name="connsiteX4"/>
              <a:gd fmla="*/ 347729 h 1378039" name="connsiteY4"/>
              <a:gd fmla="*/ 546298 w 1017431" name="connsiteX5"/>
              <a:gd fmla="*/ 347729 h 1378039" name="connsiteY5"/>
              <a:gd fmla="*/ 546298 w 1017431" name="connsiteX6"/>
              <a:gd fmla="*/ 0 h 1378039" name="connsiteY6"/>
              <a:gd fmla="*/ 816368 w 1017431" name="connsiteX7"/>
              <a:gd fmla="*/ 347729 h 1378039" name="connsiteY7"/>
              <a:gd fmla="*/ 847856 w 1017431" name="connsiteX8"/>
              <a:gd fmla="*/ 347729 h 1378039" name="connsiteY8"/>
              <a:gd fmla="*/ 1017431 w 1017431" name="connsiteX9"/>
              <a:gd fmla="*/ 517304 h 1378039" name="connsiteY9"/>
              <a:gd fmla="*/ 1017431 w 1017431" name="connsiteX10"/>
              <a:gd fmla="*/ 1208464 h 1378039" name="connsiteY10"/>
              <a:gd fmla="*/ 847856 w 1017431" name="connsiteX11"/>
              <a:gd fmla="*/ 1378039 h 1378039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378039" w="1017431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EA5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6" name="任意多边形 245"/>
          <p:cNvSpPr/>
          <p:nvPr/>
        </p:nvSpPr>
        <p:spPr>
          <a:xfrm rot="10800000">
            <a:off x="5664811" y="2605729"/>
            <a:ext cx="1504626" cy="1865139"/>
          </a:xfrm>
          <a:custGeom>
            <a:gdLst>
              <a:gd fmla="*/ 847856 w 1017431" name="connsiteX0"/>
              <a:gd fmla="*/ 1378039 h 1378039" name="connsiteY0"/>
              <a:gd fmla="*/ 169575 w 1017431" name="connsiteX1"/>
              <a:gd fmla="*/ 1378039 h 1378039" name="connsiteY1"/>
              <a:gd fmla="*/ 0 w 1017431" name="connsiteX2"/>
              <a:gd fmla="*/ 1208464 h 1378039" name="connsiteY2"/>
              <a:gd fmla="*/ 0 w 1017431" name="connsiteX3"/>
              <a:gd fmla="*/ 517304 h 1378039" name="connsiteY3"/>
              <a:gd fmla="*/ 169575 w 1017431" name="connsiteX4"/>
              <a:gd fmla="*/ 347729 h 1378039" name="connsiteY4"/>
              <a:gd fmla="*/ 546298 w 1017431" name="connsiteX5"/>
              <a:gd fmla="*/ 347729 h 1378039" name="connsiteY5"/>
              <a:gd fmla="*/ 546298 w 1017431" name="connsiteX6"/>
              <a:gd fmla="*/ 0 h 1378039" name="connsiteY6"/>
              <a:gd fmla="*/ 816368 w 1017431" name="connsiteX7"/>
              <a:gd fmla="*/ 347729 h 1378039" name="connsiteY7"/>
              <a:gd fmla="*/ 847856 w 1017431" name="connsiteX8"/>
              <a:gd fmla="*/ 347729 h 1378039" name="connsiteY8"/>
              <a:gd fmla="*/ 1017431 w 1017431" name="connsiteX9"/>
              <a:gd fmla="*/ 517304 h 1378039" name="connsiteY9"/>
              <a:gd fmla="*/ 1017431 w 1017431" name="connsiteX10"/>
              <a:gd fmla="*/ 1208464 h 1378039" name="connsiteY10"/>
              <a:gd fmla="*/ 847856 w 1017431" name="connsiteX11"/>
              <a:gd fmla="*/ 1378039 h 1378039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378039" w="1017431">
                <a:moveTo>
                  <a:pt x="847856" y="1378039"/>
                </a:moveTo>
                <a:lnTo>
                  <a:pt x="169575" y="1378039"/>
                </a:lnTo>
                <a:cubicBezTo>
                  <a:pt x="75921" y="1378039"/>
                  <a:pt x="0" y="1302118"/>
                  <a:pt x="0" y="1208464"/>
                </a:cubicBezTo>
                <a:lnTo>
                  <a:pt x="0" y="517304"/>
                </a:lnTo>
                <a:cubicBezTo>
                  <a:pt x="0" y="423650"/>
                  <a:pt x="75921" y="347729"/>
                  <a:pt x="169575" y="347729"/>
                </a:cubicBezTo>
                <a:lnTo>
                  <a:pt x="546298" y="347729"/>
                </a:lnTo>
                <a:lnTo>
                  <a:pt x="546298" y="0"/>
                </a:lnTo>
                <a:lnTo>
                  <a:pt x="816368" y="347729"/>
                </a:lnTo>
                <a:lnTo>
                  <a:pt x="847856" y="347729"/>
                </a:lnTo>
                <a:cubicBezTo>
                  <a:pt x="941510" y="347729"/>
                  <a:pt x="1017431" y="423650"/>
                  <a:pt x="1017431" y="517304"/>
                </a:cubicBezTo>
                <a:lnTo>
                  <a:pt x="1017431" y="1208464"/>
                </a:lnTo>
                <a:cubicBezTo>
                  <a:pt x="1017431" y="1302118"/>
                  <a:pt x="941510" y="1378039"/>
                  <a:pt x="847856" y="1378039"/>
                </a:cubicBezTo>
                <a:close/>
              </a:path>
            </a:pathLst>
          </a:custGeom>
          <a:solidFill>
            <a:srgbClr val="E25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7" name="椭圆 246"/>
          <p:cNvSpPr/>
          <p:nvPr/>
        </p:nvSpPr>
        <p:spPr>
          <a:xfrm>
            <a:off x="5983414" y="4442685"/>
            <a:ext cx="271797" cy="31746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5" name="任意多边形 254"/>
          <p:cNvSpPr/>
          <p:nvPr/>
        </p:nvSpPr>
        <p:spPr>
          <a:xfrm flipH="1">
            <a:off x="10775782" y="4841608"/>
            <a:ext cx="1159802" cy="883790"/>
          </a:xfrm>
          <a:custGeom>
            <a:gdLst>
              <a:gd fmla="*/ 218227 w 1324054" name="connsiteX0"/>
              <a:gd fmla="*/ 0 h 863825" name="connsiteY0"/>
              <a:gd fmla="*/ 473391 w 1324054" name="connsiteX1"/>
              <a:gd fmla="*/ 333579 h 863825" name="connsiteY1"/>
              <a:gd fmla="*/ 1235678 w 1324054" name="connsiteX2"/>
              <a:gd fmla="*/ 333579 h 863825" name="connsiteY2"/>
              <a:gd fmla="*/ 1324054 w 1324054" name="connsiteX3"/>
              <a:gd fmla="*/ 421955 h 863825" name="connsiteY3"/>
              <a:gd fmla="*/ 1324054 w 1324054" name="connsiteX4"/>
              <a:gd fmla="*/ 775449 h 863825" name="connsiteY4"/>
              <a:gd fmla="*/ 1235678 w 1324054" name="connsiteX5"/>
              <a:gd fmla="*/ 863825 h 863825" name="connsiteY5"/>
              <a:gd fmla="*/ 88376 w 1324054" name="connsiteX6"/>
              <a:gd fmla="*/ 863825 h 863825" name="connsiteY6"/>
              <a:gd fmla="*/ 0 w 1324054" name="connsiteX7"/>
              <a:gd fmla="*/ 775449 h 863825" name="connsiteY7"/>
              <a:gd fmla="*/ 0 w 1324054" name="connsiteX8"/>
              <a:gd fmla="*/ 421955 h 863825" name="connsiteY8"/>
              <a:gd fmla="*/ 88376 w 1324054" name="connsiteX9"/>
              <a:gd fmla="*/ 333579 h 863825" name="connsiteY9"/>
              <a:gd fmla="*/ 100459 w 1324054" name="connsiteX10"/>
              <a:gd fmla="*/ 333579 h 863825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863825" w="1324054">
                <a:moveTo>
                  <a:pt x="218227" y="0"/>
                </a:moveTo>
                <a:lnTo>
                  <a:pt x="473391" y="333579"/>
                </a:lnTo>
                <a:lnTo>
                  <a:pt x="1235678" y="333579"/>
                </a:lnTo>
                <a:cubicBezTo>
                  <a:pt x="1284487" y="333579"/>
                  <a:pt x="1324054" y="373146"/>
                  <a:pt x="1324054" y="421955"/>
                </a:cubicBezTo>
                <a:lnTo>
                  <a:pt x="1324054" y="775449"/>
                </a:lnTo>
                <a:cubicBezTo>
                  <a:pt x="1324054" y="824258"/>
                  <a:pt x="1284487" y="863825"/>
                  <a:pt x="1235678" y="863825"/>
                </a:cubicBezTo>
                <a:lnTo>
                  <a:pt x="88376" y="863825"/>
                </a:lnTo>
                <a:cubicBezTo>
                  <a:pt x="39567" y="863825"/>
                  <a:pt x="0" y="824258"/>
                  <a:pt x="0" y="775449"/>
                </a:cubicBezTo>
                <a:lnTo>
                  <a:pt x="0" y="421955"/>
                </a:lnTo>
                <a:cubicBezTo>
                  <a:pt x="0" y="373146"/>
                  <a:pt x="39567" y="333579"/>
                  <a:pt x="88376" y="333579"/>
                </a:cubicBezTo>
                <a:lnTo>
                  <a:pt x="100459" y="333579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6" name="文本框 255"/>
          <p:cNvSpPr txBox="1"/>
          <p:nvPr/>
        </p:nvSpPr>
        <p:spPr>
          <a:xfrm>
            <a:off x="10927112" y="5178289"/>
            <a:ext cx="105005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ea charset="-122" panose="02010601030101010101" pitchFamily="2" typeface="方正姚体"/>
              </a:rPr>
              <a:t>Year6</a:t>
            </a:r>
          </a:p>
        </p:txBody>
      </p:sp>
      <p:sp>
        <p:nvSpPr>
          <p:cNvPr id="257" name="矩形 256"/>
          <p:cNvSpPr/>
          <p:nvPr/>
        </p:nvSpPr>
        <p:spPr>
          <a:xfrm>
            <a:off x="2309153" y="2430343"/>
            <a:ext cx="181911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2000">
                <a:solidFill>
                  <a:schemeClr val="bg1"/>
                </a:solidFill>
                <a:ea charset="-127" panose="020b0600000101010101" pitchFamily="34" typeface="Gulim"/>
              </a:rPr>
              <a:t>Some text about your related goes here</a:t>
            </a:r>
          </a:p>
        </p:txBody>
      </p:sp>
      <p:sp>
        <p:nvSpPr>
          <p:cNvPr id="258" name="矩形 257"/>
          <p:cNvSpPr/>
          <p:nvPr/>
        </p:nvSpPr>
        <p:spPr>
          <a:xfrm>
            <a:off x="354213" y="2242001"/>
            <a:ext cx="181911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2000">
                <a:solidFill>
                  <a:schemeClr val="bg1"/>
                </a:solidFill>
                <a:ea charset="-127" panose="020b0600000101010101" pitchFamily="34" typeface="Gulim"/>
              </a:rPr>
              <a:t>Some text about your related goes here</a:t>
            </a:r>
          </a:p>
        </p:txBody>
      </p:sp>
      <p:sp>
        <p:nvSpPr>
          <p:cNvPr id="259" name="矩形 258"/>
          <p:cNvSpPr/>
          <p:nvPr/>
        </p:nvSpPr>
        <p:spPr>
          <a:xfrm>
            <a:off x="4102591" y="2551274"/>
            <a:ext cx="181911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2000">
                <a:solidFill>
                  <a:schemeClr val="bg1"/>
                </a:solidFill>
                <a:ea charset="-127" panose="020b0600000101010101" pitchFamily="34" typeface="Gulim"/>
              </a:rPr>
              <a:t>Some text about your related goes here</a:t>
            </a:r>
          </a:p>
        </p:txBody>
      </p:sp>
      <p:sp>
        <p:nvSpPr>
          <p:cNvPr id="260" name="矩形 259"/>
          <p:cNvSpPr/>
          <p:nvPr/>
        </p:nvSpPr>
        <p:spPr>
          <a:xfrm>
            <a:off x="9086597" y="2479708"/>
            <a:ext cx="181911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2000">
                <a:solidFill>
                  <a:schemeClr val="bg1"/>
                </a:solidFill>
                <a:ea charset="-127" panose="020b0600000101010101" pitchFamily="34" typeface="Gulim"/>
              </a:rPr>
              <a:t>Some text about your related goes here</a:t>
            </a:r>
          </a:p>
        </p:txBody>
      </p:sp>
      <p:sp>
        <p:nvSpPr>
          <p:cNvPr id="261" name="矩形 260"/>
          <p:cNvSpPr/>
          <p:nvPr/>
        </p:nvSpPr>
        <p:spPr>
          <a:xfrm>
            <a:off x="7393183" y="2684218"/>
            <a:ext cx="181911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2000">
                <a:solidFill>
                  <a:schemeClr val="bg1"/>
                </a:solidFill>
                <a:ea charset="-127" panose="020b0600000101010101" pitchFamily="34" typeface="Gulim"/>
              </a:rPr>
              <a:t>Some text about your related goes here</a:t>
            </a:r>
          </a:p>
        </p:txBody>
      </p:sp>
      <p:sp>
        <p:nvSpPr>
          <p:cNvPr id="262" name="矩形 261"/>
          <p:cNvSpPr/>
          <p:nvPr/>
        </p:nvSpPr>
        <p:spPr>
          <a:xfrm>
            <a:off x="10646406" y="2602410"/>
            <a:ext cx="181911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2000">
                <a:solidFill>
                  <a:schemeClr val="bg1"/>
                </a:solidFill>
                <a:ea charset="-127" panose="020b0600000101010101" pitchFamily="34" typeface="Gulim"/>
              </a:rPr>
              <a:t>Some text about your related goes here</a:t>
            </a:r>
          </a:p>
        </p:txBody>
      </p:sp>
      <p:sp>
        <p:nvSpPr>
          <p:cNvPr id="264" name="矩形 263"/>
          <p:cNvSpPr/>
          <p:nvPr/>
        </p:nvSpPr>
        <p:spPr>
          <a:xfrm>
            <a:off x="5749076" y="2643742"/>
            <a:ext cx="1508281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z="2000">
                <a:solidFill>
                  <a:schemeClr val="bg1"/>
                </a:solidFill>
                <a:ea charset="-127" panose="020b0600000101010101" pitchFamily="34" typeface="Gulim"/>
              </a:rPr>
              <a:t>Some text about your related goes here</a:t>
            </a:r>
          </a:p>
        </p:txBody>
      </p:sp>
    </p:spTree>
    <p:extLst>
      <p:ext uri="{BB962C8B-B14F-4D97-AF65-F5344CB8AC3E}">
        <p14:creationId val="219991320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" name="五边形 111"/>
          <p:cNvSpPr/>
          <p:nvPr/>
        </p:nvSpPr>
        <p:spPr>
          <a:xfrm rot="5400000">
            <a:off x="147736" y="206475"/>
            <a:ext cx="1061884" cy="648929"/>
          </a:xfrm>
          <a:prstGeom prst="homePlate">
            <a:avLst>
              <a:gd fmla="val 31818" name="adj"/>
            </a:avLst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3" name="文本框 112"/>
          <p:cNvSpPr txBox="1"/>
          <p:nvPr/>
        </p:nvSpPr>
        <p:spPr>
          <a:xfrm>
            <a:off x="472200" y="207510"/>
            <a:ext cx="64893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32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3" name="矩形 22"/>
          <p:cNvSpPr/>
          <p:nvPr/>
        </p:nvSpPr>
        <p:spPr>
          <a:xfrm>
            <a:off x="1102188" y="222011"/>
            <a:ext cx="5714969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altLang="zh-CN" lang="en-US" smtClean="0" sz="3200">
                <a:solidFill>
                  <a:schemeClr val="bg1">
                    <a:lumMod val="95000"/>
                  </a:schemeClr>
                </a:solidFill>
                <a:latin charset="-127" panose="020b0600000101010101" pitchFamily="34" typeface="Gulim"/>
                <a:ea charset="-127" panose="020b0600000101010101" pitchFamily="34" typeface="Gulim"/>
              </a:rPr>
              <a:t>Click To Change The Title</a:t>
            </a:r>
          </a:p>
        </p:txBody>
      </p:sp>
      <p:grpSp>
        <p:nvGrpSpPr>
          <p:cNvPr id="122" name="组合 121"/>
          <p:cNvGrpSpPr/>
          <p:nvPr/>
        </p:nvGrpSpPr>
        <p:grpSpPr>
          <a:xfrm>
            <a:off x="899904" y="1702513"/>
            <a:ext cx="3361133" cy="4403319"/>
            <a:chOff x="1003143" y="1673016"/>
            <a:chExt cx="3361133" cy="4403319"/>
          </a:xfrm>
        </p:grpSpPr>
        <p:sp>
          <p:nvSpPr>
            <p:cNvPr id="111" name="矩形 110"/>
            <p:cNvSpPr/>
            <p:nvPr/>
          </p:nvSpPr>
          <p:spPr>
            <a:xfrm>
              <a:off x="1003143" y="1673016"/>
              <a:ext cx="3361133" cy="4403319"/>
            </a:xfrm>
            <a:prstGeom prst="rect">
              <a:avLst/>
            </a:prstGeom>
            <a:solidFill>
              <a:srgbClr val="1B8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179219" y="3785637"/>
              <a:ext cx="3127477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0" lang="en-US" smtClean="0" sz="2800">
                  <a:ln>
                    <a:noFill/>
                  </a:ln>
                  <a:solidFill>
                    <a:schemeClr val="bg1"/>
                  </a:solidFill>
                </a:rPr>
                <a:t>Please add text here  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318985" y="4376530"/>
              <a:ext cx="2960252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0" lang="en-US" smtClean="0" sz="2000">
                  <a:ln>
                    <a:noFill/>
                  </a:ln>
                  <a:solidFill>
                    <a:schemeClr val="bg1"/>
                  </a:solidFill>
                </a:rPr>
                <a:t>Add you need of contact</a:t>
              </a:r>
            </a:p>
            <a:p>
              <a:r>
                <a:rPr altLang="zh-CN" b="0" lang="en-US" smtClean="0" sz="2000">
                  <a:ln>
                    <a:noFill/>
                  </a:ln>
                  <a:solidFill>
                    <a:schemeClr val="bg1"/>
                  </a:solidFill>
                </a:rPr>
                <a:t>If necessarily you can put</a:t>
              </a:r>
            </a:p>
            <a:p>
              <a:r>
                <a:rPr altLang="zh-CN" b="0" lang="en-US" smtClean="0" sz="2000">
                  <a:ln>
                    <a:noFill/>
                  </a:ln>
                  <a:solidFill>
                    <a:schemeClr val="bg1"/>
                  </a:solidFill>
                </a:rPr>
                <a:t>Into the content. Add you</a:t>
              </a:r>
            </a:p>
            <a:p>
              <a:r>
                <a:rPr altLang="zh-CN" b="0" lang="en-US" smtClean="0" sz="2000">
                  <a:ln>
                    <a:noFill/>
                  </a:ln>
                  <a:solidFill>
                    <a:schemeClr val="bg1"/>
                  </a:solidFill>
                </a:rPr>
                <a:t>need of contact.</a:t>
              </a:r>
            </a:p>
          </p:txBody>
        </p:sp>
        <p:grpSp>
          <p:nvGrpSpPr>
            <p:cNvPr id="56" name="组合 55"/>
            <p:cNvGrpSpPr/>
            <p:nvPr userDrawn="1"/>
          </p:nvGrpSpPr>
          <p:grpSpPr>
            <a:xfrm>
              <a:off x="2112936" y="2158379"/>
              <a:ext cx="1329968" cy="1297839"/>
              <a:chOff x="2387314" y="1988895"/>
              <a:chExt cx="1082965" cy="1056805"/>
            </a:xfrm>
            <a:solidFill>
              <a:schemeClr val="bg1"/>
            </a:solidFill>
          </p:grpSpPr>
          <p:sp>
            <p:nvSpPr>
              <p:cNvPr id="57" name="等腰三角形 56"/>
              <p:cNvSpPr/>
              <p:nvPr userDrawn="1"/>
            </p:nvSpPr>
            <p:spPr>
              <a:xfrm>
                <a:off x="2387314" y="1988895"/>
                <a:ext cx="1082965" cy="21323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8" name="矩形 57"/>
              <p:cNvSpPr/>
              <p:nvPr userDrawn="1"/>
            </p:nvSpPr>
            <p:spPr>
              <a:xfrm>
                <a:off x="2434702" y="2245883"/>
                <a:ext cx="122160" cy="6587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9" name="矩形 58"/>
              <p:cNvSpPr/>
              <p:nvPr userDrawn="1"/>
            </p:nvSpPr>
            <p:spPr>
              <a:xfrm>
                <a:off x="2743425" y="2245883"/>
                <a:ext cx="122160" cy="6587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0" name="矩形 59"/>
              <p:cNvSpPr/>
              <p:nvPr userDrawn="1"/>
            </p:nvSpPr>
            <p:spPr>
              <a:xfrm>
                <a:off x="3052148" y="2245883"/>
                <a:ext cx="122160" cy="6587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1" name="矩形 60"/>
              <p:cNvSpPr/>
              <p:nvPr userDrawn="1"/>
            </p:nvSpPr>
            <p:spPr>
              <a:xfrm>
                <a:off x="3313782" y="2245883"/>
                <a:ext cx="122160" cy="6587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2" name="矩形 61"/>
              <p:cNvSpPr/>
              <p:nvPr userDrawn="1"/>
            </p:nvSpPr>
            <p:spPr>
              <a:xfrm rot="16200000">
                <a:off x="2884852" y="2473151"/>
                <a:ext cx="122400" cy="10226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21" name="组合 120"/>
          <p:cNvGrpSpPr/>
          <p:nvPr/>
        </p:nvGrpSpPr>
        <p:grpSpPr>
          <a:xfrm>
            <a:off x="4601666" y="1702513"/>
            <a:ext cx="3361133" cy="4403319"/>
            <a:chOff x="4459516" y="1673016"/>
            <a:chExt cx="3361133" cy="4403319"/>
          </a:xfrm>
        </p:grpSpPr>
        <p:sp>
          <p:nvSpPr>
            <p:cNvPr id="118" name="矩形 117"/>
            <p:cNvSpPr/>
            <p:nvPr/>
          </p:nvSpPr>
          <p:spPr>
            <a:xfrm>
              <a:off x="4459516" y="1673016"/>
              <a:ext cx="3361133" cy="4403319"/>
            </a:xfrm>
            <a:prstGeom prst="rect">
              <a:avLst/>
            </a:prstGeom>
            <a:solidFill>
              <a:srgbClr val="EA5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88" name="组合 87"/>
            <p:cNvGrpSpPr/>
            <p:nvPr userDrawn="1"/>
          </p:nvGrpSpPr>
          <p:grpSpPr>
            <a:xfrm>
              <a:off x="5494584" y="2078185"/>
              <a:ext cx="1459094" cy="1476169"/>
              <a:chOff x="9557563" y="2702002"/>
              <a:chExt cx="663702" cy="873395"/>
            </a:xfrm>
            <a:solidFill>
              <a:schemeClr val="bg1"/>
            </a:solidFill>
          </p:grpSpPr>
          <p:sp>
            <p:nvSpPr>
              <p:cNvPr id="89" name="矩形 88"/>
              <p:cNvSpPr/>
              <p:nvPr userDrawn="1"/>
            </p:nvSpPr>
            <p:spPr>
              <a:xfrm rot="16200000">
                <a:off x="9841889" y="3196021"/>
                <a:ext cx="95050" cy="66370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0" name="矩形 89"/>
              <p:cNvSpPr/>
              <p:nvPr userDrawn="1"/>
            </p:nvSpPr>
            <p:spPr>
              <a:xfrm rot="16200000">
                <a:off x="9824939" y="2535263"/>
                <a:ext cx="79834" cy="413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1" name="矩形 90"/>
              <p:cNvSpPr/>
              <p:nvPr userDrawn="1"/>
            </p:nvSpPr>
            <p:spPr>
              <a:xfrm rot="16200000">
                <a:off x="9824940" y="2673451"/>
                <a:ext cx="79834" cy="413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2" name="矩形 91"/>
              <p:cNvSpPr/>
              <p:nvPr userDrawn="1"/>
            </p:nvSpPr>
            <p:spPr>
              <a:xfrm rot="16200000">
                <a:off x="9824940" y="2841029"/>
                <a:ext cx="79834" cy="413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3" name="矩形 92"/>
              <p:cNvSpPr/>
              <p:nvPr userDrawn="1"/>
            </p:nvSpPr>
            <p:spPr>
              <a:xfrm rot="16200000">
                <a:off x="9824940" y="3006255"/>
                <a:ext cx="79834" cy="413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4" name="矩形 93"/>
              <p:cNvSpPr/>
              <p:nvPr userDrawn="1"/>
            </p:nvSpPr>
            <p:spPr>
              <a:xfrm rot="10800000">
                <a:off x="9658198" y="2873227"/>
                <a:ext cx="45719" cy="6071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5" name="矩形 94"/>
              <p:cNvSpPr/>
              <p:nvPr userDrawn="1"/>
            </p:nvSpPr>
            <p:spPr>
              <a:xfrm rot="10800000">
                <a:off x="10019992" y="2861014"/>
                <a:ext cx="51519" cy="6193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6" name="矩形 95"/>
              <p:cNvSpPr/>
              <p:nvPr userDrawn="1"/>
            </p:nvSpPr>
            <p:spPr>
              <a:xfrm rot="10800000">
                <a:off x="9825375" y="2841244"/>
                <a:ext cx="83254" cy="48885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7" name="矩形 96"/>
              <p:cNvSpPr/>
              <p:nvPr userDrawn="1"/>
            </p:nvSpPr>
            <p:spPr>
              <a:xfrm rot="16200000">
                <a:off x="9824939" y="3159674"/>
                <a:ext cx="79834" cy="41331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99" name="文本框 98"/>
            <p:cNvSpPr txBox="1"/>
            <p:nvPr/>
          </p:nvSpPr>
          <p:spPr>
            <a:xfrm>
              <a:off x="4786249" y="4376530"/>
              <a:ext cx="2960252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0" lang="en-US" smtClean="0" sz="2000">
                  <a:ln>
                    <a:noFill/>
                  </a:ln>
                  <a:solidFill>
                    <a:schemeClr val="bg1"/>
                  </a:solidFill>
                </a:rPr>
                <a:t>Add you need of contact</a:t>
              </a:r>
            </a:p>
            <a:p>
              <a:r>
                <a:rPr altLang="zh-CN" b="0" lang="en-US" smtClean="0" sz="2000">
                  <a:ln>
                    <a:noFill/>
                  </a:ln>
                  <a:solidFill>
                    <a:schemeClr val="bg1"/>
                  </a:solidFill>
                </a:rPr>
                <a:t>If necessarily you can put</a:t>
              </a:r>
            </a:p>
            <a:p>
              <a:r>
                <a:rPr altLang="zh-CN" b="0" lang="en-US" smtClean="0" sz="2000">
                  <a:ln>
                    <a:noFill/>
                  </a:ln>
                  <a:solidFill>
                    <a:schemeClr val="bg1"/>
                  </a:solidFill>
                </a:rPr>
                <a:t>Into the content. Add you</a:t>
              </a:r>
            </a:p>
            <a:p>
              <a:r>
                <a:rPr altLang="zh-CN" b="0" lang="en-US" smtClean="0" sz="2000">
                  <a:ln>
                    <a:noFill/>
                  </a:ln>
                  <a:solidFill>
                    <a:schemeClr val="bg1"/>
                  </a:solidFill>
                </a:rPr>
                <a:t>need of contact.</a:t>
              </a: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4606403" y="3822658"/>
              <a:ext cx="3127477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0" lang="en-US" smtClean="0" sz="2800">
                  <a:ln>
                    <a:noFill/>
                  </a:ln>
                  <a:solidFill>
                    <a:schemeClr val="bg1"/>
                  </a:solidFill>
                </a:rPr>
                <a:t>Please add text here  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8289531" y="1702513"/>
            <a:ext cx="3361133" cy="4403319"/>
            <a:chOff x="7936174" y="1673016"/>
            <a:chExt cx="3361133" cy="4403319"/>
          </a:xfrm>
        </p:grpSpPr>
        <p:sp>
          <p:nvSpPr>
            <p:cNvPr id="119" name="矩形 118"/>
            <p:cNvSpPr/>
            <p:nvPr/>
          </p:nvSpPr>
          <p:spPr>
            <a:xfrm>
              <a:off x="7936174" y="1673016"/>
              <a:ext cx="3361133" cy="4403319"/>
            </a:xfrm>
            <a:prstGeom prst="rect">
              <a:avLst/>
            </a:prstGeom>
            <a:solidFill>
              <a:srgbClr val="4BA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7" name="任意多边形 76"/>
            <p:cNvSpPr/>
            <p:nvPr userDrawn="1"/>
          </p:nvSpPr>
          <p:spPr>
            <a:xfrm rot="5400000">
              <a:off x="8961568" y="2236438"/>
              <a:ext cx="1341973" cy="1185858"/>
            </a:xfrm>
            <a:custGeom>
              <a:gdLst>
                <a:gd fmla="*/ 280241 w 710089" name="connsiteX0"/>
                <a:gd fmla="*/ 54962 h 627483" name="connsiteY0"/>
                <a:gd fmla="*/ 272621 w 710089" name="connsiteX1"/>
                <a:gd fmla="*/ 62582 h 627483" name="connsiteY1"/>
                <a:gd fmla="*/ 272621 w 710089" name="connsiteX2"/>
                <a:gd fmla="*/ 562204 h 627483" name="connsiteY2"/>
                <a:gd fmla="*/ 280241 w 710089" name="connsiteX3"/>
                <a:gd fmla="*/ 569824 h 627483" name="connsiteY3"/>
                <a:gd fmla="*/ 310720 w 710089" name="connsiteX4"/>
                <a:gd fmla="*/ 569824 h 627483" name="connsiteY4"/>
                <a:gd fmla="*/ 318340 w 710089" name="connsiteX5"/>
                <a:gd fmla="*/ 562204 h 627483" name="connsiteY5"/>
                <a:gd fmla="*/ 318340 w 710089" name="connsiteX6"/>
                <a:gd fmla="*/ 62582 h 627483" name="connsiteY6"/>
                <a:gd fmla="*/ 310720 w 710089" name="connsiteX7"/>
                <a:gd fmla="*/ 54962 h 627483" name="connsiteY7"/>
                <a:gd fmla="*/ 117661 w 710089" name="connsiteX8"/>
                <a:gd fmla="*/ 0 h 627483" name="connsiteY8"/>
                <a:gd fmla="*/ 710089 w 710089" name="connsiteX9"/>
                <a:gd fmla="*/ 0 h 627483" name="connsiteY9"/>
                <a:gd fmla="*/ 710089 w 710089" name="connsiteX10"/>
                <a:gd fmla="*/ 627483 h 627483" name="connsiteY10"/>
                <a:gd fmla="*/ 117661 w 710089" name="connsiteX11"/>
                <a:gd fmla="*/ 627483 h 627483" name="connsiteY11"/>
                <a:gd fmla="*/ 117661 w 710089" name="connsiteX12"/>
                <a:gd fmla="*/ 531604 h 627483" name="connsiteY12"/>
                <a:gd fmla="*/ 17138 w 710089" name="connsiteX13"/>
                <a:gd fmla="*/ 531604 h 627483" name="connsiteY13"/>
                <a:gd fmla="*/ 0 w 710089" name="connsiteX14"/>
                <a:gd fmla="*/ 514466 h 627483" name="connsiteY14"/>
                <a:gd fmla="*/ 0 w 710089" name="connsiteX15"/>
                <a:gd fmla="*/ 445915 h 627483" name="connsiteY15"/>
                <a:gd fmla="*/ 17138 w 710089" name="connsiteX16"/>
                <a:gd fmla="*/ 428777 h 627483" name="connsiteY16"/>
                <a:gd fmla="*/ 117661 w 710089" name="connsiteX17"/>
                <a:gd fmla="*/ 428777 h 627483" name="connsiteY17"/>
                <a:gd fmla="*/ 117661 w 710089" name="connsiteX18"/>
                <a:gd fmla="*/ 374629 h 627483" name="connsiteY18"/>
                <a:gd fmla="*/ 17138 w 710089" name="connsiteX19"/>
                <a:gd fmla="*/ 374629 h 627483" name="connsiteY19"/>
                <a:gd fmla="*/ 0 w 710089" name="connsiteX20"/>
                <a:gd fmla="*/ 357491 h 627483" name="connsiteY20"/>
                <a:gd fmla="*/ 0 w 710089" name="connsiteX21"/>
                <a:gd fmla="*/ 288940 h 627483" name="connsiteY21"/>
                <a:gd fmla="*/ 17138 w 710089" name="connsiteX22"/>
                <a:gd fmla="*/ 271802 h 627483" name="connsiteY22"/>
                <a:gd fmla="*/ 117661 w 710089" name="connsiteX23"/>
                <a:gd fmla="*/ 271802 h 627483" name="connsiteY23"/>
                <a:gd fmla="*/ 117661 w 710089" name="connsiteX24"/>
                <a:gd fmla="*/ 210906 h 627483" name="connsiteY24"/>
                <a:gd fmla="*/ 17138 w 710089" name="connsiteX25"/>
                <a:gd fmla="*/ 210906 h 627483" name="connsiteY25"/>
                <a:gd fmla="*/ 0 w 710089" name="connsiteX26"/>
                <a:gd fmla="*/ 193768 h 627483" name="connsiteY26"/>
                <a:gd fmla="*/ 0 w 710089" name="connsiteX27"/>
                <a:gd fmla="*/ 125217 h 627483" name="connsiteY27"/>
                <a:gd fmla="*/ 17138 w 710089" name="connsiteX28"/>
                <a:gd fmla="*/ 108079 h 627483" name="connsiteY28"/>
                <a:gd fmla="*/ 117661 w 710089" name="connsiteX29"/>
                <a:gd fmla="*/ 108079 h 627483" name="connsiteY2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b="b" l="l" r="r" t="t"/>
              <a:pathLst>
                <a:path h="627483" w="710089">
                  <a:moveTo>
                    <a:pt x="280241" y="54962"/>
                  </a:moveTo>
                  <a:cubicBezTo>
                    <a:pt x="276033" y="54962"/>
                    <a:pt x="272621" y="58374"/>
                    <a:pt x="272621" y="62582"/>
                  </a:cubicBezTo>
                  <a:lnTo>
                    <a:pt x="272621" y="562204"/>
                  </a:lnTo>
                  <a:cubicBezTo>
                    <a:pt x="272621" y="566412"/>
                    <a:pt x="276033" y="569824"/>
                    <a:pt x="280241" y="569824"/>
                  </a:cubicBezTo>
                  <a:lnTo>
                    <a:pt x="310720" y="569824"/>
                  </a:lnTo>
                  <a:cubicBezTo>
                    <a:pt x="314928" y="569824"/>
                    <a:pt x="318340" y="566412"/>
                    <a:pt x="318340" y="562204"/>
                  </a:cubicBezTo>
                  <a:lnTo>
                    <a:pt x="318340" y="62582"/>
                  </a:lnTo>
                  <a:cubicBezTo>
                    <a:pt x="318340" y="58374"/>
                    <a:pt x="314928" y="54962"/>
                    <a:pt x="310720" y="54962"/>
                  </a:cubicBezTo>
                  <a:close/>
                  <a:moveTo>
                    <a:pt x="117661" y="0"/>
                  </a:moveTo>
                  <a:lnTo>
                    <a:pt x="710089" y="0"/>
                  </a:lnTo>
                  <a:lnTo>
                    <a:pt x="710089" y="627483"/>
                  </a:lnTo>
                  <a:lnTo>
                    <a:pt x="117661" y="627483"/>
                  </a:lnTo>
                  <a:lnTo>
                    <a:pt x="117661" y="531604"/>
                  </a:lnTo>
                  <a:lnTo>
                    <a:pt x="17138" y="531604"/>
                  </a:lnTo>
                  <a:cubicBezTo>
                    <a:pt x="7673" y="531604"/>
                    <a:pt x="0" y="523931"/>
                    <a:pt x="0" y="514466"/>
                  </a:cubicBezTo>
                  <a:lnTo>
                    <a:pt x="0" y="445915"/>
                  </a:lnTo>
                  <a:cubicBezTo>
                    <a:pt x="0" y="436450"/>
                    <a:pt x="7673" y="428777"/>
                    <a:pt x="17138" y="428777"/>
                  </a:cubicBezTo>
                  <a:lnTo>
                    <a:pt x="117661" y="428777"/>
                  </a:lnTo>
                  <a:lnTo>
                    <a:pt x="117661" y="374629"/>
                  </a:lnTo>
                  <a:lnTo>
                    <a:pt x="17138" y="374629"/>
                  </a:lnTo>
                  <a:cubicBezTo>
                    <a:pt x="7673" y="374629"/>
                    <a:pt x="0" y="366956"/>
                    <a:pt x="0" y="357491"/>
                  </a:cubicBezTo>
                  <a:lnTo>
                    <a:pt x="0" y="288940"/>
                  </a:lnTo>
                  <a:cubicBezTo>
                    <a:pt x="0" y="279475"/>
                    <a:pt x="7673" y="271802"/>
                    <a:pt x="17138" y="271802"/>
                  </a:cubicBezTo>
                  <a:lnTo>
                    <a:pt x="117661" y="271802"/>
                  </a:lnTo>
                  <a:lnTo>
                    <a:pt x="117661" y="210906"/>
                  </a:lnTo>
                  <a:lnTo>
                    <a:pt x="17138" y="210906"/>
                  </a:lnTo>
                  <a:cubicBezTo>
                    <a:pt x="7673" y="210906"/>
                    <a:pt x="0" y="203233"/>
                    <a:pt x="0" y="193768"/>
                  </a:cubicBezTo>
                  <a:lnTo>
                    <a:pt x="0" y="125217"/>
                  </a:lnTo>
                  <a:cubicBezTo>
                    <a:pt x="0" y="115752"/>
                    <a:pt x="7673" y="108079"/>
                    <a:pt x="17138" y="108079"/>
                  </a:cubicBezTo>
                  <a:lnTo>
                    <a:pt x="117661" y="1080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8176350" y="4376530"/>
              <a:ext cx="2880781" cy="1310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0" lang="en-US" smtClean="0" sz="2000">
                  <a:ln>
                    <a:noFill/>
                  </a:ln>
                  <a:solidFill>
                    <a:schemeClr val="bg1"/>
                  </a:solidFill>
                </a:rPr>
                <a:t>Add you need of contact</a:t>
              </a:r>
            </a:p>
            <a:p>
              <a:r>
                <a:rPr altLang="zh-CN" b="0" lang="en-US" smtClean="0" sz="2000">
                  <a:ln>
                    <a:noFill/>
                  </a:ln>
                  <a:solidFill>
                    <a:schemeClr val="bg1"/>
                  </a:solidFill>
                </a:rPr>
                <a:t>If necessarily you can put</a:t>
              </a:r>
            </a:p>
            <a:p>
              <a:r>
                <a:rPr altLang="zh-CN" b="0" lang="en-US" smtClean="0" sz="2000">
                  <a:ln>
                    <a:noFill/>
                  </a:ln>
                  <a:solidFill>
                    <a:schemeClr val="bg1"/>
                  </a:solidFill>
                </a:rPr>
                <a:t>Into the content. Add you</a:t>
              </a:r>
            </a:p>
            <a:p>
              <a:r>
                <a:rPr altLang="zh-CN" b="0" lang="en-US" smtClean="0" sz="2000">
                  <a:ln>
                    <a:noFill/>
                  </a:ln>
                  <a:solidFill>
                    <a:schemeClr val="bg1"/>
                  </a:solidFill>
                </a:rPr>
                <a:t>need of contact.</a:t>
              </a: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8055825" y="3785637"/>
              <a:ext cx="3127477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0" lang="en-US" smtClean="0" sz="2800">
                  <a:ln>
                    <a:noFill/>
                  </a:ln>
                  <a:solidFill>
                    <a:schemeClr val="bg1"/>
                  </a:solidFill>
                </a:rPr>
                <a:t>Please add text here  </a:t>
              </a:r>
            </a:p>
          </p:txBody>
        </p:sp>
      </p:grpSp>
    </p:spTree>
    <p:extLst>
      <p:ext uri="{BB962C8B-B14F-4D97-AF65-F5344CB8AC3E}">
        <p14:creationId val="378180903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5">
      <a:majorFont>
        <a:latin typeface="Gulim"/>
        <a:ea typeface="微软雅黑"/>
        <a:cs typeface="Arial"/>
      </a:majorFont>
      <a:minorFont>
        <a:latin typeface="Calibri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Sky123.Org</Company>
  <PresentationFormat>宽屏</PresentationFormat>
  <Paragraphs>188</Paragraphs>
  <Slides>27</Slides>
  <Notes>21</Notes>
  <TotalTime>1387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5">
      <vt:lpstr>Arial</vt:lpstr>
      <vt:lpstr>Gulim</vt:lpstr>
      <vt:lpstr>微软雅黑</vt:lpstr>
      <vt:lpstr>Calibri</vt:lpstr>
      <vt:lpstr>Calibri Light</vt:lpstr>
      <vt:lpstr>Jokerman</vt:lpstr>
      <vt:lpstr>方正姚体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2014-11-23T09:38:56Z</dcterms:created>
  <cp:lastModifiedBy>Administrator</cp:lastModifiedBy>
  <dcterms:modified xsi:type="dcterms:W3CDTF">2021-08-20T10:50:59Z</dcterms:modified>
  <cp:revision>229</cp:revision>
  <dc:title>PowerPoint 演示文稿</dc:title>
</cp:coreProperties>
</file>