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colorstyle+xml" PartName="/ppt/charts/colors7.xml"/>
  <Override ContentType="application/vnd.ms-office.chartcolorstyle+xml" PartName="/ppt/charts/colors8.xml"/>
  <Override ContentType="application/vnd.ms-office.chartcolorstyle+xml" PartName="/ppt/charts/colors9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ms-office.chartstyle+xml" PartName="/ppt/charts/style7.xml"/>
  <Override ContentType="application/vnd.ms-office.chartstyle+xml" PartName="/ppt/charts/style8.xml"/>
  <Override ContentType="application/vnd.ms-office.chartstyle+xml" PartName="/ppt/charts/style9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0.xml"/>
  <Override ContentType="application/vnd.openxmlformats-officedocument.presentationml.tags+xml" PartName="/ppt/tags/tag81.xml"/>
  <Override ContentType="application/vnd.openxmlformats-officedocument.presentationml.tags+xml" PartName="/ppt/tags/tag82.xml"/>
  <Override ContentType="application/vnd.openxmlformats-officedocument.presentationml.tags+xml" PartName="/ppt/tags/tag83.xml"/>
  <Override ContentType="application/vnd.openxmlformats-officedocument.presentationml.tags+xml" PartName="/ppt/tags/tag84.xml"/>
  <Override ContentType="application/vnd.openxmlformats-officedocument.presentationml.tags+xml" PartName="/ppt/tags/tag85.xml"/>
  <Override ContentType="application/vnd.openxmlformats-officedocument.presentationml.tags+xml" PartName="/ppt/tags/tag86.xml"/>
  <Override ContentType="application/vnd.openxmlformats-officedocument.presentationml.tags+xml" PartName="/ppt/tags/tag87.xml"/>
  <Override ContentType="application/vnd.openxmlformats-officedocument.presentationml.tags+xml" PartName="/ppt/tags/tag88.xml"/>
  <Override ContentType="application/vnd.openxmlformats-officedocument.presentationml.tags+xml" PartName="/ppt/tags/tag89.xml"/>
  <Override ContentType="application/vnd.openxmlformats-officedocument.presentationml.tags+xml" PartName="/ppt/tags/tag90.xml"/>
  <Override ContentType="application/vnd.openxmlformats-officedocument.presentationml.tags+xml" PartName="/ppt/tags/tag91.xml"/>
  <Override ContentType="application/vnd.openxmlformats-officedocument.presentationml.tags+xml" PartName="/ppt/tags/tag92.xml"/>
  <Override ContentType="application/vnd.openxmlformats-officedocument.presentationml.tags+xml" PartName="/ppt/tags/tag93.xml"/>
  <Override ContentType="application/vnd.openxmlformats-officedocument.presentationml.tags+xml" PartName="/ppt/tags/tag94.xml"/>
  <Override ContentType="application/vnd.openxmlformats-officedocument.presentationml.tags+xml" PartName="/ppt/tags/tag95.xml"/>
  <Override ContentType="application/vnd.openxmlformats-officedocument.presentationml.tags+xml" PartName="/ppt/tags/tag96.xml"/>
  <Override ContentType="application/vnd.openxmlformats-officedocument.presentationml.tags+xml" PartName="/ppt/tags/tag97.xml"/>
  <Override ContentType="application/vnd.openxmlformats-officedocument.presentationml.tags+xml" PartName="/ppt/tags/tag98.xml"/>
  <Override ContentType="application/vnd.openxmlformats-officedocument.presentationml.tags+xml" PartName="/ppt/tags/tag99.xml"/>
  <Override ContentType="application/vnd.openxmlformats-officedocument.presentationml.tags+xml" PartName="/ppt/tags/tag100.xml"/>
  <Override ContentType="application/vnd.openxmlformats-officedocument.presentationml.tags+xml" PartName="/ppt/tags/tag101.xml"/>
  <Override ContentType="application/vnd.openxmlformats-officedocument.presentationml.tags+xml" PartName="/ppt/tags/tag102.xml"/>
  <Override ContentType="application/vnd.openxmlformats-officedocument.presentationml.tags+xml" PartName="/ppt/tags/tag103.xml"/>
  <Override ContentType="application/vnd.openxmlformats-officedocument.presentationml.tags+xml" PartName="/ppt/tags/tag104.xml"/>
  <Override ContentType="application/vnd.openxmlformats-officedocument.presentationml.tags+xml" PartName="/ppt/tags/tag105.xml"/>
  <Override ContentType="application/vnd.openxmlformats-officedocument.presentationml.tags+xml" PartName="/ppt/tags/tag106.xml"/>
  <Override ContentType="application/vnd.openxmlformats-officedocument.presentationml.tags+xml" PartName="/ppt/tags/tag107.xml"/>
  <Override ContentType="application/vnd.openxmlformats-officedocument.presentationml.tags+xml" PartName="/ppt/tags/tag108.xml"/>
  <Override ContentType="application/vnd.openxmlformats-officedocument.presentationml.tags+xml" PartName="/ppt/tags/tag109.xml"/>
  <Override ContentType="application/vnd.openxmlformats-officedocument.presentationml.tags+xml" PartName="/ppt/tags/tag110.xml"/>
  <Override ContentType="application/vnd.openxmlformats-officedocument.presentationml.tags+xml" PartName="/ppt/tags/tag111.xml"/>
  <Override ContentType="application/vnd.openxmlformats-officedocument.presentationml.tags+xml" PartName="/ppt/tags/tag112.xml"/>
  <Override ContentType="application/vnd.openxmlformats-officedocument.presentationml.tags+xml" PartName="/ppt/tags/tag113.xml"/>
  <Override ContentType="application/vnd.openxmlformats-officedocument.presentationml.tags+xml" PartName="/ppt/tags/tag114.xml"/>
  <Override ContentType="application/vnd.openxmlformats-officedocument.presentationml.tags+xml" PartName="/ppt/tags/tag115.xml"/>
  <Override ContentType="application/vnd.openxmlformats-officedocument.presentationml.tags+xml" PartName="/ppt/tags/tag116.xml"/>
  <Override ContentType="application/vnd.openxmlformats-officedocument.presentationml.tags+xml" PartName="/ppt/tags/tag117.xml"/>
  <Override ContentType="application/vnd.openxmlformats-officedocument.presentationml.tags+xml" PartName="/ppt/tags/tag118.xml"/>
  <Override ContentType="application/vnd.openxmlformats-officedocument.presentationml.tags+xml" PartName="/ppt/tags/tag119.xml"/>
  <Override ContentType="application/vnd.openxmlformats-officedocument.presentationml.tags+xml" PartName="/ppt/tags/tag120.xml"/>
  <Override ContentType="application/vnd.openxmlformats-officedocument.presentationml.tags+xml" PartName="/ppt/tags/tag121.xml"/>
  <Override ContentType="application/vnd.openxmlformats-officedocument.presentationml.tags+xml" PartName="/ppt/tags/tag122.xml"/>
  <Override ContentType="application/vnd.openxmlformats-officedocument.presentationml.tags+xml" PartName="/ppt/tags/tag123.xml"/>
  <Override ContentType="application/vnd.openxmlformats-officedocument.presentationml.tags+xml" PartName="/ppt/tags/tag124.xml"/>
  <Override ContentType="application/vnd.openxmlformats-officedocument.presentationml.tags+xml" PartName="/ppt/tags/tag125.xml"/>
  <Override ContentType="application/vnd.openxmlformats-officedocument.presentationml.tags+xml" PartName="/ppt/tags/tag126.xml"/>
  <Override ContentType="application/vnd.openxmlformats-officedocument.presentationml.tags+xml" PartName="/ppt/tags/tag127.xml"/>
  <Override ContentType="application/vnd.openxmlformats-officedocument.presentationml.tags+xml" PartName="/ppt/tags/tag128.xml"/>
  <Override ContentType="application/vnd.openxmlformats-officedocument.presentationml.tags+xml" PartName="/ppt/tags/tag129.xml"/>
  <Override ContentType="application/vnd.openxmlformats-officedocument.presentationml.tags+xml" PartName="/ppt/tags/tag130.xml"/>
  <Override ContentType="application/vnd.openxmlformats-officedocument.presentationml.tags+xml" PartName="/ppt/tags/tag131.xml"/>
  <Override ContentType="application/vnd.openxmlformats-officedocument.presentationml.tags+xml" PartName="/ppt/tags/tag132.xml"/>
  <Override ContentType="application/vnd.openxmlformats-officedocument.presentationml.tags+xml" PartName="/ppt/tags/tag133.xml"/>
  <Override ContentType="application/vnd.openxmlformats-officedocument.presentationml.tags+xml" PartName="/ppt/tags/tag134.xml"/>
  <Override ContentType="application/vnd.openxmlformats-officedocument.presentationml.tags+xml" PartName="/ppt/tags/tag135.xml"/>
  <Override ContentType="application/vnd.openxmlformats-officedocument.presentationml.tags+xml" PartName="/ppt/tags/tag136.xml"/>
  <Override ContentType="application/vnd.openxmlformats-officedocument.presentationml.tags+xml" PartName="/ppt/tags/tag137.xml"/>
  <Override ContentType="application/vnd.openxmlformats-officedocument.presentationml.tags+xml" PartName="/ppt/tags/tag138.xml"/>
  <Override ContentType="application/vnd.openxmlformats-officedocument.presentationml.tags+xml" PartName="/ppt/tags/tag139.xml"/>
  <Override ContentType="application/vnd.openxmlformats-officedocument.presentationml.tags+xml" PartName="/ppt/tags/tag140.xml"/>
  <Override ContentType="application/vnd.openxmlformats-officedocument.presentationml.tags+xml" PartName="/ppt/tags/tag141.xml"/>
  <Override ContentType="application/vnd.openxmlformats-officedocument.presentationml.tags+xml" PartName="/ppt/tags/tag142.xml"/>
  <Override ContentType="application/vnd.openxmlformats-officedocument.presentationml.tags+xml" PartName="/ppt/tags/tag143.xml"/>
  <Override ContentType="application/vnd.openxmlformats-officedocument.presentationml.tags+xml" PartName="/ppt/tags/tag144.xml"/>
  <Override ContentType="application/vnd.openxmlformats-officedocument.presentationml.tags+xml" PartName="/ppt/tags/tag145.xml"/>
  <Override ContentType="application/vnd.openxmlformats-officedocument.presentationml.tags+xml" PartName="/ppt/tags/tag146.xml"/>
  <Override ContentType="application/vnd.openxmlformats-officedocument.presentationml.tags+xml" PartName="/ppt/tags/tag147.xml"/>
  <Override ContentType="application/vnd.openxmlformats-officedocument.presentationml.tags+xml" PartName="/ppt/tags/tag148.xml"/>
  <Override ContentType="application/vnd.openxmlformats-officedocument.presentationml.tags+xml" PartName="/ppt/tags/tag149.xml"/>
  <Override ContentType="application/vnd.openxmlformats-officedocument.presentationml.tags+xml" PartName="/ppt/tags/tag150.xml"/>
  <Override ContentType="application/vnd.openxmlformats-officedocument.presentationml.tags+xml" PartName="/ppt/tags/tag151.xml"/>
  <Override ContentType="application/vnd.openxmlformats-officedocument.presentationml.tags+xml" PartName="/ppt/tags/tag152.xml"/>
  <Override ContentType="application/vnd.openxmlformats-officedocument.presentationml.tags+xml" PartName="/ppt/tags/tag153.xml"/>
  <Override ContentType="application/vnd.openxmlformats-officedocument.presentationml.tags+xml" PartName="/ppt/tags/tag154.xml"/>
  <Override ContentType="application/vnd.openxmlformats-officedocument.presentationml.tags+xml" PartName="/ppt/tags/tag155.xml"/>
  <Override ContentType="application/vnd.openxmlformats-officedocument.presentationml.tags+xml" PartName="/ppt/tags/tag156.xml"/>
  <Override ContentType="application/vnd.openxmlformats-officedocument.presentationml.tags+xml" PartName="/ppt/tags/tag157.xml"/>
  <Override ContentType="application/vnd.openxmlformats-officedocument.presentationml.tags+xml" PartName="/ppt/tags/tag158.xml"/>
  <Override ContentType="application/vnd.openxmlformats-officedocument.presentationml.tags+xml" PartName="/ppt/tags/tag159.xml"/>
  <Override ContentType="application/vnd.openxmlformats-officedocument.presentationml.tags+xml" PartName="/ppt/tags/tag160.xml"/>
  <Override ContentType="application/vnd.openxmlformats-officedocument.presentationml.tags+xml" PartName="/ppt/tags/tag161.xml"/>
  <Override ContentType="application/vnd.openxmlformats-officedocument.presentationml.tags+xml" PartName="/ppt/tags/tag162.xml"/>
  <Override ContentType="application/vnd.openxmlformats-officedocument.presentationml.tags+xml" PartName="/ppt/tags/tag163.xml"/>
  <Override ContentType="application/vnd.openxmlformats-officedocument.presentationml.tags+xml" PartName="/ppt/tags/tag164.xml"/>
  <Override ContentType="application/vnd.openxmlformats-officedocument.presentationml.tags+xml" PartName="/ppt/tags/tag165.xml"/>
  <Override ContentType="application/vnd.openxmlformats-officedocument.presentationml.tags+xml" PartName="/ppt/tags/tag166.xml"/>
  <Override ContentType="application/vnd.openxmlformats-officedocument.presentationml.tags+xml" PartName="/ppt/tags/tag167.xml"/>
  <Override ContentType="application/vnd.openxmlformats-officedocument.presentationml.tags+xml" PartName="/ppt/tags/tag168.xml"/>
  <Override ContentType="application/vnd.openxmlformats-officedocument.presentationml.tags+xml" PartName="/ppt/tags/tag169.xml"/>
  <Override ContentType="application/vnd.openxmlformats-officedocument.presentationml.tags+xml" PartName="/ppt/tags/tag170.xml"/>
  <Override ContentType="application/vnd.openxmlformats-officedocument.presentationml.tags+xml" PartName="/ppt/tags/tag171.xml"/>
  <Override ContentType="application/vnd.openxmlformats-officedocument.presentationml.tags+xml" PartName="/ppt/tags/tag172.xml"/>
  <Override ContentType="application/vnd.openxmlformats-officedocument.presentationml.tags+xml" PartName="/ppt/tags/tag173.xml"/>
  <Override ContentType="application/vnd.openxmlformats-officedocument.presentationml.tags+xml" PartName="/ppt/tags/tag174.xml"/>
  <Override ContentType="application/vnd.openxmlformats-officedocument.presentationml.tags+xml" PartName="/ppt/tags/tag175.xml"/>
  <Override ContentType="application/vnd.openxmlformats-officedocument.presentationml.tags+xml" PartName="/ppt/tags/tag176.xml"/>
  <Override ContentType="application/vnd.openxmlformats-officedocument.presentationml.tags+xml" PartName="/ppt/tags/tag177.xml"/>
  <Override ContentType="application/vnd.openxmlformats-officedocument.presentationml.tags+xml" PartName="/ppt/tags/tag178.xml"/>
  <Override ContentType="application/vnd.openxmlformats-officedocument.presentationml.tags+xml" PartName="/ppt/tags/tag179.xml"/>
  <Override ContentType="application/vnd.openxmlformats-officedocument.presentationml.tags+xml" PartName="/ppt/tags/tag180.xml"/>
  <Override ContentType="application/vnd.openxmlformats-officedocument.presentationml.tags+xml" PartName="/ppt/tags/tag181.xml"/>
  <Override ContentType="application/vnd.openxmlformats-officedocument.presentationml.tags+xml" PartName="/ppt/tags/tag182.xml"/>
  <Override ContentType="application/vnd.openxmlformats-officedocument.presentationml.tags+xml" PartName="/ppt/tags/tag183.xml"/>
  <Override ContentType="application/vnd.openxmlformats-officedocument.presentationml.tags+xml" PartName="/ppt/tags/tag184.xml"/>
  <Override ContentType="application/vnd.openxmlformats-officedocument.presentationml.tags+xml" PartName="/ppt/tags/tag185.xml"/>
  <Override ContentType="application/vnd.openxmlformats-officedocument.presentationml.tags+xml" PartName="/ppt/tags/tag186.xml"/>
  <Override ContentType="application/vnd.openxmlformats-officedocument.presentationml.tags+xml" PartName="/ppt/tags/tag187.xml"/>
  <Override ContentType="application/vnd.openxmlformats-officedocument.presentationml.tags+xml" PartName="/ppt/tags/tag188.xml"/>
  <Override ContentType="application/vnd.openxmlformats-officedocument.presentationml.tags+xml" PartName="/ppt/tags/tag189.xml"/>
  <Override ContentType="application/vnd.openxmlformats-officedocument.presentationml.tags+xml" PartName="/ppt/tags/tag190.xml"/>
  <Override ContentType="application/vnd.openxmlformats-officedocument.presentationml.tags+xml" PartName="/ppt/tags/tag191.xml"/>
  <Override ContentType="application/vnd.openxmlformats-officedocument.presentationml.tags+xml" PartName="/ppt/tags/tag192.xml"/>
  <Override ContentType="application/vnd.openxmlformats-officedocument.presentationml.tags+xml" PartName="/ppt/tags/tag193.xml"/>
  <Override ContentType="application/vnd.openxmlformats-officedocument.presentationml.tags+xml" PartName="/ppt/tags/tag194.xml"/>
  <Override ContentType="application/vnd.openxmlformats-officedocument.presentationml.tags+xml" PartName="/ppt/tags/tag195.xml"/>
  <Override ContentType="application/vnd.openxmlformats-officedocument.presentationml.tags+xml" PartName="/ppt/tags/tag196.xml"/>
  <Override ContentType="application/vnd.openxmlformats-officedocument.presentationml.tags+xml" PartName="/ppt/tags/tag197.xml"/>
  <Override ContentType="application/vnd.openxmlformats-officedocument.presentationml.tags+xml" PartName="/ppt/tags/tag198.xml"/>
  <Override ContentType="application/vnd.openxmlformats-officedocument.presentationml.tags+xml" PartName="/ppt/tags/tag199.xml"/>
  <Override ContentType="application/vnd.openxmlformats-officedocument.presentationml.tags+xml" PartName="/ppt/tags/tag200.xml"/>
  <Override ContentType="application/vnd.openxmlformats-officedocument.presentationml.tags+xml" PartName="/ppt/tags/tag201.xml"/>
  <Override ContentType="application/vnd.openxmlformats-officedocument.presentationml.tags+xml" PartName="/ppt/tags/tag202.xml"/>
  <Override ContentType="application/vnd.openxmlformats-officedocument.presentationml.tags+xml" PartName="/ppt/tags/tag203.xml"/>
  <Override ContentType="application/vnd.openxmlformats-officedocument.presentationml.tags+xml" PartName="/ppt/tags/tag204.xml"/>
  <Override ContentType="application/vnd.openxmlformats-officedocument.presentationml.tags+xml" PartName="/ppt/tags/tag205.xml"/>
  <Override ContentType="application/vnd.openxmlformats-officedocument.presentationml.tags+xml" PartName="/ppt/tags/tag206.xml"/>
  <Override ContentType="application/vnd.openxmlformats-officedocument.presentationml.tags+xml" PartName="/ppt/tags/tag207.xml"/>
  <Override ContentType="application/vnd.openxmlformats-officedocument.presentationml.tags+xml" PartName="/ppt/tags/tag208.xml"/>
  <Override ContentType="application/vnd.openxmlformats-officedocument.presentationml.tags+xml" PartName="/ppt/tags/tag209.xml"/>
  <Override ContentType="application/vnd.openxmlformats-officedocument.presentationml.tags+xml" PartName="/ppt/tags/tag210.xml"/>
  <Override ContentType="application/vnd.openxmlformats-officedocument.presentationml.tags+xml" PartName="/ppt/tags/tag211.xml"/>
  <Override ContentType="application/vnd.openxmlformats-officedocument.presentationml.tags+xml" PartName="/ppt/tags/tag212.xml"/>
  <Override ContentType="application/vnd.openxmlformats-officedocument.presentationml.tags+xml" PartName="/ppt/tags/tag213.xml"/>
  <Override ContentType="application/vnd.openxmlformats-officedocument.presentationml.tags+xml" PartName="/ppt/tags/tag214.xml"/>
  <Override ContentType="application/vnd.openxmlformats-officedocument.presentationml.tags+xml" PartName="/ppt/tags/tag215.xml"/>
  <Override ContentType="application/vnd.openxmlformats-officedocument.presentationml.tags+xml" PartName="/ppt/tags/tag216.xml"/>
  <Override ContentType="application/vnd.openxmlformats-officedocument.presentationml.tags+xml" PartName="/ppt/tags/tag217.xml"/>
  <Override ContentType="application/vnd.openxmlformats-officedocument.presentationml.tags+xml" PartName="/ppt/tags/tag218.xml"/>
  <Override ContentType="application/vnd.openxmlformats-officedocument.presentationml.tags+xml" PartName="/ppt/tags/tag219.xml"/>
  <Override ContentType="application/vnd.openxmlformats-officedocument.presentationml.tags+xml" PartName="/ppt/tags/tag220.xml"/>
  <Override ContentType="application/vnd.openxmlformats-officedocument.presentationml.tags+xml" PartName="/ppt/tags/tag221.xml"/>
  <Override ContentType="application/vnd.openxmlformats-officedocument.presentationml.tags+xml" PartName="/ppt/tags/tag222.xml"/>
  <Override ContentType="application/vnd.openxmlformats-officedocument.presentationml.tags+xml" PartName="/ppt/tags/tag223.xml"/>
  <Override ContentType="application/vnd.openxmlformats-officedocument.presentationml.tags+xml" PartName="/ppt/tags/tag224.xml"/>
  <Override ContentType="application/vnd.openxmlformats-officedocument.presentationml.tags+xml" PartName="/ppt/tags/tag225.xml"/>
  <Override ContentType="application/vnd.openxmlformats-officedocument.presentationml.tags+xml" PartName="/ppt/tags/tag226.xml"/>
  <Override ContentType="application/vnd.openxmlformats-officedocument.presentationml.tags+xml" PartName="/ppt/tags/tag227.xml"/>
  <Override ContentType="application/vnd.openxmlformats-officedocument.presentationml.tags+xml" PartName="/ppt/tags/tag228.xml"/>
  <Override ContentType="application/vnd.openxmlformats-officedocument.presentationml.tags+xml" PartName="/ppt/tags/tag229.xml"/>
  <Override ContentType="application/vnd.openxmlformats-officedocument.presentationml.tags+xml" PartName="/ppt/tags/tag230.xml"/>
  <Override ContentType="application/vnd.openxmlformats-officedocument.presentationml.tags+xml" PartName="/ppt/tags/tag231.xml"/>
  <Override ContentType="application/vnd.openxmlformats-officedocument.presentationml.tags+xml" PartName="/ppt/tags/tag232.xml"/>
  <Override ContentType="application/vnd.openxmlformats-officedocument.presentationml.tags+xml" PartName="/ppt/tags/tag233.xml"/>
  <Override ContentType="application/vnd.openxmlformats-officedocument.presentationml.tags+xml" PartName="/ppt/tags/tag234.xml"/>
  <Override ContentType="application/vnd.openxmlformats-officedocument.presentationml.tags+xml" PartName="/ppt/tags/tag235.xml"/>
  <Override ContentType="application/vnd.openxmlformats-officedocument.presentationml.tags+xml" PartName="/ppt/tags/tag236.xml"/>
  <Override ContentType="application/vnd.openxmlformats-officedocument.presentationml.tags+xml" PartName="/ppt/tags/tag237.xml"/>
  <Override ContentType="application/vnd.openxmlformats-officedocument.presentationml.tags+xml" PartName="/ppt/tags/tag238.xml"/>
  <Override ContentType="application/vnd.openxmlformats-officedocument.presentationml.tags+xml" PartName="/ppt/tags/tag239.xml"/>
  <Override ContentType="application/vnd.openxmlformats-officedocument.presentationml.tags+xml" PartName="/ppt/tags/tag240.xml"/>
  <Override ContentType="application/vnd.openxmlformats-officedocument.presentationml.tags+xml" PartName="/ppt/tags/tag241.xml"/>
  <Override ContentType="application/vnd.openxmlformats-officedocument.presentationml.tags+xml" PartName="/ppt/tags/tag242.xml"/>
  <Override ContentType="application/vnd.openxmlformats-officedocument.presentationml.tags+xml" PartName="/ppt/tags/tag243.xml"/>
  <Override ContentType="application/vnd.openxmlformats-officedocument.presentationml.tags+xml" PartName="/ppt/tags/tag244.xml"/>
  <Override ContentType="application/vnd.openxmlformats-officedocument.presentationml.tags+xml" PartName="/ppt/tags/tag245.xml"/>
  <Override ContentType="application/vnd.openxmlformats-officedocument.presentationml.tags+xml" PartName="/ppt/tags/tag246.xml"/>
  <Override ContentType="application/vnd.openxmlformats-officedocument.presentationml.tags+xml" PartName="/ppt/tags/tag247.xml"/>
  <Override ContentType="application/vnd.openxmlformats-officedocument.presentationml.tags+xml" PartName="/ppt/tags/tag248.xml"/>
  <Override ContentType="application/vnd.openxmlformats-officedocument.presentationml.tags+xml" PartName="/ppt/tags/tag249.xml"/>
  <Override ContentType="application/vnd.openxmlformats-officedocument.presentationml.tags+xml" PartName="/ppt/tags/tag250.xml"/>
  <Override ContentType="application/vnd.openxmlformats-officedocument.presentationml.tags+xml" PartName="/ppt/tags/tag251.xml"/>
  <Override ContentType="application/vnd.openxmlformats-officedocument.presentationml.tags+xml" PartName="/ppt/tags/tag252.xml"/>
  <Override ContentType="application/vnd.openxmlformats-officedocument.presentationml.tags+xml" PartName="/ppt/tags/tag253.xml"/>
  <Override ContentType="application/vnd.openxmlformats-officedocument.presentationml.tags+xml" PartName="/ppt/tags/tag254.xml"/>
  <Override ContentType="application/vnd.openxmlformats-officedocument.presentationml.tags+xml" PartName="/ppt/tags/tag255.xml"/>
  <Override ContentType="application/vnd.openxmlformats-officedocument.presentationml.tags+xml" PartName="/ppt/tags/tag256.xml"/>
  <Override ContentType="application/vnd.openxmlformats-officedocument.presentationml.tags+xml" PartName="/ppt/tags/tag257.xml"/>
  <Override ContentType="application/vnd.openxmlformats-officedocument.presentationml.tags+xml" PartName="/ppt/tags/tag258.xml"/>
  <Override ContentType="application/vnd.openxmlformats-officedocument.presentationml.tags+xml" PartName="/ppt/tags/tag259.xml"/>
  <Override ContentType="application/vnd.openxmlformats-officedocument.presentationml.tags+xml" PartName="/ppt/tags/tag260.xml"/>
  <Override ContentType="application/vnd.openxmlformats-officedocument.presentationml.tags+xml" PartName="/ppt/tags/tag261.xml"/>
  <Override ContentType="application/vnd.openxmlformats-officedocument.presentationml.tags+xml" PartName="/ppt/tags/tag262.xml"/>
  <Override ContentType="application/vnd.openxmlformats-officedocument.presentationml.tags+xml" PartName="/ppt/tags/tag263.xml"/>
  <Override ContentType="application/vnd.openxmlformats-officedocument.presentationml.tags+xml" PartName="/ppt/tags/tag264.xml"/>
  <Override ContentType="application/vnd.openxmlformats-officedocument.presentationml.tags+xml" PartName="/ppt/tags/tag265.xml"/>
  <Override ContentType="application/vnd.openxmlformats-officedocument.presentationml.tags+xml" PartName="/ppt/tags/tag266.xml"/>
  <Override ContentType="application/vnd.openxmlformats-officedocument.presentationml.tags+xml" PartName="/ppt/tags/tag267.xml"/>
  <Override ContentType="application/vnd.openxmlformats-officedocument.presentationml.tags+xml" PartName="/ppt/tags/tag268.xml"/>
  <Override ContentType="application/vnd.openxmlformats-officedocument.presentationml.tags+xml" PartName="/ppt/tags/tag269.xml"/>
  <Override ContentType="application/vnd.openxmlformats-officedocument.presentationml.tags+xml" PartName="/ppt/tags/tag270.xml"/>
  <Override ContentType="application/vnd.openxmlformats-officedocument.presentationml.tags+xml" PartName="/ppt/tags/tag271.xml"/>
  <Override ContentType="application/vnd.openxmlformats-officedocument.presentationml.tags+xml" PartName="/ppt/tags/tag272.xml"/>
  <Override ContentType="application/vnd.openxmlformats-officedocument.presentationml.tags+xml" PartName="/ppt/tags/tag273.xml"/>
  <Override ContentType="application/vnd.openxmlformats-officedocument.presentationml.tags+xml" PartName="/ppt/tags/tag274.xml"/>
  <Override ContentType="application/vnd.openxmlformats-officedocument.presentationml.tags+xml" PartName="/ppt/tags/tag275.xml"/>
  <Override ContentType="application/vnd.openxmlformats-officedocument.presentationml.tags+xml" PartName="/ppt/tags/tag276.xml"/>
  <Override ContentType="application/vnd.openxmlformats-officedocument.presentationml.tags+xml" PartName="/ppt/tags/tag277.xml"/>
  <Override ContentType="application/vnd.openxmlformats-officedocument.presentationml.tags+xml" PartName="/ppt/tags/tag278.xml"/>
  <Override ContentType="application/vnd.openxmlformats-officedocument.presentationml.tags+xml" PartName="/ppt/tags/tag279.xml"/>
  <Override ContentType="application/vnd.openxmlformats-officedocument.presentationml.tags+xml" PartName="/ppt/tags/tag280.xml"/>
  <Override ContentType="application/vnd.openxmlformats-officedocument.presentationml.tags+xml" PartName="/ppt/tags/tag281.xml"/>
  <Override ContentType="application/vnd.openxmlformats-officedocument.presentationml.tags+xml" PartName="/ppt/tags/tag282.xml"/>
  <Override ContentType="application/vnd.openxmlformats-officedocument.presentationml.tags+xml" PartName="/ppt/tags/tag283.xml"/>
  <Override ContentType="application/vnd.openxmlformats-officedocument.presentationml.tags+xml" PartName="/ppt/tags/tag284.xml"/>
  <Override ContentType="application/vnd.openxmlformats-officedocument.presentationml.tags+xml" PartName="/ppt/tags/tag285.xml"/>
  <Override ContentType="application/vnd.openxmlformats-officedocument.presentationml.tags+xml" PartName="/ppt/tags/tag286.xml"/>
  <Override ContentType="application/vnd.openxmlformats-officedocument.presentationml.tags+xml" PartName="/ppt/tags/tag287.xml"/>
  <Override ContentType="application/vnd.openxmlformats-officedocument.presentationml.tags+xml" PartName="/ppt/tags/tag288.xml"/>
  <Override ContentType="application/vnd.openxmlformats-officedocument.presentationml.tags+xml" PartName="/ppt/tags/tag289.xml"/>
  <Override ContentType="application/vnd.openxmlformats-officedocument.presentationml.tags+xml" PartName="/ppt/tags/tag290.xml"/>
  <Override ContentType="application/vnd.openxmlformats-officedocument.presentationml.tags+xml" PartName="/ppt/tags/tag291.xml"/>
  <Override ContentType="application/vnd.openxmlformats-officedocument.presentationml.tags+xml" PartName="/ppt/tags/tag292.xml"/>
  <Override ContentType="application/vnd.openxmlformats-officedocument.presentationml.tags+xml" PartName="/ppt/tags/tag293.xml"/>
  <Override ContentType="application/vnd.openxmlformats-officedocument.presentationml.tags+xml" PartName="/ppt/tags/tag294.xml"/>
  <Override ContentType="application/vnd.openxmlformats-officedocument.presentationml.tags+xml" PartName="/ppt/tags/tag295.xml"/>
  <Override ContentType="application/vnd.openxmlformats-officedocument.presentationml.tags+xml" PartName="/ppt/tags/tag296.xml"/>
  <Override ContentType="application/vnd.openxmlformats-officedocument.presentationml.tags+xml" PartName="/ppt/tags/tag297.xml"/>
  <Override ContentType="application/vnd.openxmlformats-officedocument.presentationml.tags+xml" PartName="/ppt/tags/tag298.xml"/>
  <Override ContentType="application/vnd.openxmlformats-officedocument.presentationml.tags+xml" PartName="/ppt/tags/tag299.xml"/>
  <Override ContentType="application/vnd.openxmlformats-officedocument.presentationml.tags+xml" PartName="/ppt/tags/tag300.xml"/>
  <Override ContentType="application/vnd.openxmlformats-officedocument.presentationml.tags+xml" PartName="/ppt/tags/tag301.xml"/>
  <Override ContentType="application/vnd.openxmlformats-officedocument.presentationml.tags+xml" PartName="/ppt/tags/tag302.xml"/>
  <Override ContentType="application/vnd.openxmlformats-officedocument.presentationml.tags+xml" PartName="/ppt/tags/tag303.xml"/>
  <Override ContentType="application/vnd.openxmlformats-officedocument.presentationml.tags+xml" PartName="/ppt/tags/tag304.xml"/>
  <Override ContentType="application/vnd.openxmlformats-officedocument.presentationml.tags+xml" PartName="/ppt/tags/tag305.xml"/>
  <Override ContentType="application/vnd.openxmlformats-officedocument.presentationml.tags+xml" PartName="/ppt/tags/tag306.xml"/>
  <Override ContentType="application/vnd.openxmlformats-officedocument.presentationml.tags+xml" PartName="/ppt/tags/tag307.xml"/>
  <Override ContentType="application/vnd.openxmlformats-officedocument.presentationml.tags+xml" PartName="/ppt/tags/tag308.xml"/>
  <Override ContentType="application/vnd.openxmlformats-officedocument.presentationml.tags+xml" PartName="/ppt/tags/tag309.xml"/>
  <Override ContentType="application/vnd.openxmlformats-officedocument.presentationml.tags+xml" PartName="/ppt/tags/tag310.xml"/>
  <Override ContentType="application/vnd.openxmlformats-officedocument.presentationml.tags+xml" PartName="/ppt/tags/tag311.xml"/>
  <Override ContentType="application/vnd.openxmlformats-officedocument.presentationml.tags+xml" PartName="/ppt/tags/tag312.xml"/>
  <Override ContentType="application/vnd.openxmlformats-officedocument.presentationml.tags+xml" PartName="/ppt/tags/tag313.xml"/>
  <Override ContentType="application/vnd.openxmlformats-officedocument.presentationml.tags+xml" PartName="/ppt/tags/tag314.xml"/>
  <Override ContentType="application/vnd.openxmlformats-officedocument.presentationml.tags+xml" PartName="/ppt/tags/tag315.xml"/>
  <Override ContentType="application/vnd.openxmlformats-officedocument.presentationml.tags+xml" PartName="/ppt/tags/tag316.xml"/>
  <Override ContentType="application/vnd.openxmlformats-officedocument.presentationml.tags+xml" PartName="/ppt/tags/tag317.xml"/>
  <Override ContentType="application/vnd.openxmlformats-officedocument.presentationml.tags+xml" PartName="/ppt/tags/tag318.xml"/>
  <Override ContentType="application/vnd.openxmlformats-officedocument.presentationml.tags+xml" PartName="/ppt/tags/tag319.xml"/>
  <Override ContentType="application/vnd.openxmlformats-officedocument.presentationml.tags+xml" PartName="/ppt/tags/tag320.xml"/>
  <Override ContentType="application/vnd.openxmlformats-officedocument.presentationml.tags+xml" PartName="/ppt/tags/tag321.xml"/>
  <Override ContentType="application/vnd.openxmlformats-officedocument.presentationml.tags+xml" PartName="/ppt/tags/tag32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68" r:id="rId6"/>
    <p:sldId id="263" r:id="rId7"/>
    <p:sldId id="269" r:id="rId8"/>
    <p:sldId id="274" r:id="rId9"/>
    <p:sldId id="260" r:id="rId10"/>
    <p:sldId id="264" r:id="rId11"/>
    <p:sldId id="267" r:id="rId12"/>
    <p:sldId id="266" r:id="rId13"/>
    <p:sldId id="276" r:id="rId14"/>
    <p:sldId id="277" r:id="rId15"/>
    <p:sldId id="279" r:id="rId16"/>
    <p:sldId id="278" r:id="rId17"/>
    <p:sldId id="283" r:id="rId18"/>
    <p:sldId id="271" r:id="rId19"/>
    <p:sldId id="280" r:id="rId20"/>
    <p:sldId id="281" r:id="rId21"/>
    <p:sldId id="270" r:id="rId22"/>
    <p:sldId id="282" r:id="rId23"/>
    <p:sldId id="265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4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tags/tag322.xml" Type="http://schemas.openxmlformats.org/officeDocument/2006/relationships/tags"/><Relationship Id="rId26" Target="presProps.xml" Type="http://schemas.openxmlformats.org/officeDocument/2006/relationships/presProps"/><Relationship Id="rId27" Target="viewProps.xml" Type="http://schemas.openxmlformats.org/officeDocument/2006/relationships/viewProps"/><Relationship Id="rId28" Target="theme/theme1.xml" Type="http://schemas.openxmlformats.org/officeDocument/2006/relationships/theme"/><Relationship Id="rId29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10.xml.rels><?xml version="1.0" encoding="UTF-8" standalone="yes"?><Relationships xmlns="http://schemas.openxmlformats.org/package/2006/relationships"><Relationship Id="rId1" Target="../embeddings/Microsoft_Excel_Worksheet10.xlsx" Type="http://schemas.openxmlformats.org/officeDocument/2006/relationships/pack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../media/image25.png" Type="http://schemas.openxmlformats.org/officeDocument/2006/relationships/image"/><Relationship Id="rId3" Target="colors7.xml" Type="http://schemas.microsoft.com/office/2011/relationships/chartColorStyle"/><Relationship Id="rId4" Target="style7.xml" Type="http://schemas.microsoft.com/office/2011/relationships/chartStyl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colors8.xml" Type="http://schemas.microsoft.com/office/2011/relationships/chartColorStyle"/><Relationship Id="rId3" Target="style8.xml" Type="http://schemas.microsoft.com/office/2011/relationships/chartStyle"/></Relationships>
</file>

<file path=ppt/charts/_rels/chart9.xml.rels><?xml version="1.0" encoding="UTF-8" standalone="yes"?><Relationships xmlns="http://schemas.openxmlformats.org/package/2006/relationships"><Relationship Id="rId1" Target="../embeddings/Microsoft_Excel_Worksheet9.xlsx" Type="http://schemas.openxmlformats.org/officeDocument/2006/relationships/package"/><Relationship Id="rId2" Target="colors9.xml" Type="http://schemas.microsoft.com/office/2011/relationships/chartColorStyle"/><Relationship Id="rId3" Target="style9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Sheet1!$A$2:$A$6</c:f>
              <c:strCache>
                <c:ptCount val="5"/>
                <c:pt idx="0">
                  <c:v>1990-1991</c:v>
                </c:pt>
                <c:pt idx="1">
                  <c:v>1991-1992</c:v>
                </c:pt>
                <c:pt idx="2">
                  <c:v>1992-1993</c:v>
                </c:pt>
                <c:pt idx="3">
                  <c:v>1993-1994</c:v>
                </c:pt>
                <c:pt idx="4">
                  <c:v>1994-1995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28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cat>
            <c:strRef>
              <c:f>Sheet1!$A$2:$A$6</c:f>
              <c:strCache>
                <c:ptCount val="5"/>
                <c:pt idx="0">
                  <c:v>1990-1991</c:v>
                </c:pt>
                <c:pt idx="1">
                  <c:v>1991-1992</c:v>
                </c:pt>
                <c:pt idx="2">
                  <c:v>1992-1993</c:v>
                </c:pt>
                <c:pt idx="3">
                  <c:v>1993-1994</c:v>
                </c:pt>
                <c:pt idx="4">
                  <c:v>1994-1995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72243552"/>
        <c:axId val="172244112"/>
      </c:areaChart>
      <c:catAx>
        <c:axId val="172243552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72244112"/>
        <c:crosses val="autoZero"/>
        <c:auto val="0"/>
        <c:lblAlgn val="ctr"/>
        <c:lblOffset/>
        <c:noMultiLvlLbl val="0"/>
      </c:catAx>
      <c:valAx>
        <c:axId val="17224411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722435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0000"/>
              </a:solidFill>
              <a:ln w="19050">
                <a:noFill/>
              </a:ln>
              <a:effectLst>
                <a:glow rad="63500">
                  <a:srgbClr val="FF0000">
                    <a:alpha val="40000"/>
                  </a:srgbClr>
                </a:glow>
              </a:effectLst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invertIfNegative val="1"/>
            <c:spPr>
              <a:solidFill>
                <a:srgbClr val="A02311"/>
              </a:solidFill>
              <a:ln w="19050">
                <a:noFill/>
              </a:ln>
              <a:effectLst/>
            </c:spPr>
          </c:dPt>
          <c:dPt>
            <c:idx val="3"/>
            <c:invertIfNegative val="1"/>
            <c:spPr>
              <a:solidFill>
                <a:srgbClr val="444444"/>
              </a:solidFill>
              <a:ln w="19050">
                <a:noFill/>
              </a:ln>
              <a:effectLst/>
            </c:spPr>
          </c:dPt>
          <c:dPt>
            <c:idx val="4"/>
            <c:invertIfNegative val="1"/>
            <c:spPr>
              <a:solidFill>
                <a:srgbClr val="4B6367"/>
              </a:solidFill>
              <a:ln w="19050">
                <a:noFill/>
              </a:ln>
              <a:effectLst/>
            </c:spPr>
          </c:dPt>
          <c:dPt>
            <c:idx val="5"/>
            <c:invertIfNegative val="1"/>
            <c:spPr>
              <a:solidFill>
                <a:srgbClr val="CBB061"/>
              </a:solidFill>
              <a:ln w="19050">
                <a:noFill/>
              </a:ln>
              <a:effectLst/>
            </c:spPr>
          </c:dPt>
          <c:cat>
            <c:strRef>
              <c:f>Sheet1!$A$2:$A$7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5.9</c:v>
                </c:pt>
                <c:pt idx="1">
                  <c:v>6.9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6"/>
        <c:holeSize val="78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dPt>
            <c:idx val="0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dPt>
            <c:idx val="1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dPt>
            <c:idx val="2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dPt>
            <c:idx val="3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dPt>
            <c:idx val="4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72246912"/>
        <c:axId val="172247472"/>
      </c:radarChart>
      <c:catAx>
        <c:axId val="172246912"/>
        <c:scaling>
          <c:orientation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crossAx val="172247472"/>
        <c:auto val="0"/>
        <c:lblAlgn val="ctr"/>
        <c:lblOffset/>
        <c:noMultiLvlLbl val="0"/>
      </c:catAx>
      <c:valAx>
        <c:axId val="17224747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172246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radarChart>
        <c:radarStyle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0000"/>
              </a:solidFill>
            </a:ln>
            <a:effectLst>
              <a:glow rad="76200">
                <a:schemeClr val="accent2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72249712"/>
        <c:axId val="172250272"/>
      </c:radarChart>
      <c:catAx>
        <c:axId val="172249712"/>
        <c:scaling>
          <c:orientation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crossAx val="172250272"/>
        <c:auto val="0"/>
        <c:lblAlgn val="ctr"/>
        <c:lblOffset/>
        <c:noMultiLvlLbl val="0"/>
      </c:catAx>
      <c:valAx>
        <c:axId val="17225027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17224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radarChart>
        <c:radarStyle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>
              <a:solidFill>
                <a:schemeClr val="tx1"/>
              </a:solidFill>
            </a:ln>
            <a:effectLst>
              <a:glow rad="76200">
                <a:schemeClr val="accent1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dPt>
            <c:idx val="0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dPt>
            <c:idx val="1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dPt>
            <c:idx val="2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dPt>
            <c:idx val="3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dPt>
            <c:idx val="4"/>
            <c:invertIfNegative val="1"/>
            <c:marker>
              <c:symbol val="none"/>
            </c:marker>
            <c:spPr>
              <a:ln w="28575" cap="rnd">
                <a:solidFill>
                  <a:schemeClr val="tx1"/>
                </a:solidFill>
              </a:ln>
              <a:effectLst>
                <a:glow rad="76200">
                  <a:schemeClr val="tx1">
                    <a:alpha val="34000"/>
                  </a:schemeClr>
                </a:glow>
              </a:effectLst>
            </c:spPr>
          </c:dPt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17</c:v>
                </c:pt>
                <c:pt idx="2">
                  <c:v>15</c:v>
                </c:pt>
                <c:pt idx="3">
                  <c:v>12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172256992"/>
        <c:axId val="172257552"/>
      </c:radarChart>
      <c:catAx>
        <c:axId val="172256992"/>
        <c:scaling>
          <c:orientation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crossAx val="172257552"/>
        <c:auto val="0"/>
        <c:lblAlgn val="ctr"/>
        <c:lblOffset/>
        <c:noMultiLvlLbl val="0"/>
      </c:catAx>
      <c:valAx>
        <c:axId val="17225755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17225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radarChart>
        <c:radarStyle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0000"/>
              </a:solidFill>
            </a:ln>
            <a:effectLst>
              <a:glow rad="76200">
                <a:schemeClr val="accent2">
                  <a:satMod val="175000"/>
                  <a:alpha val="34000"/>
                </a:schemeClr>
              </a:glow>
            </a:effectLst>
          </c:spPr>
          <c:marker>
            <c:symbol val="none"/>
          </c:marker>
          <c:cat>
            <c:numRef>
              <c:f>Sheet1!$A$2:$A$6</c:f>
              <c:numCache>
                <c:formatCode>m/d/yyyy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24</c:v>
                </c:pt>
                <c:pt idx="1">
                  <c:v>15</c:v>
                </c:pt>
                <c:pt idx="2">
                  <c:v>10</c:v>
                </c:pt>
                <c:pt idx="3">
                  <c:v>20</c:v>
                </c:pt>
                <c:pt idx="4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11275312"/>
        <c:axId val="311275872"/>
      </c:radarChart>
      <c:catAx>
        <c:axId val="311275312"/>
        <c:scaling>
          <c:orientation/>
        </c:scaling>
        <c:delete val="1"/>
        <c:axPos val="b"/>
        <c:majorGridlines>
          <c:spPr>
            <a:ln w="9525" cap="flat" cmpd="sng" algn="ctr">
              <a:solidFill>
                <a:schemeClr val="lt1">
                  <a:alpha val="20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crossAx val="311275872"/>
        <c:auto val="0"/>
        <c:lblAlgn val="ctr"/>
        <c:lblOffset/>
        <c:noMultiLvlLbl val="0"/>
      </c:catAx>
      <c:valAx>
        <c:axId val="31127587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127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2225" cap="rnd">
              <a:solidFill>
                <a:schemeClr val="bg2">
                  <a:lumMod val="50000"/>
                </a:schemeClr>
              </a:solidFill>
            </a:ln>
            <a:effectLst>
              <a:glow rad="139700">
                <a:schemeClr val="bg2">
                  <a:lumMod val="50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2225" cap="rnd">
              <a:solidFill>
                <a:schemeClr val="bg1"/>
              </a:solidFill>
            </a:ln>
            <a:effectLst>
              <a:glow rad="139700">
                <a:schemeClr val="bg1"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2225" cap="rnd">
              <a:solidFill>
                <a:srgbClr val="FF0000"/>
              </a:solidFill>
            </a:ln>
            <a:effectLst>
              <a:glow rad="139700">
                <a:srgbClr val="FF0000">
                  <a:alpha val="14000"/>
                </a:srgbClr>
              </a:glow>
            </a:effectLst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311279232"/>
        <c:axId val="311279792"/>
      </c:lineChart>
      <c:catAx>
        <c:axId val="31127923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1279792"/>
        <c:crosses val="autoZero"/>
        <c:auto val="0"/>
        <c:lblAlgn val="ctr"/>
        <c:lblOffset/>
        <c:noMultiLvlLbl val="0"/>
      </c:catAx>
      <c:valAx>
        <c:axId val="311279792"/>
        <c:scaling>
          <c:orientation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127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-24"/>
        <c:axId val="311284272"/>
        <c:axId val="31128483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overlap val="-24"/>
        <c:axId val="311285952"/>
        <c:axId val="311285392"/>
      </c:barChart>
      <c:catAx>
        <c:axId val="31128427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1284832"/>
        <c:crosses val="autoZero"/>
        <c:auto val="0"/>
        <c:lblAlgn val="ctr"/>
        <c:lblOffset/>
        <c:noMultiLvlLbl val="0"/>
      </c:catAx>
      <c:valAx>
        <c:axId val="311284832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311284272"/>
        <c:crosses val="autoZero"/>
        <c:crossBetween val="between"/>
      </c:valAx>
      <c:valAx>
        <c:axId val="311285392"/>
        <c:scaling>
          <c:orientation/>
        </c:scaling>
        <c:delete val="1"/>
        <c:axPos val="r"/>
        <c:numFmt formatCode="General" sourceLinked="1"/>
        <c:majorTickMark val="out"/>
        <c:minorTickMark val="none"/>
        <c:crossAx val="311285952"/>
        <c:crossBetween val="between"/>
      </c:valAx>
      <c:catAx>
        <c:axId val="311285952"/>
        <c:scaling>
          <c:orientation/>
        </c:scaling>
        <c:delete val="1"/>
        <c:axPos val="b"/>
        <c:numFmt formatCode="General" sourceLinked="1"/>
        <c:majorTickMark val="out"/>
        <c:minorTickMark val="none"/>
        <c:crossAx val="311285392"/>
        <c:auto val="0"/>
        <c:lblAlgn val="ctr"/>
        <c:lblOffset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  <a:effectLst>
              <a:glow rad="101600">
                <a:srgbClr val="FF0000">
                  <a:alpha val="40000"/>
                </a:srgbClr>
              </a:glow>
            </a:effectLst>
          </c:spPr>
          <c:dPt>
            <c:idx val="0"/>
            <c:invertIfNegative val="1"/>
            <c:spPr>
              <a:solidFill>
                <a:srgbClr val="FF0000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A02311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</c:dPt>
          <c:dPt>
            <c:idx val="3"/>
            <c:invertIfNegative val="1"/>
            <c:spPr>
              <a:solidFill>
                <a:srgbClr val="444444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</c:dPt>
          <c:dPt>
            <c:idx val="4"/>
            <c:invertIfNegative val="1"/>
            <c:spPr>
              <a:solidFill>
                <a:srgbClr val="4B6367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</c:dPt>
          <c:dPt>
            <c:idx val="5"/>
            <c:invertIfNegative val="1"/>
            <c:spPr>
              <a:solidFill>
                <a:srgbClr val="CBB061"/>
              </a:solidFill>
              <a:ln w="19050">
                <a:noFill/>
              </a:ln>
              <a:effectLst>
                <a:glow rad="101600">
                  <a:srgbClr val="FF0000">
                    <a:alpha val="40000"/>
                  </a:srgbClr>
                </a:glow>
              </a:effectLst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5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p>
                <a:pPr>
                  <a:defRPr sz="24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24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</c:ext>
            </c:extLst>
          </c:dLbls>
          <c:cat>
            <c:strRef>
              <c:f>Sheet1!$A$2:$A$7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5.9</c:v>
                </c:pt>
                <c:pt idx="1">
                  <c:v>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8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invertIfNegative val="1"/>
            <c:spPr>
              <a:solidFill>
                <a:srgbClr val="FF0000"/>
              </a:solidFill>
              <a:ln w="19050">
                <a:noFill/>
              </a:ln>
              <a:effectLst>
                <a:glow rad="63500">
                  <a:srgbClr val="FF0000">
                    <a:alpha val="40000"/>
                  </a:srgbClr>
                </a:glow>
              </a:effectLst>
            </c:spPr>
          </c:dPt>
          <c:dPt>
            <c:idx val="1"/>
            <c:invertIfNegative val="1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</c:spPr>
          </c:dPt>
          <c:dPt>
            <c:idx val="2"/>
            <c:invertIfNegative val="1"/>
            <c:spPr>
              <a:solidFill>
                <a:srgbClr val="A02311"/>
              </a:solidFill>
              <a:ln w="19050">
                <a:noFill/>
              </a:ln>
            </c:spPr>
          </c:dPt>
          <c:dPt>
            <c:idx val="3"/>
            <c:invertIfNegative val="1"/>
            <c:spPr>
              <a:solidFill>
                <a:srgbClr val="444444"/>
              </a:solidFill>
              <a:ln w="19050">
                <a:noFill/>
              </a:ln>
            </c:spPr>
          </c:dPt>
          <c:dPt>
            <c:idx val="4"/>
            <c:invertIfNegative val="1"/>
            <c:spPr>
              <a:solidFill>
                <a:srgbClr val="4B6367"/>
              </a:solidFill>
              <a:ln w="19050">
                <a:noFill/>
              </a:ln>
            </c:spPr>
          </c:dPt>
          <c:dPt>
            <c:idx val="5"/>
            <c:invertIfNegative val="1"/>
            <c:spPr>
              <a:solidFill>
                <a:srgbClr val="CBB061"/>
              </a:solidFill>
              <a:ln w="19050">
                <a:noFill/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3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4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dLbl>
              <c:idx val="5"/>
              <c:showLegendKey val="0"/>
              <c:showVal val="0"/>
              <c:showCatName val="0"/>
              <c:showSerName val="0"/>
              <c:showPercent val="1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p>
                <a:pPr>
                  <a:defRPr sz="24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24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</c:ext>
            </c:extLst>
          </c:dLbls>
          <c:cat>
            <c:strRef>
              <c:f>Sheet1!$A$2:$A$7</c:f>
              <c:strCache>
                <c:ptCount val="2"/>
                <c:pt idx="0">
                  <c:v>Q1</c:v>
                </c:pt>
                <c:pt idx="1">
                  <c:v>Q2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5.9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8"/>
      </c:doughnut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a="http://schemas.openxmlformats.org/drawingml/2006/main" xmlns:cs="http://schemas.microsoft.com/office/drawing/2012/chartStyle" meth="withinLinear" id="15">
  <a:schemeClr val="accent2"/>
</cs:colorStyle>
</file>

<file path=ppt/charts/colors9.xml><?xml version="1.0" encoding="utf-8"?>
<cs:colorStyle xmlns:a="http://schemas.openxmlformats.org/drawingml/2006/main" xmlns:cs="http://schemas.microsoft.com/office/drawing/2012/chartStyle" meth="withinLinear" id="15">
  <a:schemeClr val="accent2"/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34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320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75000"/>
      </a:schemeClr>
    </cs:fontRef>
    <cs:spPr>
      <a:solidFill>
        <a:schemeClr val="dk1">
          <a:lumMod val="75000"/>
          <a:lumOff val="25000"/>
        </a:schemeClr>
      </a:solidFill>
      <a:ln>
        <a:solidFill>
          <a:schemeClr val="lt1">
            <a:lumMod val="75000"/>
          </a:schemeClr>
        </a:solidFill>
      </a:ln>
      <a:effectLst>
        <a:glow rad="63500">
          <a:schemeClr val="lt1">
            <a:lumMod val="75000"/>
            <a:alpha val="15000"/>
          </a:schemeClr>
        </a:glow>
      </a:effectLst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69804"/>
        </a:schemeClr>
      </a:solidFill>
      <a:ln w="9525" cap="flat" cmpd="sng" algn="ctr">
        <a:solidFill>
          <a:schemeClr val="phClr">
            <a:alpha val="69804"/>
          </a:schemeClr>
        </a:solidFill>
        <a:miter lim="800000"/>
      </a:ln>
      <a:effectLst>
        <a:glow rad="76200">
          <a:schemeClr val="phClr">
            <a:satMod val="175000"/>
            <a:alpha val="34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8575" cap="rnd">
        <a:solidFill>
          <a:schemeClr val="phClr"/>
        </a:solidFill>
      </a:ln>
      <a:effectLst>
        <a:glow rad="76200">
          <a:schemeClr val="phClr">
            <a:satMod val="175000"/>
            <a:alpha val="3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a="http://schemas.openxmlformats.org/drawingml/2006/main" xmlns:r="http://schemas.openxmlformats.org/officeDocument/2006/relationships" xmlns:cs="http://schemas.microsoft.com/office/drawing/2012/chartStyle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F579-D47B-486B-BD76-69A7EA0DA36B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25DC-DF1D-4F84-8907-04D5FFF9C6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4649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148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09366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711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1714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329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12891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23976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6096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88287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2287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298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97713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53739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2887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1770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408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7943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116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877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216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7768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5713147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81174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89730676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1866291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93199317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308299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2955240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4746641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7408945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9654763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9359569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64990776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6219122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3641316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344987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4660700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491371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8964396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8640837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22669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09113458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80805316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4431-E0DB-4CAD-B9B0-F58C6BF2DA36}" type="datetimeFigureOut">
              <a:rPr lang="zh-CN" altLang="en-US" smtClean="0"/>
              <a:t>2017/2/27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ADB2B-4438-4CBA-96BB-EC6324F21A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686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80093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ags/tag6.xml" Type="http://schemas.openxmlformats.org/officeDocument/2006/relationships/tags"/><Relationship Id="rId11" Target="../tags/tag7.xml" Type="http://schemas.openxmlformats.org/officeDocument/2006/relationships/tags"/><Relationship Id="rId12" Target="../tags/tag8.xml" Type="http://schemas.openxmlformats.org/officeDocument/2006/relationships/tags"/><Relationship Id="rId13" Target="../tags/tag9.xml" Type="http://schemas.openxmlformats.org/officeDocument/2006/relationships/tags"/><Relationship Id="rId14" Target="../media/image3.png" Type="http://schemas.openxmlformats.org/officeDocument/2006/relationships/image"/><Relationship Id="rId15" Target="../tags/tag10.xml" Type="http://schemas.openxmlformats.org/officeDocument/2006/relationships/tags"/><Relationship Id="rId16" Target="../tags/tag11.xml" Type="http://schemas.openxmlformats.org/officeDocument/2006/relationships/tags"/><Relationship Id="rId17" Target="../tags/tag12.xml" Type="http://schemas.openxmlformats.org/officeDocument/2006/relationships/tags"/><Relationship Id="rId18" Target="../tags/tag13.xml" Type="http://schemas.openxmlformats.org/officeDocument/2006/relationships/tags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tags/tag1.xml" Type="http://schemas.openxmlformats.org/officeDocument/2006/relationships/tags"/><Relationship Id="rId5" Target="../media/image2.png" Type="http://schemas.openxmlformats.org/officeDocument/2006/relationships/image"/><Relationship Id="rId6" Target="../tags/tag2.xml" Type="http://schemas.openxmlformats.org/officeDocument/2006/relationships/tags"/><Relationship Id="rId7" Target="../tags/tag3.xml" Type="http://schemas.openxmlformats.org/officeDocument/2006/relationships/tags"/><Relationship Id="rId8" Target="../tags/tag4.xml" Type="http://schemas.openxmlformats.org/officeDocument/2006/relationships/tags"/><Relationship Id="rId9" Target="../tags/tag5.xml" Type="http://schemas.openxmlformats.org/officeDocument/2006/relationships/tags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9.jpeg" Type="http://schemas.openxmlformats.org/officeDocument/2006/relationships/image"/><Relationship Id="rId4" Target="../charts/chart3.xml" Type="http://schemas.openxmlformats.org/officeDocument/2006/relationships/chart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20.jpeg" Type="http://schemas.openxmlformats.org/officeDocument/2006/relationships/image"/><Relationship Id="rId4" Target="../charts/chart4.xml" Type="http://schemas.openxmlformats.org/officeDocument/2006/relationships/chart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21.png" Type="http://schemas.openxmlformats.org/officeDocument/2006/relationships/image"/><Relationship Id="rId4" Target="../charts/chart5.xml" Type="http://schemas.openxmlformats.org/officeDocument/2006/relationships/chart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22.png" Type="http://schemas.openxmlformats.org/officeDocument/2006/relationships/image"/><Relationship Id="rId4" Target="../charts/chart6.xml" Type="http://schemas.openxmlformats.org/officeDocument/2006/relationships/chart"/><Relationship Id="rId5" Target="../media/image23.png" Type="http://schemas.openxmlformats.org/officeDocument/2006/relationships/image"/><Relationship Id="rId6" Target="../media/image24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charts/chart7.xml" Type="http://schemas.openxmlformats.org/officeDocument/2006/relationships/chart"/><Relationship Id="rId4" Target="../media/image23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6.jpe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charts/chart8.xml" Type="http://schemas.openxmlformats.org/officeDocument/2006/relationships/chart"/><Relationship Id="rId7" Target="../charts/chart9.xml" Type="http://schemas.openxmlformats.org/officeDocument/2006/relationships/chart"/><Relationship Id="rId8" Target="../charts/chart10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29.png" Type="http://schemas.openxmlformats.org/officeDocument/2006/relationships/image"/><Relationship Id="rId4" Target="../media/image10.jpeg" Type="http://schemas.openxmlformats.org/officeDocument/2006/relationships/image"/><Relationship Id="rId5" Target="../media/image9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30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31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33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4.png" Type="http://schemas.openxmlformats.org/officeDocument/2006/relationships/image"/><Relationship Id="rId4" Target="../media/image5.wdp" Type="http://schemas.microsoft.com/office/2007/relationships/hdphoto"/><Relationship Id="rId5" Target="../media/image6.png" Type="http://schemas.openxmlformats.org/officeDocument/2006/relationships/image"/><Relationship Id="rId6" Target="../media/image7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4.jpeg" Type="http://schemas.openxmlformats.org/officeDocument/2006/relationships/image"/><Relationship Id="rId4" Target="../media/image35.png" Type="http://schemas.openxmlformats.org/officeDocument/2006/relationships/image"/><Relationship Id="rId5" Target="../media/image36.png" Type="http://schemas.openxmlformats.org/officeDocument/2006/relationships/image"/><Relationship Id="rId6" Target="../media/image37.pn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tags/tag19.xml" Type="http://schemas.openxmlformats.org/officeDocument/2006/relationships/tags"/><Relationship Id="rId100" Target="../tags/tag109.xml" Type="http://schemas.openxmlformats.org/officeDocument/2006/relationships/tags"/><Relationship Id="rId101" Target="../tags/tag110.xml" Type="http://schemas.openxmlformats.org/officeDocument/2006/relationships/tags"/><Relationship Id="rId102" Target="../tags/tag111.xml" Type="http://schemas.openxmlformats.org/officeDocument/2006/relationships/tags"/><Relationship Id="rId103" Target="../tags/tag112.xml" Type="http://schemas.openxmlformats.org/officeDocument/2006/relationships/tags"/><Relationship Id="rId104" Target="../tags/tag113.xml" Type="http://schemas.openxmlformats.org/officeDocument/2006/relationships/tags"/><Relationship Id="rId105" Target="../tags/tag114.xml" Type="http://schemas.openxmlformats.org/officeDocument/2006/relationships/tags"/><Relationship Id="rId106" Target="../tags/tag115.xml" Type="http://schemas.openxmlformats.org/officeDocument/2006/relationships/tags"/><Relationship Id="rId107" Target="../tags/tag116.xml" Type="http://schemas.openxmlformats.org/officeDocument/2006/relationships/tags"/><Relationship Id="rId108" Target="../tags/tag117.xml" Type="http://schemas.openxmlformats.org/officeDocument/2006/relationships/tags"/><Relationship Id="rId109" Target="../tags/tag118.xml" Type="http://schemas.openxmlformats.org/officeDocument/2006/relationships/tags"/><Relationship Id="rId11" Target="../tags/tag20.xml" Type="http://schemas.openxmlformats.org/officeDocument/2006/relationships/tags"/><Relationship Id="rId110" Target="../tags/tag119.xml" Type="http://schemas.openxmlformats.org/officeDocument/2006/relationships/tags"/><Relationship Id="rId111" Target="../tags/tag120.xml" Type="http://schemas.openxmlformats.org/officeDocument/2006/relationships/tags"/><Relationship Id="rId112" Target="../tags/tag121.xml" Type="http://schemas.openxmlformats.org/officeDocument/2006/relationships/tags"/><Relationship Id="rId113" Target="../tags/tag122.xml" Type="http://schemas.openxmlformats.org/officeDocument/2006/relationships/tags"/><Relationship Id="rId114" Target="../tags/tag123.xml" Type="http://schemas.openxmlformats.org/officeDocument/2006/relationships/tags"/><Relationship Id="rId115" Target="../tags/tag124.xml" Type="http://schemas.openxmlformats.org/officeDocument/2006/relationships/tags"/><Relationship Id="rId116" Target="../tags/tag125.xml" Type="http://schemas.openxmlformats.org/officeDocument/2006/relationships/tags"/><Relationship Id="rId117" Target="../tags/tag126.xml" Type="http://schemas.openxmlformats.org/officeDocument/2006/relationships/tags"/><Relationship Id="rId118" Target="../tags/tag127.xml" Type="http://schemas.openxmlformats.org/officeDocument/2006/relationships/tags"/><Relationship Id="rId119" Target="../tags/tag128.xml" Type="http://schemas.openxmlformats.org/officeDocument/2006/relationships/tags"/><Relationship Id="rId12" Target="../tags/tag21.xml" Type="http://schemas.openxmlformats.org/officeDocument/2006/relationships/tags"/><Relationship Id="rId120" Target="../tags/tag129.xml" Type="http://schemas.openxmlformats.org/officeDocument/2006/relationships/tags"/><Relationship Id="rId121" Target="../tags/tag130.xml" Type="http://schemas.openxmlformats.org/officeDocument/2006/relationships/tags"/><Relationship Id="rId122" Target="../tags/tag131.xml" Type="http://schemas.openxmlformats.org/officeDocument/2006/relationships/tags"/><Relationship Id="rId123" Target="../tags/tag132.xml" Type="http://schemas.openxmlformats.org/officeDocument/2006/relationships/tags"/><Relationship Id="rId124" Target="../tags/tag133.xml" Type="http://schemas.openxmlformats.org/officeDocument/2006/relationships/tags"/><Relationship Id="rId125" Target="../tags/tag134.xml" Type="http://schemas.openxmlformats.org/officeDocument/2006/relationships/tags"/><Relationship Id="rId126" Target="../tags/tag135.xml" Type="http://schemas.openxmlformats.org/officeDocument/2006/relationships/tags"/><Relationship Id="rId127" Target="../tags/tag136.xml" Type="http://schemas.openxmlformats.org/officeDocument/2006/relationships/tags"/><Relationship Id="rId128" Target="../tags/tag137.xml" Type="http://schemas.openxmlformats.org/officeDocument/2006/relationships/tags"/><Relationship Id="rId129" Target="../tags/tag138.xml" Type="http://schemas.openxmlformats.org/officeDocument/2006/relationships/tags"/><Relationship Id="rId13" Target="../tags/tag22.xml" Type="http://schemas.openxmlformats.org/officeDocument/2006/relationships/tags"/><Relationship Id="rId130" Target="../tags/tag139.xml" Type="http://schemas.openxmlformats.org/officeDocument/2006/relationships/tags"/><Relationship Id="rId131" Target="../tags/tag140.xml" Type="http://schemas.openxmlformats.org/officeDocument/2006/relationships/tags"/><Relationship Id="rId132" Target="../tags/tag141.xml" Type="http://schemas.openxmlformats.org/officeDocument/2006/relationships/tags"/><Relationship Id="rId133" Target="../tags/tag142.xml" Type="http://schemas.openxmlformats.org/officeDocument/2006/relationships/tags"/><Relationship Id="rId134" Target="../tags/tag143.xml" Type="http://schemas.openxmlformats.org/officeDocument/2006/relationships/tags"/><Relationship Id="rId135" Target="../tags/tag144.xml" Type="http://schemas.openxmlformats.org/officeDocument/2006/relationships/tags"/><Relationship Id="rId136" Target="../tags/tag145.xml" Type="http://schemas.openxmlformats.org/officeDocument/2006/relationships/tags"/><Relationship Id="rId137" Target="../tags/tag146.xml" Type="http://schemas.openxmlformats.org/officeDocument/2006/relationships/tags"/><Relationship Id="rId138" Target="../tags/tag147.xml" Type="http://schemas.openxmlformats.org/officeDocument/2006/relationships/tags"/><Relationship Id="rId139" Target="../tags/tag148.xml" Type="http://schemas.openxmlformats.org/officeDocument/2006/relationships/tags"/><Relationship Id="rId14" Target="../tags/tag23.xml" Type="http://schemas.openxmlformats.org/officeDocument/2006/relationships/tags"/><Relationship Id="rId140" Target="../tags/tag149.xml" Type="http://schemas.openxmlformats.org/officeDocument/2006/relationships/tags"/><Relationship Id="rId141" Target="../tags/tag150.xml" Type="http://schemas.openxmlformats.org/officeDocument/2006/relationships/tags"/><Relationship Id="rId142" Target="../tags/tag151.xml" Type="http://schemas.openxmlformats.org/officeDocument/2006/relationships/tags"/><Relationship Id="rId143" Target="../tags/tag152.xml" Type="http://schemas.openxmlformats.org/officeDocument/2006/relationships/tags"/><Relationship Id="rId144" Target="../tags/tag153.xml" Type="http://schemas.openxmlformats.org/officeDocument/2006/relationships/tags"/><Relationship Id="rId145" Target="../tags/tag154.xml" Type="http://schemas.openxmlformats.org/officeDocument/2006/relationships/tags"/><Relationship Id="rId146" Target="../tags/tag155.xml" Type="http://schemas.openxmlformats.org/officeDocument/2006/relationships/tags"/><Relationship Id="rId147" Target="../tags/tag156.xml" Type="http://schemas.openxmlformats.org/officeDocument/2006/relationships/tags"/><Relationship Id="rId148" Target="../tags/tag157.xml" Type="http://schemas.openxmlformats.org/officeDocument/2006/relationships/tags"/><Relationship Id="rId149" Target="../tags/tag158.xml" Type="http://schemas.openxmlformats.org/officeDocument/2006/relationships/tags"/><Relationship Id="rId15" Target="../tags/tag24.xml" Type="http://schemas.openxmlformats.org/officeDocument/2006/relationships/tags"/><Relationship Id="rId150" Target="../tags/tag159.xml" Type="http://schemas.openxmlformats.org/officeDocument/2006/relationships/tags"/><Relationship Id="rId151" Target="../tags/tag160.xml" Type="http://schemas.openxmlformats.org/officeDocument/2006/relationships/tags"/><Relationship Id="rId152" Target="../tags/tag161.xml" Type="http://schemas.openxmlformats.org/officeDocument/2006/relationships/tags"/><Relationship Id="rId153" Target="../tags/tag162.xml" Type="http://schemas.openxmlformats.org/officeDocument/2006/relationships/tags"/><Relationship Id="rId154" Target="../tags/tag163.xml" Type="http://schemas.openxmlformats.org/officeDocument/2006/relationships/tags"/><Relationship Id="rId155" Target="../tags/tag164.xml" Type="http://schemas.openxmlformats.org/officeDocument/2006/relationships/tags"/><Relationship Id="rId156" Target="../tags/tag165.xml" Type="http://schemas.openxmlformats.org/officeDocument/2006/relationships/tags"/><Relationship Id="rId157" Target="../tags/tag166.xml" Type="http://schemas.openxmlformats.org/officeDocument/2006/relationships/tags"/><Relationship Id="rId158" Target="../tags/tag167.xml" Type="http://schemas.openxmlformats.org/officeDocument/2006/relationships/tags"/><Relationship Id="rId159" Target="../tags/tag168.xml" Type="http://schemas.openxmlformats.org/officeDocument/2006/relationships/tags"/><Relationship Id="rId16" Target="../tags/tag25.xml" Type="http://schemas.openxmlformats.org/officeDocument/2006/relationships/tags"/><Relationship Id="rId160" Target="../tags/tag169.xml" Type="http://schemas.openxmlformats.org/officeDocument/2006/relationships/tags"/><Relationship Id="rId161" Target="../tags/tag170.xml" Type="http://schemas.openxmlformats.org/officeDocument/2006/relationships/tags"/><Relationship Id="rId162" Target="../tags/tag171.xml" Type="http://schemas.openxmlformats.org/officeDocument/2006/relationships/tags"/><Relationship Id="rId163" Target="../tags/tag172.xml" Type="http://schemas.openxmlformats.org/officeDocument/2006/relationships/tags"/><Relationship Id="rId164" Target="../tags/tag173.xml" Type="http://schemas.openxmlformats.org/officeDocument/2006/relationships/tags"/><Relationship Id="rId165" Target="../tags/tag174.xml" Type="http://schemas.openxmlformats.org/officeDocument/2006/relationships/tags"/><Relationship Id="rId166" Target="../tags/tag175.xml" Type="http://schemas.openxmlformats.org/officeDocument/2006/relationships/tags"/><Relationship Id="rId167" Target="../tags/tag176.xml" Type="http://schemas.openxmlformats.org/officeDocument/2006/relationships/tags"/><Relationship Id="rId168" Target="../tags/tag177.xml" Type="http://schemas.openxmlformats.org/officeDocument/2006/relationships/tags"/><Relationship Id="rId169" Target="../tags/tag178.xml" Type="http://schemas.openxmlformats.org/officeDocument/2006/relationships/tags"/><Relationship Id="rId17" Target="../tags/tag26.xml" Type="http://schemas.openxmlformats.org/officeDocument/2006/relationships/tags"/><Relationship Id="rId170" Target="../tags/tag179.xml" Type="http://schemas.openxmlformats.org/officeDocument/2006/relationships/tags"/><Relationship Id="rId171" Target="../tags/tag180.xml" Type="http://schemas.openxmlformats.org/officeDocument/2006/relationships/tags"/><Relationship Id="rId172" Target="../tags/tag181.xml" Type="http://schemas.openxmlformats.org/officeDocument/2006/relationships/tags"/><Relationship Id="rId173" Target="../tags/tag182.xml" Type="http://schemas.openxmlformats.org/officeDocument/2006/relationships/tags"/><Relationship Id="rId174" Target="../tags/tag183.xml" Type="http://schemas.openxmlformats.org/officeDocument/2006/relationships/tags"/><Relationship Id="rId175" Target="../tags/tag184.xml" Type="http://schemas.openxmlformats.org/officeDocument/2006/relationships/tags"/><Relationship Id="rId176" Target="../tags/tag185.xml" Type="http://schemas.openxmlformats.org/officeDocument/2006/relationships/tags"/><Relationship Id="rId177" Target="../tags/tag186.xml" Type="http://schemas.openxmlformats.org/officeDocument/2006/relationships/tags"/><Relationship Id="rId178" Target="../tags/tag187.xml" Type="http://schemas.openxmlformats.org/officeDocument/2006/relationships/tags"/><Relationship Id="rId179" Target="../tags/tag188.xml" Type="http://schemas.openxmlformats.org/officeDocument/2006/relationships/tags"/><Relationship Id="rId18" Target="../tags/tag27.xml" Type="http://schemas.openxmlformats.org/officeDocument/2006/relationships/tags"/><Relationship Id="rId180" Target="../tags/tag189.xml" Type="http://schemas.openxmlformats.org/officeDocument/2006/relationships/tags"/><Relationship Id="rId181" Target="../tags/tag190.xml" Type="http://schemas.openxmlformats.org/officeDocument/2006/relationships/tags"/><Relationship Id="rId182" Target="../tags/tag191.xml" Type="http://schemas.openxmlformats.org/officeDocument/2006/relationships/tags"/><Relationship Id="rId183" Target="../tags/tag192.xml" Type="http://schemas.openxmlformats.org/officeDocument/2006/relationships/tags"/><Relationship Id="rId184" Target="../tags/tag193.xml" Type="http://schemas.openxmlformats.org/officeDocument/2006/relationships/tags"/><Relationship Id="rId185" Target="../tags/tag194.xml" Type="http://schemas.openxmlformats.org/officeDocument/2006/relationships/tags"/><Relationship Id="rId186" Target="../tags/tag195.xml" Type="http://schemas.openxmlformats.org/officeDocument/2006/relationships/tags"/><Relationship Id="rId187" Target="../tags/tag196.xml" Type="http://schemas.openxmlformats.org/officeDocument/2006/relationships/tags"/><Relationship Id="rId188" Target="../tags/tag197.xml" Type="http://schemas.openxmlformats.org/officeDocument/2006/relationships/tags"/><Relationship Id="rId189" Target="../tags/tag198.xml" Type="http://schemas.openxmlformats.org/officeDocument/2006/relationships/tags"/><Relationship Id="rId19" Target="../tags/tag28.xml" Type="http://schemas.openxmlformats.org/officeDocument/2006/relationships/tags"/><Relationship Id="rId190" Target="../tags/tag199.xml" Type="http://schemas.openxmlformats.org/officeDocument/2006/relationships/tags"/><Relationship Id="rId191" Target="../tags/tag200.xml" Type="http://schemas.openxmlformats.org/officeDocument/2006/relationships/tags"/><Relationship Id="rId192" Target="../tags/tag201.xml" Type="http://schemas.openxmlformats.org/officeDocument/2006/relationships/tags"/><Relationship Id="rId193" Target="../tags/tag202.xml" Type="http://schemas.openxmlformats.org/officeDocument/2006/relationships/tags"/><Relationship Id="rId194" Target="../tags/tag203.xml" Type="http://schemas.openxmlformats.org/officeDocument/2006/relationships/tags"/><Relationship Id="rId195" Target="../tags/tag204.xml" Type="http://schemas.openxmlformats.org/officeDocument/2006/relationships/tags"/><Relationship Id="rId196" Target="../tags/tag205.xml" Type="http://schemas.openxmlformats.org/officeDocument/2006/relationships/tags"/><Relationship Id="rId197" Target="../tags/tag206.xml" Type="http://schemas.openxmlformats.org/officeDocument/2006/relationships/tags"/><Relationship Id="rId198" Target="../tags/tag207.xml" Type="http://schemas.openxmlformats.org/officeDocument/2006/relationships/tags"/><Relationship Id="rId199" Target="../tags/tag208.xml" Type="http://schemas.openxmlformats.org/officeDocument/2006/relationships/tags"/><Relationship Id="rId2" Target="../notesSlides/notesSlide21.xml" Type="http://schemas.openxmlformats.org/officeDocument/2006/relationships/notesSlide"/><Relationship Id="rId20" Target="../tags/tag29.xml" Type="http://schemas.openxmlformats.org/officeDocument/2006/relationships/tags"/><Relationship Id="rId200" Target="../tags/tag209.xml" Type="http://schemas.openxmlformats.org/officeDocument/2006/relationships/tags"/><Relationship Id="rId201" Target="../tags/tag210.xml" Type="http://schemas.openxmlformats.org/officeDocument/2006/relationships/tags"/><Relationship Id="rId202" Target="../tags/tag211.xml" Type="http://schemas.openxmlformats.org/officeDocument/2006/relationships/tags"/><Relationship Id="rId203" Target="../tags/tag212.xml" Type="http://schemas.openxmlformats.org/officeDocument/2006/relationships/tags"/><Relationship Id="rId204" Target="../tags/tag213.xml" Type="http://schemas.openxmlformats.org/officeDocument/2006/relationships/tags"/><Relationship Id="rId205" Target="../tags/tag214.xml" Type="http://schemas.openxmlformats.org/officeDocument/2006/relationships/tags"/><Relationship Id="rId206" Target="../tags/tag215.xml" Type="http://schemas.openxmlformats.org/officeDocument/2006/relationships/tags"/><Relationship Id="rId207" Target="../tags/tag216.xml" Type="http://schemas.openxmlformats.org/officeDocument/2006/relationships/tags"/><Relationship Id="rId208" Target="../tags/tag217.xml" Type="http://schemas.openxmlformats.org/officeDocument/2006/relationships/tags"/><Relationship Id="rId209" Target="../tags/tag218.xml" Type="http://schemas.openxmlformats.org/officeDocument/2006/relationships/tags"/><Relationship Id="rId21" Target="../tags/tag30.xml" Type="http://schemas.openxmlformats.org/officeDocument/2006/relationships/tags"/><Relationship Id="rId210" Target="../tags/tag219.xml" Type="http://schemas.openxmlformats.org/officeDocument/2006/relationships/tags"/><Relationship Id="rId211" Target="../tags/tag220.xml" Type="http://schemas.openxmlformats.org/officeDocument/2006/relationships/tags"/><Relationship Id="rId212" Target="../tags/tag221.xml" Type="http://schemas.openxmlformats.org/officeDocument/2006/relationships/tags"/><Relationship Id="rId213" Target="../tags/tag222.xml" Type="http://schemas.openxmlformats.org/officeDocument/2006/relationships/tags"/><Relationship Id="rId214" Target="../tags/tag223.xml" Type="http://schemas.openxmlformats.org/officeDocument/2006/relationships/tags"/><Relationship Id="rId215" Target="../tags/tag224.xml" Type="http://schemas.openxmlformats.org/officeDocument/2006/relationships/tags"/><Relationship Id="rId216" Target="../tags/tag225.xml" Type="http://schemas.openxmlformats.org/officeDocument/2006/relationships/tags"/><Relationship Id="rId217" Target="../tags/tag226.xml" Type="http://schemas.openxmlformats.org/officeDocument/2006/relationships/tags"/><Relationship Id="rId218" Target="../tags/tag227.xml" Type="http://schemas.openxmlformats.org/officeDocument/2006/relationships/tags"/><Relationship Id="rId219" Target="../tags/tag228.xml" Type="http://schemas.openxmlformats.org/officeDocument/2006/relationships/tags"/><Relationship Id="rId22" Target="../tags/tag31.xml" Type="http://schemas.openxmlformats.org/officeDocument/2006/relationships/tags"/><Relationship Id="rId220" Target="../tags/tag229.xml" Type="http://schemas.openxmlformats.org/officeDocument/2006/relationships/tags"/><Relationship Id="rId221" Target="../tags/tag230.xml" Type="http://schemas.openxmlformats.org/officeDocument/2006/relationships/tags"/><Relationship Id="rId222" Target="../tags/tag231.xml" Type="http://schemas.openxmlformats.org/officeDocument/2006/relationships/tags"/><Relationship Id="rId223" Target="../tags/tag232.xml" Type="http://schemas.openxmlformats.org/officeDocument/2006/relationships/tags"/><Relationship Id="rId224" Target="../tags/tag233.xml" Type="http://schemas.openxmlformats.org/officeDocument/2006/relationships/tags"/><Relationship Id="rId225" Target="../tags/tag234.xml" Type="http://schemas.openxmlformats.org/officeDocument/2006/relationships/tags"/><Relationship Id="rId226" Target="../tags/tag235.xml" Type="http://schemas.openxmlformats.org/officeDocument/2006/relationships/tags"/><Relationship Id="rId227" Target="../tags/tag236.xml" Type="http://schemas.openxmlformats.org/officeDocument/2006/relationships/tags"/><Relationship Id="rId228" Target="../tags/tag237.xml" Type="http://schemas.openxmlformats.org/officeDocument/2006/relationships/tags"/><Relationship Id="rId229" Target="../tags/tag238.xml" Type="http://schemas.openxmlformats.org/officeDocument/2006/relationships/tags"/><Relationship Id="rId23" Target="../tags/tag32.xml" Type="http://schemas.openxmlformats.org/officeDocument/2006/relationships/tags"/><Relationship Id="rId230" Target="../tags/tag239.xml" Type="http://schemas.openxmlformats.org/officeDocument/2006/relationships/tags"/><Relationship Id="rId231" Target="../tags/tag240.xml" Type="http://schemas.openxmlformats.org/officeDocument/2006/relationships/tags"/><Relationship Id="rId232" Target="../tags/tag241.xml" Type="http://schemas.openxmlformats.org/officeDocument/2006/relationships/tags"/><Relationship Id="rId233" Target="../tags/tag242.xml" Type="http://schemas.openxmlformats.org/officeDocument/2006/relationships/tags"/><Relationship Id="rId234" Target="../tags/tag243.xml" Type="http://schemas.openxmlformats.org/officeDocument/2006/relationships/tags"/><Relationship Id="rId235" Target="../tags/tag244.xml" Type="http://schemas.openxmlformats.org/officeDocument/2006/relationships/tags"/><Relationship Id="rId236" Target="../tags/tag245.xml" Type="http://schemas.openxmlformats.org/officeDocument/2006/relationships/tags"/><Relationship Id="rId237" Target="../tags/tag246.xml" Type="http://schemas.openxmlformats.org/officeDocument/2006/relationships/tags"/><Relationship Id="rId238" Target="../tags/tag247.xml" Type="http://schemas.openxmlformats.org/officeDocument/2006/relationships/tags"/><Relationship Id="rId239" Target="../tags/tag248.xml" Type="http://schemas.openxmlformats.org/officeDocument/2006/relationships/tags"/><Relationship Id="rId24" Target="../tags/tag33.xml" Type="http://schemas.openxmlformats.org/officeDocument/2006/relationships/tags"/><Relationship Id="rId240" Target="../tags/tag249.xml" Type="http://schemas.openxmlformats.org/officeDocument/2006/relationships/tags"/><Relationship Id="rId241" Target="../tags/tag250.xml" Type="http://schemas.openxmlformats.org/officeDocument/2006/relationships/tags"/><Relationship Id="rId242" Target="../tags/tag251.xml" Type="http://schemas.openxmlformats.org/officeDocument/2006/relationships/tags"/><Relationship Id="rId243" Target="../tags/tag252.xml" Type="http://schemas.openxmlformats.org/officeDocument/2006/relationships/tags"/><Relationship Id="rId244" Target="../tags/tag253.xml" Type="http://schemas.openxmlformats.org/officeDocument/2006/relationships/tags"/><Relationship Id="rId245" Target="../tags/tag254.xml" Type="http://schemas.openxmlformats.org/officeDocument/2006/relationships/tags"/><Relationship Id="rId246" Target="../tags/tag255.xml" Type="http://schemas.openxmlformats.org/officeDocument/2006/relationships/tags"/><Relationship Id="rId247" Target="../tags/tag256.xml" Type="http://schemas.openxmlformats.org/officeDocument/2006/relationships/tags"/><Relationship Id="rId248" Target="../tags/tag257.xml" Type="http://schemas.openxmlformats.org/officeDocument/2006/relationships/tags"/><Relationship Id="rId249" Target="../tags/tag258.xml" Type="http://schemas.openxmlformats.org/officeDocument/2006/relationships/tags"/><Relationship Id="rId25" Target="../tags/tag34.xml" Type="http://schemas.openxmlformats.org/officeDocument/2006/relationships/tags"/><Relationship Id="rId250" Target="../tags/tag259.xml" Type="http://schemas.openxmlformats.org/officeDocument/2006/relationships/tags"/><Relationship Id="rId251" Target="../tags/tag260.xml" Type="http://schemas.openxmlformats.org/officeDocument/2006/relationships/tags"/><Relationship Id="rId252" Target="../tags/tag261.xml" Type="http://schemas.openxmlformats.org/officeDocument/2006/relationships/tags"/><Relationship Id="rId253" Target="../tags/tag262.xml" Type="http://schemas.openxmlformats.org/officeDocument/2006/relationships/tags"/><Relationship Id="rId254" Target="../tags/tag263.xml" Type="http://schemas.openxmlformats.org/officeDocument/2006/relationships/tags"/><Relationship Id="rId255" Target="../tags/tag264.xml" Type="http://schemas.openxmlformats.org/officeDocument/2006/relationships/tags"/><Relationship Id="rId256" Target="../tags/tag265.xml" Type="http://schemas.openxmlformats.org/officeDocument/2006/relationships/tags"/><Relationship Id="rId257" Target="../tags/tag266.xml" Type="http://schemas.openxmlformats.org/officeDocument/2006/relationships/tags"/><Relationship Id="rId258" Target="../tags/tag267.xml" Type="http://schemas.openxmlformats.org/officeDocument/2006/relationships/tags"/><Relationship Id="rId259" Target="../tags/tag268.xml" Type="http://schemas.openxmlformats.org/officeDocument/2006/relationships/tags"/><Relationship Id="rId26" Target="../tags/tag35.xml" Type="http://schemas.openxmlformats.org/officeDocument/2006/relationships/tags"/><Relationship Id="rId260" Target="../tags/tag269.xml" Type="http://schemas.openxmlformats.org/officeDocument/2006/relationships/tags"/><Relationship Id="rId261" Target="../tags/tag270.xml" Type="http://schemas.openxmlformats.org/officeDocument/2006/relationships/tags"/><Relationship Id="rId262" Target="../tags/tag271.xml" Type="http://schemas.openxmlformats.org/officeDocument/2006/relationships/tags"/><Relationship Id="rId263" Target="../tags/tag272.xml" Type="http://schemas.openxmlformats.org/officeDocument/2006/relationships/tags"/><Relationship Id="rId264" Target="../tags/tag273.xml" Type="http://schemas.openxmlformats.org/officeDocument/2006/relationships/tags"/><Relationship Id="rId265" Target="../tags/tag274.xml" Type="http://schemas.openxmlformats.org/officeDocument/2006/relationships/tags"/><Relationship Id="rId266" Target="../tags/tag275.xml" Type="http://schemas.openxmlformats.org/officeDocument/2006/relationships/tags"/><Relationship Id="rId267" Target="../tags/tag276.xml" Type="http://schemas.openxmlformats.org/officeDocument/2006/relationships/tags"/><Relationship Id="rId268" Target="../tags/tag277.xml" Type="http://schemas.openxmlformats.org/officeDocument/2006/relationships/tags"/><Relationship Id="rId269" Target="../tags/tag278.xml" Type="http://schemas.openxmlformats.org/officeDocument/2006/relationships/tags"/><Relationship Id="rId27" Target="../tags/tag36.xml" Type="http://schemas.openxmlformats.org/officeDocument/2006/relationships/tags"/><Relationship Id="rId270" Target="../tags/tag279.xml" Type="http://schemas.openxmlformats.org/officeDocument/2006/relationships/tags"/><Relationship Id="rId271" Target="../tags/tag280.xml" Type="http://schemas.openxmlformats.org/officeDocument/2006/relationships/tags"/><Relationship Id="rId272" Target="../tags/tag281.xml" Type="http://schemas.openxmlformats.org/officeDocument/2006/relationships/tags"/><Relationship Id="rId273" Target="../tags/tag282.xml" Type="http://schemas.openxmlformats.org/officeDocument/2006/relationships/tags"/><Relationship Id="rId274" Target="../tags/tag283.xml" Type="http://schemas.openxmlformats.org/officeDocument/2006/relationships/tags"/><Relationship Id="rId275" Target="../tags/tag284.xml" Type="http://schemas.openxmlformats.org/officeDocument/2006/relationships/tags"/><Relationship Id="rId276" Target="../tags/tag285.xml" Type="http://schemas.openxmlformats.org/officeDocument/2006/relationships/tags"/><Relationship Id="rId277" Target="../tags/tag286.xml" Type="http://schemas.openxmlformats.org/officeDocument/2006/relationships/tags"/><Relationship Id="rId278" Target="../tags/tag287.xml" Type="http://schemas.openxmlformats.org/officeDocument/2006/relationships/tags"/><Relationship Id="rId279" Target="../tags/tag288.xml" Type="http://schemas.openxmlformats.org/officeDocument/2006/relationships/tags"/><Relationship Id="rId28" Target="../tags/tag37.xml" Type="http://schemas.openxmlformats.org/officeDocument/2006/relationships/tags"/><Relationship Id="rId280" Target="../tags/tag289.xml" Type="http://schemas.openxmlformats.org/officeDocument/2006/relationships/tags"/><Relationship Id="rId281" Target="../tags/tag290.xml" Type="http://schemas.openxmlformats.org/officeDocument/2006/relationships/tags"/><Relationship Id="rId282" Target="../tags/tag291.xml" Type="http://schemas.openxmlformats.org/officeDocument/2006/relationships/tags"/><Relationship Id="rId283" Target="../tags/tag292.xml" Type="http://schemas.openxmlformats.org/officeDocument/2006/relationships/tags"/><Relationship Id="rId284" Target="../tags/tag293.xml" Type="http://schemas.openxmlformats.org/officeDocument/2006/relationships/tags"/><Relationship Id="rId285" Target="../tags/tag294.xml" Type="http://schemas.openxmlformats.org/officeDocument/2006/relationships/tags"/><Relationship Id="rId286" Target="../tags/tag295.xml" Type="http://schemas.openxmlformats.org/officeDocument/2006/relationships/tags"/><Relationship Id="rId287" Target="../tags/tag296.xml" Type="http://schemas.openxmlformats.org/officeDocument/2006/relationships/tags"/><Relationship Id="rId288" Target="../tags/tag297.xml" Type="http://schemas.openxmlformats.org/officeDocument/2006/relationships/tags"/><Relationship Id="rId289" Target="../tags/tag298.xml" Type="http://schemas.openxmlformats.org/officeDocument/2006/relationships/tags"/><Relationship Id="rId29" Target="../tags/tag38.xml" Type="http://schemas.openxmlformats.org/officeDocument/2006/relationships/tags"/><Relationship Id="rId290" Target="../tags/tag299.xml" Type="http://schemas.openxmlformats.org/officeDocument/2006/relationships/tags"/><Relationship Id="rId291" Target="../tags/tag300.xml" Type="http://schemas.openxmlformats.org/officeDocument/2006/relationships/tags"/><Relationship Id="rId292" Target="../tags/tag301.xml" Type="http://schemas.openxmlformats.org/officeDocument/2006/relationships/tags"/><Relationship Id="rId293" Target="../tags/tag302.xml" Type="http://schemas.openxmlformats.org/officeDocument/2006/relationships/tags"/><Relationship Id="rId294" Target="../tags/tag303.xml" Type="http://schemas.openxmlformats.org/officeDocument/2006/relationships/tags"/><Relationship Id="rId295" Target="../tags/tag304.xml" Type="http://schemas.openxmlformats.org/officeDocument/2006/relationships/tags"/><Relationship Id="rId296" Target="../tags/tag305.xml" Type="http://schemas.openxmlformats.org/officeDocument/2006/relationships/tags"/><Relationship Id="rId297" Target="../tags/tag306.xml" Type="http://schemas.openxmlformats.org/officeDocument/2006/relationships/tags"/><Relationship Id="rId298" Target="../tags/tag307.xml" Type="http://schemas.openxmlformats.org/officeDocument/2006/relationships/tags"/><Relationship Id="rId299" Target="../tags/tag308.xml" Type="http://schemas.openxmlformats.org/officeDocument/2006/relationships/tags"/><Relationship Id="rId3" Target="../media/image38.png" Type="http://schemas.openxmlformats.org/officeDocument/2006/relationships/image"/><Relationship Id="rId30" Target="../tags/tag39.xml" Type="http://schemas.openxmlformats.org/officeDocument/2006/relationships/tags"/><Relationship Id="rId300" Target="../tags/tag309.xml" Type="http://schemas.openxmlformats.org/officeDocument/2006/relationships/tags"/><Relationship Id="rId301" Target="../tags/tag310.xml" Type="http://schemas.openxmlformats.org/officeDocument/2006/relationships/tags"/><Relationship Id="rId302" Target="../tags/tag311.xml" Type="http://schemas.openxmlformats.org/officeDocument/2006/relationships/tags"/><Relationship Id="rId303" Target="../tags/tag312.xml" Type="http://schemas.openxmlformats.org/officeDocument/2006/relationships/tags"/><Relationship Id="rId304" Target="../tags/tag313.xml" Type="http://schemas.openxmlformats.org/officeDocument/2006/relationships/tags"/><Relationship Id="rId305" Target="../tags/tag314.xml" Type="http://schemas.openxmlformats.org/officeDocument/2006/relationships/tags"/><Relationship Id="rId306" Target="../tags/tag315.xml" Type="http://schemas.openxmlformats.org/officeDocument/2006/relationships/tags"/><Relationship Id="rId307" Target="../tags/tag316.xml" Type="http://schemas.openxmlformats.org/officeDocument/2006/relationships/tags"/><Relationship Id="rId308" Target="../tags/tag317.xml" Type="http://schemas.openxmlformats.org/officeDocument/2006/relationships/tags"/><Relationship Id="rId309" Target="../tags/tag318.xml" Type="http://schemas.openxmlformats.org/officeDocument/2006/relationships/tags"/><Relationship Id="rId31" Target="../tags/tag40.xml" Type="http://schemas.openxmlformats.org/officeDocument/2006/relationships/tags"/><Relationship Id="rId310" Target="../tags/tag319.xml" Type="http://schemas.openxmlformats.org/officeDocument/2006/relationships/tags"/><Relationship Id="rId311" Target="../tags/tag320.xml" Type="http://schemas.openxmlformats.org/officeDocument/2006/relationships/tags"/><Relationship Id="rId312" Target="../tags/tag321.xml" Type="http://schemas.openxmlformats.org/officeDocument/2006/relationships/tags"/><Relationship Id="rId313" Target="../media/image40.jpeg" Type="http://schemas.openxmlformats.org/officeDocument/2006/relationships/image"/><Relationship Id="rId32" Target="../tags/tag41.xml" Type="http://schemas.openxmlformats.org/officeDocument/2006/relationships/tags"/><Relationship Id="rId33" Target="../tags/tag42.xml" Type="http://schemas.openxmlformats.org/officeDocument/2006/relationships/tags"/><Relationship Id="rId34" Target="../tags/tag43.xml" Type="http://schemas.openxmlformats.org/officeDocument/2006/relationships/tags"/><Relationship Id="rId35" Target="../tags/tag44.xml" Type="http://schemas.openxmlformats.org/officeDocument/2006/relationships/tags"/><Relationship Id="rId36" Target="../tags/tag45.xml" Type="http://schemas.openxmlformats.org/officeDocument/2006/relationships/tags"/><Relationship Id="rId37" Target="../tags/tag46.xml" Type="http://schemas.openxmlformats.org/officeDocument/2006/relationships/tags"/><Relationship Id="rId38" Target="../tags/tag47.xml" Type="http://schemas.openxmlformats.org/officeDocument/2006/relationships/tags"/><Relationship Id="rId39" Target="../tags/tag48.xml" Type="http://schemas.openxmlformats.org/officeDocument/2006/relationships/tags"/><Relationship Id="rId4" Target="../media/image39.wdp" Type="http://schemas.microsoft.com/office/2007/relationships/hdphoto"/><Relationship Id="rId40" Target="../tags/tag49.xml" Type="http://schemas.openxmlformats.org/officeDocument/2006/relationships/tags"/><Relationship Id="rId41" Target="../tags/tag50.xml" Type="http://schemas.openxmlformats.org/officeDocument/2006/relationships/tags"/><Relationship Id="rId42" Target="../tags/tag51.xml" Type="http://schemas.openxmlformats.org/officeDocument/2006/relationships/tags"/><Relationship Id="rId43" Target="../tags/tag52.xml" Type="http://schemas.openxmlformats.org/officeDocument/2006/relationships/tags"/><Relationship Id="rId44" Target="../tags/tag53.xml" Type="http://schemas.openxmlformats.org/officeDocument/2006/relationships/tags"/><Relationship Id="rId45" Target="../tags/tag54.xml" Type="http://schemas.openxmlformats.org/officeDocument/2006/relationships/tags"/><Relationship Id="rId46" Target="../tags/tag55.xml" Type="http://schemas.openxmlformats.org/officeDocument/2006/relationships/tags"/><Relationship Id="rId47" Target="../tags/tag56.xml" Type="http://schemas.openxmlformats.org/officeDocument/2006/relationships/tags"/><Relationship Id="rId48" Target="../tags/tag57.xml" Type="http://schemas.openxmlformats.org/officeDocument/2006/relationships/tags"/><Relationship Id="rId49" Target="../tags/tag58.xml" Type="http://schemas.openxmlformats.org/officeDocument/2006/relationships/tags"/><Relationship Id="rId5" Target="../tags/tag14.xml" Type="http://schemas.openxmlformats.org/officeDocument/2006/relationships/tags"/><Relationship Id="rId50" Target="../tags/tag59.xml" Type="http://schemas.openxmlformats.org/officeDocument/2006/relationships/tags"/><Relationship Id="rId51" Target="../tags/tag60.xml" Type="http://schemas.openxmlformats.org/officeDocument/2006/relationships/tags"/><Relationship Id="rId52" Target="../tags/tag61.xml" Type="http://schemas.openxmlformats.org/officeDocument/2006/relationships/tags"/><Relationship Id="rId53" Target="../tags/tag62.xml" Type="http://schemas.openxmlformats.org/officeDocument/2006/relationships/tags"/><Relationship Id="rId54" Target="../tags/tag63.xml" Type="http://schemas.openxmlformats.org/officeDocument/2006/relationships/tags"/><Relationship Id="rId55" Target="../tags/tag64.xml" Type="http://schemas.openxmlformats.org/officeDocument/2006/relationships/tags"/><Relationship Id="rId56" Target="../tags/tag65.xml" Type="http://schemas.openxmlformats.org/officeDocument/2006/relationships/tags"/><Relationship Id="rId57" Target="../tags/tag66.xml" Type="http://schemas.openxmlformats.org/officeDocument/2006/relationships/tags"/><Relationship Id="rId58" Target="../tags/tag67.xml" Type="http://schemas.openxmlformats.org/officeDocument/2006/relationships/tags"/><Relationship Id="rId59" Target="../tags/tag68.xml" Type="http://schemas.openxmlformats.org/officeDocument/2006/relationships/tags"/><Relationship Id="rId6" Target="../tags/tag15.xml" Type="http://schemas.openxmlformats.org/officeDocument/2006/relationships/tags"/><Relationship Id="rId60" Target="../tags/tag69.xml" Type="http://schemas.openxmlformats.org/officeDocument/2006/relationships/tags"/><Relationship Id="rId61" Target="../tags/tag70.xml" Type="http://schemas.openxmlformats.org/officeDocument/2006/relationships/tags"/><Relationship Id="rId62" Target="../tags/tag71.xml" Type="http://schemas.openxmlformats.org/officeDocument/2006/relationships/tags"/><Relationship Id="rId63" Target="../tags/tag72.xml" Type="http://schemas.openxmlformats.org/officeDocument/2006/relationships/tags"/><Relationship Id="rId64" Target="../tags/tag73.xml" Type="http://schemas.openxmlformats.org/officeDocument/2006/relationships/tags"/><Relationship Id="rId65" Target="../tags/tag74.xml" Type="http://schemas.openxmlformats.org/officeDocument/2006/relationships/tags"/><Relationship Id="rId66" Target="../tags/tag75.xml" Type="http://schemas.openxmlformats.org/officeDocument/2006/relationships/tags"/><Relationship Id="rId67" Target="../tags/tag76.xml" Type="http://schemas.openxmlformats.org/officeDocument/2006/relationships/tags"/><Relationship Id="rId68" Target="../tags/tag77.xml" Type="http://schemas.openxmlformats.org/officeDocument/2006/relationships/tags"/><Relationship Id="rId69" Target="../tags/tag78.xml" Type="http://schemas.openxmlformats.org/officeDocument/2006/relationships/tags"/><Relationship Id="rId7" Target="../tags/tag16.xml" Type="http://schemas.openxmlformats.org/officeDocument/2006/relationships/tags"/><Relationship Id="rId70" Target="../tags/tag79.xml" Type="http://schemas.openxmlformats.org/officeDocument/2006/relationships/tags"/><Relationship Id="rId71" Target="../tags/tag80.xml" Type="http://schemas.openxmlformats.org/officeDocument/2006/relationships/tags"/><Relationship Id="rId72" Target="../tags/tag81.xml" Type="http://schemas.openxmlformats.org/officeDocument/2006/relationships/tags"/><Relationship Id="rId73" Target="../tags/tag82.xml" Type="http://schemas.openxmlformats.org/officeDocument/2006/relationships/tags"/><Relationship Id="rId74" Target="../tags/tag83.xml" Type="http://schemas.openxmlformats.org/officeDocument/2006/relationships/tags"/><Relationship Id="rId75" Target="../tags/tag84.xml" Type="http://schemas.openxmlformats.org/officeDocument/2006/relationships/tags"/><Relationship Id="rId76" Target="../tags/tag85.xml" Type="http://schemas.openxmlformats.org/officeDocument/2006/relationships/tags"/><Relationship Id="rId77" Target="../tags/tag86.xml" Type="http://schemas.openxmlformats.org/officeDocument/2006/relationships/tags"/><Relationship Id="rId78" Target="../tags/tag87.xml" Type="http://schemas.openxmlformats.org/officeDocument/2006/relationships/tags"/><Relationship Id="rId79" Target="../tags/tag88.xml" Type="http://schemas.openxmlformats.org/officeDocument/2006/relationships/tags"/><Relationship Id="rId8" Target="../tags/tag17.xml" Type="http://schemas.openxmlformats.org/officeDocument/2006/relationships/tags"/><Relationship Id="rId80" Target="../tags/tag89.xml" Type="http://schemas.openxmlformats.org/officeDocument/2006/relationships/tags"/><Relationship Id="rId81" Target="../tags/tag90.xml" Type="http://schemas.openxmlformats.org/officeDocument/2006/relationships/tags"/><Relationship Id="rId82" Target="../tags/tag91.xml" Type="http://schemas.openxmlformats.org/officeDocument/2006/relationships/tags"/><Relationship Id="rId83" Target="../tags/tag92.xml" Type="http://schemas.openxmlformats.org/officeDocument/2006/relationships/tags"/><Relationship Id="rId84" Target="../tags/tag93.xml" Type="http://schemas.openxmlformats.org/officeDocument/2006/relationships/tags"/><Relationship Id="rId85" Target="../tags/tag94.xml" Type="http://schemas.openxmlformats.org/officeDocument/2006/relationships/tags"/><Relationship Id="rId86" Target="../tags/tag95.xml" Type="http://schemas.openxmlformats.org/officeDocument/2006/relationships/tags"/><Relationship Id="rId87" Target="../tags/tag96.xml" Type="http://schemas.openxmlformats.org/officeDocument/2006/relationships/tags"/><Relationship Id="rId88" Target="../tags/tag97.xml" Type="http://schemas.openxmlformats.org/officeDocument/2006/relationships/tags"/><Relationship Id="rId89" Target="../tags/tag98.xml" Type="http://schemas.openxmlformats.org/officeDocument/2006/relationships/tags"/><Relationship Id="rId9" Target="../tags/tag18.xml" Type="http://schemas.openxmlformats.org/officeDocument/2006/relationships/tags"/><Relationship Id="rId90" Target="../tags/tag99.xml" Type="http://schemas.openxmlformats.org/officeDocument/2006/relationships/tags"/><Relationship Id="rId91" Target="../tags/tag100.xml" Type="http://schemas.openxmlformats.org/officeDocument/2006/relationships/tags"/><Relationship Id="rId92" Target="../tags/tag101.xml" Type="http://schemas.openxmlformats.org/officeDocument/2006/relationships/tags"/><Relationship Id="rId93" Target="../tags/tag102.xml" Type="http://schemas.openxmlformats.org/officeDocument/2006/relationships/tags"/><Relationship Id="rId94" Target="../tags/tag103.xml" Type="http://schemas.openxmlformats.org/officeDocument/2006/relationships/tags"/><Relationship Id="rId95" Target="../tags/tag104.xml" Type="http://schemas.openxmlformats.org/officeDocument/2006/relationships/tags"/><Relationship Id="rId96" Target="../tags/tag105.xml" Type="http://schemas.openxmlformats.org/officeDocument/2006/relationships/tags"/><Relationship Id="rId97" Target="../tags/tag106.xml" Type="http://schemas.openxmlformats.org/officeDocument/2006/relationships/tags"/><Relationship Id="rId98" Target="../tags/tag107.xml" Type="http://schemas.openxmlformats.org/officeDocument/2006/relationships/tags"/><Relationship Id="rId99" Target="../tags/tag108.xml" Type="http://schemas.openxmlformats.org/officeDocument/2006/relationships/tags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5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charts/chart1.xml" Type="http://schemas.openxmlformats.org/officeDocument/2006/relationships/chart"/><Relationship Id="rId4" Target="../media/image1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7.jpeg" Type="http://schemas.openxmlformats.org/officeDocument/2006/relationships/image"/><Relationship Id="rId4" Target="../media/image10.jpeg" Type="http://schemas.openxmlformats.org/officeDocument/2006/relationships/image"/><Relationship Id="rId5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8.jpeg" Type="http://schemas.openxmlformats.org/officeDocument/2006/relationships/image"/><Relationship Id="rId4" Target="../charts/chart2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236605" cy="6858000"/>
          </a:xfrm>
          <a:prstGeom prst="rect">
            <a:avLst/>
          </a:prstGeom>
        </p:spPr>
      </p:pic>
      <p:sp>
        <p:nvSpPr>
          <p:cNvPr id="5" name="PA_矩形 4"/>
          <p:cNvSpPr/>
          <p:nvPr>
            <p:custDataLst>
              <p:tags r:id="rId7"/>
            </p:custDataLst>
          </p:nvPr>
        </p:nvSpPr>
        <p:spPr>
          <a:xfrm>
            <a:off x="7677250" y="0"/>
            <a:ext cx="4514750" cy="6858000"/>
          </a:xfrm>
          <a:prstGeom prst="rect">
            <a:avLst/>
          </a:prstGeom>
          <a:solidFill>
            <a:srgbClr val="FF0000">
              <a:alpha val="5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PA_矩形 5"/>
          <p:cNvSpPr/>
          <p:nvPr>
            <p:custDataLst>
              <p:tags r:id="rId8"/>
            </p:custDataLst>
          </p:nvPr>
        </p:nvSpPr>
        <p:spPr>
          <a:xfrm>
            <a:off x="-44606" y="0"/>
            <a:ext cx="1249806" cy="6858000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PA_矩形 8"/>
          <p:cNvSpPr/>
          <p:nvPr>
            <p:custDataLst>
              <p:tags r:id="rId9"/>
            </p:custDataLst>
          </p:nvPr>
        </p:nvSpPr>
        <p:spPr>
          <a:xfrm>
            <a:off x="1205200" y="0"/>
            <a:ext cx="1294410" cy="68580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PA_矩形 9"/>
          <p:cNvSpPr/>
          <p:nvPr>
            <p:custDataLst>
              <p:tags r:id="rId10"/>
            </p:custDataLst>
          </p:nvPr>
        </p:nvSpPr>
        <p:spPr>
          <a:xfrm>
            <a:off x="2499610" y="0"/>
            <a:ext cx="1294410" cy="685800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PA_矩形 10"/>
          <p:cNvSpPr/>
          <p:nvPr>
            <p:custDataLst>
              <p:tags r:id="rId11"/>
            </p:custDataLst>
          </p:nvPr>
        </p:nvSpPr>
        <p:spPr>
          <a:xfrm>
            <a:off x="3794020" y="0"/>
            <a:ext cx="1294410" cy="685800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PA_矩形 11"/>
          <p:cNvSpPr/>
          <p:nvPr>
            <p:custDataLst>
              <p:tags r:id="rId12"/>
            </p:custDataLst>
          </p:nvPr>
        </p:nvSpPr>
        <p:spPr>
          <a:xfrm>
            <a:off x="5088430" y="0"/>
            <a:ext cx="1294410" cy="6858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PA_矩形 14"/>
          <p:cNvSpPr/>
          <p:nvPr>
            <p:custDataLst>
              <p:tags r:id="rId13"/>
            </p:custDataLst>
          </p:nvPr>
        </p:nvSpPr>
        <p:spPr>
          <a:xfrm>
            <a:off x="6382839" y="0"/>
            <a:ext cx="1294410" cy="685800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7" name="PA_图片 1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02693" y="2221574"/>
            <a:ext cx="2264301" cy="2264301"/>
          </a:xfrm>
          <a:prstGeom prst="rect">
            <a:avLst/>
          </a:prstGeom>
        </p:spPr>
      </p:pic>
      <p:sp>
        <p:nvSpPr>
          <p:cNvPr id="23" name="PA_文本框 22"/>
          <p:cNvSpPr txBox="1"/>
          <p:nvPr>
            <p:custDataLst>
              <p:tags r:id="rId16"/>
            </p:custDataLst>
          </p:nvPr>
        </p:nvSpPr>
        <p:spPr>
          <a:xfrm>
            <a:off x="5218550" y="3279181"/>
            <a:ext cx="192119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-128" panose="020b0400000000000000" pitchFamily="34" typeface="Yu Gothic"/>
                <a:ea charset="-128" panose="020b0400000000000000" pitchFamily="34" typeface="Yu Gothic"/>
                <a:cs charset="0" panose="020b0306030504020204" pitchFamily="34" typeface="Open Sans Light"/>
              </a:rPr>
              <a:t>Air  Jordan</a:t>
            </a:r>
          </a:p>
        </p:txBody>
      </p:sp>
      <p:sp>
        <p:nvSpPr>
          <p:cNvPr id="24" name="PA_文本框 23"/>
          <p:cNvSpPr txBox="1"/>
          <p:nvPr>
            <p:custDataLst>
              <p:tags r:id="rId17"/>
            </p:custDataLst>
          </p:nvPr>
        </p:nvSpPr>
        <p:spPr>
          <a:xfrm>
            <a:off x="3273980" y="2221574"/>
            <a:ext cx="5408458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600">
                <a:solidFill>
                  <a:schemeClr val="bg1"/>
                </a:solidFill>
                <a:latin charset="0" panose="020b0503020202020204" pitchFamily="34" typeface="Agency FB"/>
              </a:rPr>
              <a:t>WHAT IS LOVE?</a:t>
            </a:r>
          </a:p>
        </p:txBody>
      </p:sp>
      <p:sp>
        <p:nvSpPr>
          <p:cNvPr id="25" name="PA_圆角矩形 24"/>
          <p:cNvSpPr/>
          <p:nvPr>
            <p:custDataLst>
              <p:tags r:id="rId18"/>
            </p:custDataLst>
          </p:nvPr>
        </p:nvSpPr>
        <p:spPr>
          <a:xfrm>
            <a:off x="5334000" y="3932710"/>
            <a:ext cx="1709057" cy="439163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solidFill>
                  <a:schemeClr val="tx1">
                    <a:lumMod val="75000"/>
                    <a:lumOff val="25000"/>
                  </a:schemeClr>
                </a:solidFill>
                <a:latin charset="0" panose="04030905020b02020c02" pitchFamily="82" typeface="Bauhaus 93"/>
                <a:ea charset="-122" panose="02010800040101010101" pitchFamily="2" typeface="华文琥珀"/>
              </a:rPr>
              <a:t>from 1985</a:t>
            </a:r>
          </a:p>
        </p:txBody>
      </p:sp>
    </p:spTree>
    <p:extLst>
      <p:ext uri="{BB962C8B-B14F-4D97-AF65-F5344CB8AC3E}">
        <p14:creationId val="3622255885"/>
      </p:ext>
    </p:extLst>
  </p:cSld>
  <p:clrMapOvr>
    <a:masterClrMapping/>
  </p:clrMapOvr>
  <mc:AlternateContent>
    <mc:Choice Requires="p14">
      <p:transition advTm="5964" p14:dur="1600" spd="slow">
        <p:blinds dir="vert"/>
      </p:transition>
    </mc:Choice>
    <mc:Fallback>
      <p:transition advTm="5964"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grpId="0" id="9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4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9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4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9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4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9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1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1"/>
      <p:bldP grpId="0" spid="12"/>
      <p:bldP grpId="0" spid="15"/>
      <p:bldP grpId="0" spid="23"/>
      <p:bldP grpId="0" spid="24"/>
      <p:bldP grpId="0" spid="25"/>
    </p:bldLst>
  </p:timing>
  <p:extLst mod="1">
    <p:ext uri="{E180D4A7-C9FB-4DFB-919C-405C955672EB}">
      <p14:showEvtLst>
        <p14:playEvt objId="7" time="1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034"/>
          <a:stretch>
            <a:fillRect/>
          </a:stretch>
        </p:blipFill>
        <p:spPr>
          <a:xfrm>
            <a:off x="-14288" y="123885"/>
            <a:ext cx="5840822" cy="39566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4288" y="0"/>
            <a:ext cx="12192000" cy="6858000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"/>
                  <a:lumOff val="95000"/>
                  <a:alpha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6357222" y="398096"/>
            <a:ext cx="2926576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4000">
                <a:latin charset="0" panose="020b0503020202020204" pitchFamily="34" typeface="Agency FB"/>
                <a:ea charset="-122" panose="020b0502040204020203" pitchFamily="34" typeface="Microsoft YaHei UI Light"/>
              </a:rPr>
              <a:t>AIR  JORDAN </a:t>
            </a: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val="3479792281"/>
              </p:ext>
            </p:extLst>
          </p:nvPr>
        </p:nvGraphicFramePr>
        <p:xfrm>
          <a:off x="5897110" y="3696716"/>
          <a:ext cx="5100899" cy="307819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9695958" y="-1037268"/>
            <a:ext cx="4057212" cy="7642773"/>
            <a:chOff x="9695958" y="-1037268"/>
            <a:chExt cx="4057212" cy="7642773"/>
          </a:xfrm>
        </p:grpSpPr>
        <p:sp>
          <p:nvSpPr>
            <p:cNvPr id="17" name="等腰三角形 16"/>
            <p:cNvSpPr/>
            <p:nvPr/>
          </p:nvSpPr>
          <p:spPr>
            <a:xfrm rot="13457366">
              <a:off x="9695958" y="-1037268"/>
              <a:ext cx="2375832" cy="3773949"/>
            </a:xfrm>
            <a:prstGeom prst="triangle">
              <a:avLst/>
            </a:prstGeom>
            <a:ln>
              <a:noFill/>
            </a:ln>
            <a:effectLst>
              <a:outerShdw algn="r" blurRad="508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 rot="19909038">
              <a:off x="10675433" y="1136125"/>
              <a:ext cx="3077737" cy="5469380"/>
            </a:xfrm>
            <a:prstGeom prst="rect">
              <a:avLst/>
            </a:prstGeom>
            <a:ln>
              <a:noFill/>
            </a:ln>
            <a:effectLst>
              <a:outerShdw algn="r" blurRad="508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" name="矩形 2"/>
          <p:cNvSpPr/>
          <p:nvPr/>
        </p:nvSpPr>
        <p:spPr>
          <a:xfrm>
            <a:off x="10364048" y="823994"/>
            <a:ext cx="1463992" cy="312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19900">
                <a:solidFill>
                  <a:schemeClr val="bg1"/>
                </a:solidFill>
                <a:latin charset="0" panose="020b0506020104020203" pitchFamily="34" typeface="Gill Sans MT Condensed"/>
                <a:ea charset="-122" panose="020b0502040204020203" pitchFamily="34" typeface="Microsoft YaHei UI Light"/>
              </a:rPr>
              <a:t>2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373439" y="5627491"/>
            <a:ext cx="4192334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  <a:p>
            <a:r>
              <a:rPr altLang="zh-CN" lang="en-US" smtClean="0"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</p:txBody>
      </p:sp>
      <p:sp>
        <p:nvSpPr>
          <p:cNvPr id="20" name="矩形 19"/>
          <p:cNvSpPr/>
          <p:nvPr/>
        </p:nvSpPr>
        <p:spPr>
          <a:xfrm>
            <a:off x="8867090" y="434225"/>
            <a:ext cx="6781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000">
                <a:latin charset="0" panose="030804020302050b0404" pitchFamily="66" typeface="Freestyle Script"/>
                <a:ea charset="-122" panose="020b0502040204020203" pitchFamily="34" typeface="Microsoft YaHei UI Light"/>
              </a:rPr>
              <a:t>Ⅳ</a:t>
            </a:r>
          </a:p>
        </p:txBody>
      </p:sp>
      <p:sp>
        <p:nvSpPr>
          <p:cNvPr id="22" name="矩形 21"/>
          <p:cNvSpPr/>
          <p:nvPr/>
        </p:nvSpPr>
        <p:spPr>
          <a:xfrm>
            <a:off x="4193518" y="4789401"/>
            <a:ext cx="2725112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latin charset="0" panose="020b0503020202020204" pitchFamily="34" typeface="Agency FB"/>
                <a:ea charset="-122" panose="020b0502040204020203" pitchFamily="34" typeface="Microsoft YaHei UI Light"/>
              </a:rPr>
              <a:t>PARAMETER</a:t>
            </a:r>
          </a:p>
        </p:txBody>
      </p:sp>
      <p:sp>
        <p:nvSpPr>
          <p:cNvPr id="24" name="矩形 23"/>
          <p:cNvSpPr/>
          <p:nvPr/>
        </p:nvSpPr>
        <p:spPr>
          <a:xfrm>
            <a:off x="5988550" y="5424135"/>
            <a:ext cx="4671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53870738"/>
      </p:ext>
    </p:extLst>
  </p:cSld>
  <p:clrMapOvr>
    <a:masterClrMapping/>
  </p:clrMapOvr>
  <mc:AlternateContent>
    <mc:Choice Requires="p14">
      <p:transition advTm="3234" p14:dur="1600" spd="slow">
        <p14:prism dir="r" isContent="1"/>
      </p:transition>
    </mc:Choice>
    <mc:Fallback>
      <p:transition advTm="3234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20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"/>
      <p:bldP grpId="0" spid="20"/>
      <p:bldP grpId="0" spid="22"/>
      <p:bldP grpId="0" spid="24"/>
      <p:bldGraphic grpId="0" spid="15">
        <p:bldAsOne/>
      </p:bldGraphic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val="0"/>
              </a:ext>
            </a:extLst>
          </a:blip>
          <a:srcRect b="31413" l="-461" r="461"/>
          <a:stretch>
            <a:fillRect/>
          </a:stretch>
        </p:blipFill>
        <p:spPr>
          <a:xfrm>
            <a:off x="6419345" y="3143584"/>
            <a:ext cx="5772655" cy="374032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-5858"/>
            <a:ext cx="12192000" cy="688390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b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1520580" y="-1141115"/>
            <a:ext cx="4092266" cy="7621891"/>
            <a:chOff x="-1520580" y="-1141115"/>
            <a:chExt cx="4092266" cy="7621891"/>
          </a:xfrm>
        </p:grpSpPr>
        <p:sp>
          <p:nvSpPr>
            <p:cNvPr id="13" name="等腰三角形 12"/>
            <p:cNvSpPr/>
            <p:nvPr/>
          </p:nvSpPr>
          <p:spPr>
            <a:xfrm rot="8171090">
              <a:off x="195854" y="-1141115"/>
              <a:ext cx="2375832" cy="3773949"/>
            </a:xfrm>
            <a:prstGeom prst="triangle">
              <a:avLst/>
            </a:prstGeom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1732094">
              <a:off x="-1520580" y="1011396"/>
              <a:ext cx="3077737" cy="5469380"/>
            </a:xfrm>
            <a:prstGeom prst="rect">
              <a:avLst/>
            </a:prstGeom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9658" y="608268"/>
            <a:ext cx="1721167" cy="3733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3900">
                <a:solidFill>
                  <a:prstClr val="white"/>
                </a:solidFill>
                <a:latin charset="0" panose="020b0506020104020203" pitchFamily="34" typeface="Gill Sans MT Condensed"/>
              </a:rPr>
              <a:t>3</a:t>
            </a: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val="1331355300"/>
              </p:ext>
            </p:extLst>
          </p:nvPr>
        </p:nvGraphicFramePr>
        <p:xfrm>
          <a:off x="2347357" y="34613"/>
          <a:ext cx="5100899" cy="307819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9" name="矩形 18"/>
          <p:cNvSpPr/>
          <p:nvPr/>
        </p:nvSpPr>
        <p:spPr>
          <a:xfrm>
            <a:off x="2380467" y="5539498"/>
            <a:ext cx="2926576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4000">
                <a:solidFill>
                  <a:prstClr val="black"/>
                </a:solidFill>
                <a:latin charset="0" panose="020b0503020202020204" pitchFamily="34" typeface="Agency FB"/>
                <a:ea charset="-122" panose="020b0502040204020203" pitchFamily="34" typeface="Microsoft YaHei UI Light"/>
              </a:rPr>
              <a:t>AIR  JORDAN </a:t>
            </a:r>
          </a:p>
        </p:txBody>
      </p:sp>
      <p:sp>
        <p:nvSpPr>
          <p:cNvPr id="22" name="矩形 21"/>
          <p:cNvSpPr/>
          <p:nvPr/>
        </p:nvSpPr>
        <p:spPr>
          <a:xfrm>
            <a:off x="4856257" y="5477940"/>
            <a:ext cx="667068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800">
                <a:solidFill>
                  <a:prstClr val="black"/>
                </a:solidFill>
              </a:rPr>
              <a:t> V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663752" y="1228403"/>
            <a:ext cx="4192334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prstClr val="black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  <a:p>
            <a:r>
              <a:rPr altLang="zh-CN" lang="en-US" smtClean="0">
                <a:solidFill>
                  <a:prstClr val="black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6322470" y="340053"/>
            <a:ext cx="2725112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prstClr val="black"/>
                </a:solidFill>
                <a:latin charset="0" panose="020b0503020202020204" pitchFamily="34" typeface="Agency FB"/>
                <a:ea charset="-122" panose="020b0502040204020203" pitchFamily="34" typeface="Microsoft YaHei UI Light"/>
              </a:rPr>
              <a:t>PARAMETER</a:t>
            </a:r>
          </a:p>
        </p:txBody>
      </p:sp>
      <p:sp>
        <p:nvSpPr>
          <p:cNvPr id="25" name="矩形 24"/>
          <p:cNvSpPr/>
          <p:nvPr/>
        </p:nvSpPr>
        <p:spPr>
          <a:xfrm>
            <a:off x="6785657" y="974787"/>
            <a:ext cx="4671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1807633214"/>
      </p:ext>
    </p:extLst>
  </p:cSld>
  <p:clrMapOvr>
    <a:masterClrMapping/>
  </p:clrMapOvr>
  <mc:AlternateContent>
    <mc:Choice Requires="p14">
      <p:transition advTm="3006" p14:dur="2000" spd="slow">
        <p14:prism isContent="1"/>
      </p:transition>
    </mc:Choice>
    <mc:Fallback>
      <p:transition advTm="3006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20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2"/>
      <p:bldP grpId="0" spid="23"/>
      <p:bldP grpId="0" spid="24"/>
      <p:bldP grpId="0" spid="25"/>
      <p:bldGraphic grpId="0" spid="18">
        <p:bldAsOne/>
      </p:bldGraphic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714110"/>
            <a:ext cx="5740906" cy="41438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7000">
                <a:schemeClr val="accent3">
                  <a:lumMod val="5000"/>
                  <a:lumOff val="95000"/>
                  <a:alpha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r="100000" t="100000"/>
            </a:path>
            <a:tileRect b="-100000" l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45505" y="5614988"/>
            <a:ext cx="2926576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4000">
                <a:solidFill>
                  <a:prstClr val="black"/>
                </a:solidFill>
                <a:latin charset="0" panose="020b0503020202020204" pitchFamily="34" typeface="Agency FB"/>
                <a:ea charset="-122" panose="020b0502040204020203" pitchFamily="34" typeface="Microsoft YaHei UI Light"/>
              </a:rPr>
              <a:t>AIR  JORDAN </a:t>
            </a:r>
          </a:p>
        </p:txBody>
      </p:sp>
      <p:graphicFrame>
        <p:nvGraphicFramePr>
          <p:cNvPr id="15" name="图表 14"/>
          <p:cNvGraphicFramePr/>
          <p:nvPr>
            <p:extLst>
              <p:ext uri="{D42A27DB-BD31-4B8C-83A1-F6EECF244321}">
                <p14:modId val="2885836589"/>
              </p:ext>
            </p:extLst>
          </p:nvPr>
        </p:nvGraphicFramePr>
        <p:xfrm>
          <a:off x="5226566" y="116108"/>
          <a:ext cx="5100899" cy="307819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9695958" y="-1037268"/>
            <a:ext cx="4057212" cy="7642773"/>
            <a:chOff x="9695958" y="-1037268"/>
            <a:chExt cx="4057212" cy="7642773"/>
          </a:xfrm>
        </p:grpSpPr>
        <p:sp>
          <p:nvSpPr>
            <p:cNvPr id="17" name="等腰三角形 16"/>
            <p:cNvSpPr/>
            <p:nvPr/>
          </p:nvSpPr>
          <p:spPr>
            <a:xfrm rot="13457366">
              <a:off x="9695958" y="-1037268"/>
              <a:ext cx="2375832" cy="3773949"/>
            </a:xfrm>
            <a:prstGeom prst="triangle">
              <a:avLst/>
            </a:prstGeom>
            <a:ln>
              <a:noFill/>
            </a:ln>
            <a:effectLst>
              <a:outerShdw algn="r" blurRad="508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9909038">
              <a:off x="10675433" y="1136125"/>
              <a:ext cx="3077737" cy="5469380"/>
            </a:xfrm>
            <a:prstGeom prst="rect">
              <a:avLst/>
            </a:prstGeom>
            <a:ln>
              <a:noFill/>
            </a:ln>
            <a:effectLst>
              <a:outerShdw algn="r" blurRad="50800" dir="108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0364048" y="823994"/>
            <a:ext cx="1463992" cy="312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19900">
                <a:solidFill>
                  <a:prstClr val="white"/>
                </a:solidFill>
                <a:latin charset="0" panose="020b0506020104020203" pitchFamily="34" typeface="Gill Sans MT Condensed"/>
                <a:ea charset="-122" panose="020b0502040204020203" pitchFamily="34" typeface="Microsoft YaHei UI Light"/>
              </a:rPr>
              <a:t>4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717514" y="1216990"/>
            <a:ext cx="4192334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prstClr val="black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  <a:p>
            <a:r>
              <a:rPr altLang="zh-CN" lang="en-US" smtClean="0">
                <a:solidFill>
                  <a:prstClr val="black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</p:txBody>
      </p:sp>
      <p:sp>
        <p:nvSpPr>
          <p:cNvPr id="20" name="矩形 19"/>
          <p:cNvSpPr/>
          <p:nvPr/>
        </p:nvSpPr>
        <p:spPr>
          <a:xfrm>
            <a:off x="9455372" y="5651117"/>
            <a:ext cx="77660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z="4000">
                <a:solidFill>
                  <a:prstClr val="black"/>
                </a:solidFill>
                <a:latin charset="0" panose="030804020302050b0404" pitchFamily="66" typeface="Freestyle Script"/>
                <a:ea charset="-122" panose="020b0502040204020203" pitchFamily="34" typeface="Microsoft YaHei UI Light"/>
              </a:rPr>
              <a:t> Ⅺ</a:t>
            </a:r>
          </a:p>
        </p:txBody>
      </p:sp>
      <p:sp>
        <p:nvSpPr>
          <p:cNvPr id="22" name="矩形 21"/>
          <p:cNvSpPr/>
          <p:nvPr/>
        </p:nvSpPr>
        <p:spPr>
          <a:xfrm>
            <a:off x="3537593" y="378900"/>
            <a:ext cx="2725112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solidFill>
                  <a:prstClr val="black"/>
                </a:solidFill>
                <a:latin charset="0" panose="020b0503020202020204" pitchFamily="34" typeface="Agency FB"/>
                <a:ea charset="-122" panose="020b0502040204020203" pitchFamily="34" typeface="Microsoft YaHei UI Light"/>
              </a:rPr>
              <a:t>PARAMETER</a:t>
            </a:r>
          </a:p>
        </p:txBody>
      </p:sp>
      <p:sp>
        <p:nvSpPr>
          <p:cNvPr id="24" name="矩形 23"/>
          <p:cNvSpPr/>
          <p:nvPr/>
        </p:nvSpPr>
        <p:spPr>
          <a:xfrm>
            <a:off x="5332625" y="1013634"/>
            <a:ext cx="4671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val="2460241453"/>
      </p:ext>
    </p:extLst>
  </p:cSld>
  <p:clrMapOvr>
    <a:masterClrMapping/>
  </p:clrMapOvr>
  <mc:AlternateContent>
    <mc:Choice Requires="p14">
      <p:transition advTm="3375" p14:dur="1600" spd="slow">
        <p14:prism dir="r" isContent="1"/>
      </p:transition>
    </mc:Choice>
    <mc:Fallback>
      <p:transition advTm="3375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20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9"/>
      <p:bldP grpId="0" spid="20"/>
      <p:bldP grpId="0" spid="22"/>
      <p:bldP grpId="0" spid="24"/>
      <p:bldGraphic grpId="0" spid="15">
        <p:bldAsOne/>
      </p:bldGraphic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746"/>
          <a:stretch>
            <a:fillRect/>
          </a:stretch>
        </p:blipFill>
        <p:spPr>
          <a:xfrm>
            <a:off x="3423034" y="0"/>
            <a:ext cx="5208858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2000">
                <a:schemeClr val="tx1"/>
              </a:gs>
              <a:gs pos="0">
                <a:schemeClr val="tx1">
                  <a:alpha val="85000"/>
                </a:schemeClr>
              </a:gs>
              <a:gs pos="100000">
                <a:schemeClr val="tx1"/>
              </a:gs>
              <a:gs pos="10000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val="688252792"/>
              </p:ext>
            </p:extLst>
          </p:nvPr>
        </p:nvGraphicFramePr>
        <p:xfrm>
          <a:off x="3167666" y="1555771"/>
          <a:ext cx="5719593" cy="374645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78214" y="174705"/>
            <a:ext cx="3842365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0" panose="020b0503020202020204" pitchFamily="34" typeface="Agency FB"/>
              </a:rPr>
              <a:t>ACHIEVEMENT</a:t>
            </a:r>
          </a:p>
        </p:txBody>
      </p:sp>
      <p:sp>
        <p:nvSpPr>
          <p:cNvPr id="8" name="矩形 7"/>
          <p:cNvSpPr/>
          <p:nvPr/>
        </p:nvSpPr>
        <p:spPr>
          <a:xfrm>
            <a:off x="438320" y="351655"/>
            <a:ext cx="239894" cy="47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25508" y="5657671"/>
            <a:ext cx="4192334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  <a:p>
            <a:r>
              <a:rPr altLang="zh-CN" lang="en-US" smtClean="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96158" y="5703435"/>
            <a:ext cx="554400" cy="5544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979517" y="5702670"/>
            <a:ext cx="555165" cy="555165"/>
          </a:xfrm>
          <a:prstGeom prst="rect">
            <a:avLst/>
          </a:prstGeom>
        </p:spPr>
      </p:pic>
    </p:spTree>
    <p:extLst>
      <p:ext uri="{BB962C8B-B14F-4D97-AF65-F5344CB8AC3E}">
        <p14:creationId val="4132378831"/>
      </p:ext>
    </p:extLst>
  </p:cSld>
  <p:clrMapOvr>
    <a:masterClrMapping/>
  </p:clrMapOvr>
  <mc:AlternateContent>
    <mc:Choice Requires="p14">
      <p:transition advTm="3582" spd="slow">
        <p14:flash/>
      </p:transition>
    </mc:Choice>
    <mc:Fallback>
      <p:transition advTm="3582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1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Graphic grpId="0" spid="6">
        <p:bldAsOne/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椭圆 15"/>
          <p:cNvSpPr/>
          <p:nvPr/>
        </p:nvSpPr>
        <p:spPr>
          <a:xfrm>
            <a:off x="1753348" y="3501603"/>
            <a:ext cx="1800000" cy="1800000"/>
          </a:xfrm>
          <a:prstGeom prst="ellipse">
            <a:avLst/>
          </a:prstGeom>
          <a:solidFill>
            <a:schemeClr val="dk1">
              <a:alpha val="9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80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charset="0" panose="020b0503020202020204" pitchFamily="34" typeface="Agency FB"/>
              </a:rPr>
              <a:t>0.8</a:t>
            </a:r>
          </a:p>
          <a:p>
            <a:pPr algn="ctr"/>
            <a:r>
              <a:rPr altLang="zh-CN" lang="en-US" smtClean="0" sz="480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charset="0" panose="020b0503020202020204" pitchFamily="34" typeface="Agency FB"/>
              </a:rPr>
              <a:t>billion</a:t>
            </a:r>
          </a:p>
        </p:txBody>
      </p:sp>
      <p:graphicFrame>
        <p:nvGraphicFramePr>
          <p:cNvPr id="17" name="图表 16"/>
          <p:cNvGraphicFramePr/>
          <p:nvPr>
            <p:extLst>
              <p:ext uri="{D42A27DB-BD31-4B8C-83A1-F6EECF244321}">
                <p14:modId val="1655911587"/>
              </p:ext>
            </p:extLst>
          </p:nvPr>
        </p:nvGraphicFramePr>
        <p:xfrm>
          <a:off x="5465762" y="1838853"/>
          <a:ext cx="6726238" cy="436600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3" name="等腰三角形 2"/>
          <p:cNvSpPr/>
          <p:nvPr/>
        </p:nvSpPr>
        <p:spPr>
          <a:xfrm rot="10800000">
            <a:off x="4994191" y="-52967"/>
            <a:ext cx="2225232" cy="132994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5501513" y="-28028"/>
            <a:ext cx="1396573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0" panose="020b0503020202020204" pitchFamily="34" typeface="Agency FB"/>
              </a:rPr>
              <a:t>SALES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149773"/>
            <a:ext cx="5182077" cy="1233015"/>
            <a:chOff x="0" y="149773"/>
            <a:chExt cx="5182077" cy="1233015"/>
          </a:xfrm>
        </p:grpSpPr>
        <p:sp>
          <p:nvSpPr>
            <p:cNvPr id="6" name="矩形 5"/>
            <p:cNvSpPr/>
            <p:nvPr/>
          </p:nvSpPr>
          <p:spPr>
            <a:xfrm>
              <a:off x="0" y="261749"/>
              <a:ext cx="4750987" cy="172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 rot="19063714">
              <a:off x="5022477" y="149773"/>
              <a:ext cx="159600" cy="12330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30590" y="159494"/>
            <a:ext cx="5161410" cy="1233015"/>
            <a:chOff x="7030590" y="159494"/>
            <a:chExt cx="5161410" cy="1233015"/>
          </a:xfrm>
        </p:grpSpPr>
        <p:sp>
          <p:nvSpPr>
            <p:cNvPr id="9" name="矩形 8"/>
            <p:cNvSpPr/>
            <p:nvPr/>
          </p:nvSpPr>
          <p:spPr>
            <a:xfrm>
              <a:off x="7441013" y="261749"/>
              <a:ext cx="4750987" cy="172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 rot="2436441">
              <a:off x="7030590" y="159494"/>
              <a:ext cx="158400" cy="12330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4" name="椭圆 13"/>
          <p:cNvSpPr/>
          <p:nvPr/>
        </p:nvSpPr>
        <p:spPr>
          <a:xfrm>
            <a:off x="2668978" y="2487994"/>
            <a:ext cx="1656000" cy="1620000"/>
          </a:xfrm>
          <a:prstGeom prst="ellipse">
            <a:avLst/>
          </a:prstGeom>
          <a:solidFill>
            <a:srgbClr val="292929">
              <a:alpha val="7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80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charset="0" panose="020b0503020202020204" pitchFamily="34" typeface="Agency FB"/>
              </a:rPr>
              <a:t>1.3</a:t>
            </a:r>
          </a:p>
          <a:p>
            <a:pPr algn="ctr"/>
            <a:r>
              <a:rPr altLang="zh-CN" lang="en-US" smtClean="0" sz="480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charset="0" panose="020b0503020202020204" pitchFamily="34" typeface="Agency FB"/>
              </a:rPr>
              <a:t>billion</a:t>
            </a:r>
          </a:p>
        </p:txBody>
      </p:sp>
      <p:sp>
        <p:nvSpPr>
          <p:cNvPr id="12" name="椭圆 11"/>
          <p:cNvSpPr/>
          <p:nvPr/>
        </p:nvSpPr>
        <p:spPr>
          <a:xfrm>
            <a:off x="1245130" y="1838854"/>
            <a:ext cx="1981200" cy="1980000"/>
          </a:xfrm>
          <a:prstGeom prst="ellipse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660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charset="0" panose="020b0503020202020204" pitchFamily="34" typeface="Agency FB"/>
              </a:rPr>
              <a:t>1.9</a:t>
            </a:r>
          </a:p>
          <a:p>
            <a:pPr algn="ctr"/>
            <a:r>
              <a:rPr altLang="zh-CN" lang="en-US" smtClean="0" sz="660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charset="0" panose="020b0503020202020204" pitchFamily="34" typeface="Agency FB"/>
              </a:rPr>
              <a:t>billion</a:t>
            </a:r>
          </a:p>
        </p:txBody>
      </p:sp>
      <p:sp>
        <p:nvSpPr>
          <p:cNvPr id="15" name="椭圆 14"/>
          <p:cNvSpPr/>
          <p:nvPr/>
        </p:nvSpPr>
        <p:spPr>
          <a:xfrm>
            <a:off x="795730" y="3212463"/>
            <a:ext cx="1440000" cy="1440000"/>
          </a:xfrm>
          <a:prstGeom prst="ellipse">
            <a:avLst/>
          </a:prstGeom>
          <a:solidFill>
            <a:schemeClr val="dk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00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charset="0" panose="020b0503020202020204" pitchFamily="34" typeface="Agency FB"/>
              </a:rPr>
              <a:t>0.5</a:t>
            </a:r>
          </a:p>
          <a:p>
            <a:pPr algn="ctr"/>
            <a:r>
              <a:rPr altLang="zh-CN" lang="en-US" smtClean="0" sz="400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charset="0" panose="020b0503020202020204" pitchFamily="34" typeface="Agency FB"/>
              </a:rPr>
              <a:t>billion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415536" y="5481603"/>
            <a:ext cx="2374547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latin charset="0" panose="020b0604020202020204" pitchFamily="34" typeface="Arial"/>
                <a:cs charset="0" panose="020b0604020202020204" pitchFamily="34" typeface="Arial"/>
              </a:rPr>
              <a:t>Add Your Text Here</a:t>
            </a:r>
          </a:p>
          <a:p>
            <a:r>
              <a:rPr altLang="zh-CN" lang="en-US" smtClean="0" sz="2000">
                <a:latin charset="0" panose="020b0604020202020204" pitchFamily="34" typeface="Arial"/>
                <a:cs charset="0" panose="020b0604020202020204" pitchFamily="34" typeface="Arial"/>
              </a:rPr>
              <a:t>Add Your Text Here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4388" y="5567660"/>
            <a:ext cx="554400" cy="5544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47339" y="5566895"/>
            <a:ext cx="555165" cy="555165"/>
          </a:xfrm>
          <a:prstGeom prst="rect">
            <a:avLst/>
          </a:prstGeom>
        </p:spPr>
      </p:pic>
    </p:spTree>
    <p:extLst>
      <p:ext uri="{BB962C8B-B14F-4D97-AF65-F5344CB8AC3E}">
        <p14:creationId val="3618220736"/>
      </p:ext>
    </p:extLst>
  </p:cSld>
  <p:clrMapOvr>
    <a:masterClrMapping/>
  </p:clrMapOvr>
  <mc:AlternateContent>
    <mc:Choice Requires="p14">
      <p:transition advTm="4344" p14:dur="2000" spd="slow"/>
    </mc:Choice>
    <mc:Fallback>
      <p:transition advTm="4344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2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3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37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3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0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5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3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3"/>
      <p:bldP grpId="0" spid="4"/>
      <p:bldP grpId="0" spid="14"/>
      <p:bldP grpId="0" spid="12"/>
      <p:bldP grpId="0" spid="15"/>
      <p:bldP grpId="0" spid="13"/>
      <p:bldGraphic grpId="0" spid="17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2027964"/>
            <a:ext cx="3549111" cy="23568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81973" y="1771465"/>
            <a:ext cx="4133199" cy="28698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48033" y="2293753"/>
            <a:ext cx="3795747" cy="216820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0" y="1890794"/>
            <a:ext cx="12192000" cy="2712864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val="862618259"/>
              </p:ext>
            </p:extLst>
          </p:nvPr>
        </p:nvGraphicFramePr>
        <p:xfrm>
          <a:off x="4312736" y="2075983"/>
          <a:ext cx="3521392" cy="2603741"/>
        </p:xfrm>
        <a:graphic>
          <a:graphicData uri="http://schemas.openxmlformats.org/drawingml/2006/chart">
            <c:chart xmlns:c="http://schemas.openxmlformats.org/drawingml/2006/chart" r:id="rId6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val="475458134"/>
              </p:ext>
            </p:extLst>
          </p:nvPr>
        </p:nvGraphicFramePr>
        <p:xfrm>
          <a:off x="777931" y="2295910"/>
          <a:ext cx="2922998" cy="2166046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graphicFrame>
        <p:nvGraphicFramePr>
          <p:cNvPr id="13" name="图表 12"/>
          <p:cNvGraphicFramePr/>
          <p:nvPr>
            <p:extLst>
              <p:ext uri="{D42A27DB-BD31-4B8C-83A1-F6EECF244321}">
                <p14:modId val="2546916342"/>
              </p:ext>
            </p:extLst>
          </p:nvPr>
        </p:nvGraphicFramePr>
        <p:xfrm>
          <a:off x="8743938" y="2477836"/>
          <a:ext cx="2538251" cy="1906960"/>
        </p:xfrm>
        <a:graphic>
          <a:graphicData uri="http://schemas.openxmlformats.org/drawingml/2006/chart">
            <c:chart xmlns:c="http://schemas.openxmlformats.org/drawingml/2006/chart" r:id="rId8"/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1774555" y="4641294"/>
            <a:ext cx="154305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0" panose="04020404031007020602" pitchFamily="82" typeface="Chiller"/>
              </a:rPr>
              <a:t>65%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656528" y="4641293"/>
            <a:ext cx="154305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0" panose="04020404031007020602" pitchFamily="82" typeface="Chiller"/>
              </a:rPr>
              <a:t>72%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558815" y="4629105"/>
            <a:ext cx="1543050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0" panose="04020404031007020602" pitchFamily="82" typeface="Chiller"/>
              </a:rPr>
              <a:t>43%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8214" y="174705"/>
            <a:ext cx="3514249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0" panose="020b0503020202020204" pitchFamily="34" typeface="Agency FB"/>
              </a:rPr>
              <a:t>PROPORTION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438320" y="351655"/>
            <a:ext cx="239894" cy="47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val="841040410"/>
      </p:ext>
    </p:extLst>
  </p:cSld>
  <p:clrMapOvr>
    <a:masterClrMapping/>
  </p:clrMapOvr>
  <mc:AlternateContent>
    <mc:Choice Requires="p14">
      <p:transition advTm="7121" p14:dur="2000" spd="slow"/>
    </mc:Choice>
    <mc:Fallback>
      <p:transition advTm="7121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2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4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decel="100000" fill="hold" grpId="0" id="5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2"/>
      <p:bldP grpId="0" spid="23"/>
      <p:bldP grpId="0" spid="24"/>
      <p:bldP grpId="0" spid="25"/>
      <p:bldP grpId="0" spid="26"/>
      <p:bldGraphic grpId="0" spid="4">
        <p:bldAsOne/>
      </p:bldGraphic>
      <p:bldGraphic grpId="0" spid="12">
        <p:bldAsOne/>
      </p:bldGraphic>
      <p:bldGraphic grpId="0" spid="13">
        <p:bldAsOne/>
      </p:bldGraphic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val="0"/>
              </a:ext>
            </a:extLst>
          </a:blip>
          <a:srcRect b="7275"/>
          <a:stretch>
            <a:fillRect/>
          </a:stretch>
        </p:blipFill>
        <p:spPr>
          <a:xfrm>
            <a:off x="3013290" y="749010"/>
            <a:ext cx="6658062" cy="44373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1592" y="2180278"/>
            <a:ext cx="628205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3800">
                <a:solidFill>
                  <a:prstClr val="black"/>
                </a:solidFill>
                <a:latin charset="0" panose="030804020302050b0404" pitchFamily="66" typeface="Freestyle Script"/>
              </a:rPr>
              <a:t>J O R D A 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508171" y="5357651"/>
            <a:ext cx="141731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prstClr val="black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STARS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0" y="0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0" y="6304405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52872" y="6037545"/>
            <a:ext cx="720000" cy="55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08171" y="6186070"/>
            <a:ext cx="1121132" cy="8408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81872" y="49693"/>
            <a:ext cx="460449" cy="460449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714918" y="2918941"/>
            <a:ext cx="336868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rgbClr val="FF0000"/>
                </a:solidFill>
                <a:latin charset="0" panose="020b0606020202030204" pitchFamily="34" typeface="Arial Narrow"/>
              </a:rPr>
              <a:t>A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87702" y="2918941"/>
            <a:ext cx="2511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000">
                <a:solidFill>
                  <a:srgbClr val="FF0000"/>
                </a:solidFill>
                <a:latin charset="0" panose="020b0606020202030204" pitchFamily="34" typeface="Arial Narrow"/>
              </a:rPr>
              <a:t>I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175526" y="2918941"/>
            <a:ext cx="3257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000">
                <a:solidFill>
                  <a:srgbClr val="FF0000"/>
                </a:solidFill>
                <a:latin charset="0" panose="020b0606020202030204" pitchFamily="34" typeface="Arial Narrow"/>
              </a:rPr>
              <a:t>R</a:t>
            </a:r>
          </a:p>
        </p:txBody>
      </p:sp>
    </p:spTree>
    <p:extLst>
      <p:ext uri="{BB962C8B-B14F-4D97-AF65-F5344CB8AC3E}">
        <p14:creationId val="285272542"/>
      </p:ext>
    </p:extLst>
  </p:cSld>
  <p:clrMapOvr>
    <a:masterClrMapping/>
  </p:clrMapOvr>
  <mc:AlternateContent>
    <mc:Choice Requires="p14">
      <p:transition advTm="3571" p14:dur="1500" spd="slow">
        <p:split dir="in"/>
      </p:transition>
    </mc:Choice>
    <mc:Fallback>
      <p:transition advTm="3571" spd="slow">
        <p:split dir="in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2"/>
      <p:bldP grpId="0" spid="17"/>
      <p:bldP grpId="0" spid="18"/>
      <p:bldP grpId="0" spid="1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5447763" cy="6858000"/>
          </a:xfrm>
          <a:prstGeom prst="rect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7125560" y="598546"/>
            <a:ext cx="4358774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400">
                <a:solidFill>
                  <a:prstClr val="black"/>
                </a:solidFill>
                <a:latin charset="0" panose="020b0503020202020204" pitchFamily="34" typeface="Agency FB"/>
              </a:rPr>
              <a:t>Russell Westbrook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3098" r="75000"/>
          <a:stretch>
            <a:fillRect/>
          </a:stretch>
        </p:blipFill>
        <p:spPr>
          <a:xfrm>
            <a:off x="185097" y="0"/>
            <a:ext cx="1143099" cy="6646093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5000" r="50000"/>
          <a:stretch>
            <a:fillRect/>
          </a:stretch>
        </p:blipFill>
        <p:spPr>
          <a:xfrm>
            <a:off x="1513293" y="-206359"/>
            <a:ext cx="1143099" cy="6858594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000" r="25000"/>
          <a:stretch>
            <a:fillRect/>
          </a:stretch>
        </p:blipFill>
        <p:spPr>
          <a:xfrm>
            <a:off x="2828197" y="-206359"/>
            <a:ext cx="1143099" cy="6858594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75000"/>
          <a:stretch>
            <a:fillRect/>
          </a:stretch>
        </p:blipFill>
        <p:spPr>
          <a:xfrm>
            <a:off x="4143101" y="-206359"/>
            <a:ext cx="1143099" cy="6858594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8484631" y="1277326"/>
            <a:ext cx="5555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6" name="组合 65"/>
          <p:cNvGrpSpPr/>
          <p:nvPr/>
        </p:nvGrpSpPr>
        <p:grpSpPr>
          <a:xfrm>
            <a:off x="5934615" y="1874578"/>
            <a:ext cx="4519570" cy="582019"/>
            <a:chOff x="5934615" y="1874578"/>
            <a:chExt cx="4519570" cy="582019"/>
          </a:xfrm>
        </p:grpSpPr>
        <p:grpSp>
          <p:nvGrpSpPr>
            <p:cNvPr id="54" name="组合 53"/>
            <p:cNvGrpSpPr/>
            <p:nvPr/>
          </p:nvGrpSpPr>
          <p:grpSpPr>
            <a:xfrm>
              <a:off x="5934615" y="1874578"/>
              <a:ext cx="3015172" cy="582019"/>
              <a:chOff x="5934615" y="1874578"/>
              <a:chExt cx="3015172" cy="582019"/>
            </a:xfrm>
          </p:grpSpPr>
          <p:sp>
            <p:nvSpPr>
              <p:cNvPr id="8" name="矩形 7"/>
              <p:cNvSpPr/>
              <p:nvPr/>
            </p:nvSpPr>
            <p:spPr>
              <a:xfrm>
                <a:off x="5934615" y="1874578"/>
                <a:ext cx="3015172" cy="582019"/>
              </a:xfrm>
              <a:prstGeom prst="rect">
                <a:avLst/>
              </a:prstGeom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3200">
                    <a:latin charset="0" panose="020b0503020202020204" pitchFamily="34" typeface="Agency FB"/>
                  </a:rPr>
                  <a:t>Speed</a:t>
                </a: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177479" y="2056471"/>
                <a:ext cx="218365" cy="218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61" name="直接连接符 60"/>
            <p:cNvCxnSpPr>
              <a:stCxn id="8" idx="3"/>
            </p:cNvCxnSpPr>
            <p:nvPr/>
          </p:nvCxnSpPr>
          <p:spPr>
            <a:xfrm flipV="1">
              <a:off x="8949787" y="2165586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组合 66"/>
          <p:cNvGrpSpPr/>
          <p:nvPr/>
        </p:nvGrpSpPr>
        <p:grpSpPr>
          <a:xfrm>
            <a:off x="6889801" y="2931928"/>
            <a:ext cx="4519570" cy="582019"/>
            <a:chOff x="6889801" y="2931928"/>
            <a:chExt cx="4519570" cy="582019"/>
          </a:xfrm>
        </p:grpSpPr>
        <p:grpSp>
          <p:nvGrpSpPr>
            <p:cNvPr id="59" name="组合 58"/>
            <p:cNvGrpSpPr/>
            <p:nvPr/>
          </p:nvGrpSpPr>
          <p:grpSpPr>
            <a:xfrm>
              <a:off x="8394199" y="2931928"/>
              <a:ext cx="3015172" cy="582019"/>
              <a:chOff x="8394199" y="2931928"/>
              <a:chExt cx="3015172" cy="582019"/>
            </a:xfrm>
          </p:grpSpPr>
          <p:sp>
            <p:nvSpPr>
              <p:cNvPr id="48" name="矩形 47"/>
              <p:cNvSpPr/>
              <p:nvPr/>
            </p:nvSpPr>
            <p:spPr>
              <a:xfrm>
                <a:off x="8394199" y="2931928"/>
                <a:ext cx="3015172" cy="582019"/>
              </a:xfrm>
              <a:prstGeom prst="rect">
                <a:avLst/>
              </a:prstGeom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3200">
                    <a:latin charset="0" panose="020b0503020202020204" pitchFamily="34" typeface="Agency FB"/>
                  </a:rPr>
                  <a:t>Strength</a:t>
                </a: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10981492" y="3113821"/>
                <a:ext cx="218365" cy="218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63" name="直接连接符 62"/>
            <p:cNvCxnSpPr/>
            <p:nvPr/>
          </p:nvCxnSpPr>
          <p:spPr>
            <a:xfrm flipV="1">
              <a:off x="6889801" y="3221040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5952170" y="4278390"/>
            <a:ext cx="4519570" cy="582019"/>
            <a:chOff x="5952170" y="4278390"/>
            <a:chExt cx="4519570" cy="582019"/>
          </a:xfrm>
        </p:grpSpPr>
        <p:grpSp>
          <p:nvGrpSpPr>
            <p:cNvPr id="57" name="组合 56"/>
            <p:cNvGrpSpPr/>
            <p:nvPr/>
          </p:nvGrpSpPr>
          <p:grpSpPr>
            <a:xfrm>
              <a:off x="5952170" y="4278390"/>
              <a:ext cx="3015172" cy="582019"/>
              <a:chOff x="5952170" y="4278390"/>
              <a:chExt cx="3015172" cy="582019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5952170" y="4278390"/>
                <a:ext cx="3015172" cy="582019"/>
              </a:xfrm>
              <a:prstGeom prst="rect">
                <a:avLst/>
              </a:prstGeom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3200">
                    <a:latin charset="0" panose="020b0503020202020204" pitchFamily="34" typeface="Agency FB"/>
                  </a:rPr>
                  <a:t>Explosive</a:t>
                </a: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177479" y="4460283"/>
                <a:ext cx="218365" cy="218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64" name="直接连接符 63"/>
            <p:cNvCxnSpPr/>
            <p:nvPr/>
          </p:nvCxnSpPr>
          <p:spPr>
            <a:xfrm flipV="1">
              <a:off x="8967342" y="4569398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6889801" y="5624852"/>
            <a:ext cx="4519570" cy="582019"/>
            <a:chOff x="6889801" y="5624852"/>
            <a:chExt cx="4519570" cy="582019"/>
          </a:xfrm>
        </p:grpSpPr>
        <p:grpSp>
          <p:nvGrpSpPr>
            <p:cNvPr id="58" name="组合 57"/>
            <p:cNvGrpSpPr/>
            <p:nvPr/>
          </p:nvGrpSpPr>
          <p:grpSpPr>
            <a:xfrm>
              <a:off x="8394199" y="5624852"/>
              <a:ext cx="3015172" cy="582019"/>
              <a:chOff x="8394199" y="5624852"/>
              <a:chExt cx="3015172" cy="582019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8394199" y="5624852"/>
                <a:ext cx="3015172" cy="582019"/>
              </a:xfrm>
              <a:prstGeom prst="rect">
                <a:avLst/>
              </a:prstGeom>
              <a:ln>
                <a:noFill/>
              </a:ln>
              <a:effectLst>
                <a:outerShdw algn="ctr" blurRad="63500" rotWithShape="0" sx="102000" sy="102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3200">
                    <a:latin charset="0" panose="020b0503020202020204" pitchFamily="34" typeface="Agency FB"/>
                  </a:rPr>
                  <a:t>Jumper</a:t>
                </a: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10981492" y="5806745"/>
                <a:ext cx="218365" cy="21823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65" name="直接连接符 64"/>
            <p:cNvCxnSpPr/>
            <p:nvPr/>
          </p:nvCxnSpPr>
          <p:spPr>
            <a:xfrm flipV="1">
              <a:off x="6889801" y="5915858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等腰三角形 70"/>
          <p:cNvSpPr/>
          <p:nvPr/>
        </p:nvSpPr>
        <p:spPr>
          <a:xfrm rot="10800000">
            <a:off x="8346449" y="-41432"/>
            <a:ext cx="831951" cy="59854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6048338" y="75193"/>
            <a:ext cx="2402519" cy="504000"/>
            <a:chOff x="2534869" y="293047"/>
            <a:chExt cx="2402519" cy="504000"/>
          </a:xfrm>
        </p:grpSpPr>
        <p:sp>
          <p:nvSpPr>
            <p:cNvPr id="34" name="矩形 33"/>
            <p:cNvSpPr/>
            <p:nvPr/>
          </p:nvSpPr>
          <p:spPr>
            <a:xfrm>
              <a:off x="2534869" y="312677"/>
              <a:ext cx="2216118" cy="10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 rot="19063714">
              <a:off x="4836646" y="293047"/>
              <a:ext cx="100742" cy="5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9067166" y="79304"/>
            <a:ext cx="2383840" cy="504000"/>
            <a:chOff x="7274773" y="228527"/>
            <a:chExt cx="2383840" cy="504000"/>
          </a:xfrm>
        </p:grpSpPr>
        <p:sp>
          <p:nvSpPr>
            <p:cNvPr id="40" name="矩形 39"/>
            <p:cNvSpPr/>
            <p:nvPr/>
          </p:nvSpPr>
          <p:spPr>
            <a:xfrm>
              <a:off x="7441013" y="261749"/>
              <a:ext cx="2217600" cy="10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矩形 40"/>
            <p:cNvSpPr/>
            <p:nvPr/>
          </p:nvSpPr>
          <p:spPr>
            <a:xfrm rot="2436441">
              <a:off x="7274773" y="228527"/>
              <a:ext cx="100800" cy="5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215524070"/>
      </p:ext>
    </p:extLst>
  </p:cSld>
  <p:clrMapOvr>
    <a:masterClrMapping/>
  </p:clrMapOvr>
  <mc:AlternateContent>
    <mc:Choice Requires="p15">
      <p:transition advTm="5275" p14:dur="2000" spd="slow">
        <p15:prstTrans prst="fallOver"/>
      </p:transition>
    </mc:Choice>
    <mc:Fallback>
      <p:transition advTm="5275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5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14"/>
      <p:bldP grpId="0" spid="7"/>
      <p:bldP grpId="0" spid="71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18759" r="21044"/>
          <a:stretch>
            <a:fillRect/>
          </a:stretch>
        </p:blipFill>
        <p:spPr>
          <a:xfrm>
            <a:off x="7551761" y="-2"/>
            <a:ext cx="4640239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472252" y="-2"/>
            <a:ext cx="4385095" cy="6974007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5331730" y="-4"/>
            <a:ext cx="686027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accent3">
                  <a:lumMod val="45000"/>
                  <a:lumOff val="55000"/>
                </a:schemeClr>
              </a:gs>
              <a:gs pos="97000">
                <a:schemeClr val="tx1"/>
              </a:gs>
              <a:gs pos="54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-494188" y="-4"/>
            <a:ext cx="686027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tx1"/>
              </a:gs>
              <a:gs pos="54000">
                <a:schemeClr val="tx1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矩形 32"/>
          <p:cNvSpPr/>
          <p:nvPr/>
        </p:nvSpPr>
        <p:spPr>
          <a:xfrm>
            <a:off x="6095996" y="-2"/>
            <a:ext cx="2723882" cy="6858001"/>
          </a:xfrm>
          <a:prstGeom prst="rect">
            <a:avLst/>
          </a:prstGeom>
          <a:solidFill>
            <a:srgbClr val="D11B45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72119" y="0"/>
            <a:ext cx="272388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2373" y="1521686"/>
            <a:ext cx="833755" cy="4480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9600">
                <a:latin charset="0" panose="020b0503020202020204" pitchFamily="34" typeface="Agency FB"/>
              </a:rPr>
              <a:t>C</a:t>
            </a:r>
          </a:p>
          <a:p>
            <a:r>
              <a:rPr altLang="zh-CN" lang="en-US" smtClean="0" sz="9600">
                <a:latin charset="0" panose="020b0503020202020204" pitchFamily="34" typeface="Agency FB"/>
              </a:rPr>
              <a:t>P</a:t>
            </a:r>
          </a:p>
          <a:p>
            <a:r>
              <a:rPr altLang="zh-CN" lang="en-US" smtClean="0" sz="9600">
                <a:latin charset="0" panose="020b0503020202020204" pitchFamily="34" typeface="Agency FB"/>
              </a:rPr>
              <a:t>3</a:t>
            </a:r>
          </a:p>
        </p:txBody>
      </p:sp>
      <p:sp>
        <p:nvSpPr>
          <p:cNvPr id="36" name="矩形 35"/>
          <p:cNvSpPr/>
          <p:nvPr/>
        </p:nvSpPr>
        <p:spPr>
          <a:xfrm>
            <a:off x="5097970" y="453321"/>
            <a:ext cx="2412424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400">
                <a:latin charset="0" panose="020b0503020202020204" pitchFamily="34" typeface="Agency FB"/>
              </a:rPr>
              <a:t>Chris Paul</a:t>
            </a:r>
          </a:p>
        </p:txBody>
      </p:sp>
      <p:sp>
        <p:nvSpPr>
          <p:cNvPr id="37" name="矩形 36"/>
          <p:cNvSpPr/>
          <p:nvPr/>
        </p:nvSpPr>
        <p:spPr>
          <a:xfrm>
            <a:off x="5818201" y="1141552"/>
            <a:ext cx="5555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等腰三角形 44"/>
          <p:cNvSpPr/>
          <p:nvPr/>
        </p:nvSpPr>
        <p:spPr>
          <a:xfrm rot="10800000">
            <a:off x="5680024" y="-8"/>
            <a:ext cx="831951" cy="598546"/>
          </a:xfrm>
          <a:prstGeom prst="triangl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3688062" y="1982886"/>
            <a:ext cx="1978093" cy="487359"/>
            <a:chOff x="5934615" y="1874578"/>
            <a:chExt cx="4519570" cy="582019"/>
          </a:xfrm>
        </p:grpSpPr>
        <p:sp>
          <p:nvSpPr>
            <p:cNvPr id="60" name="矩形 59"/>
            <p:cNvSpPr/>
            <p:nvPr/>
          </p:nvSpPr>
          <p:spPr>
            <a:xfrm>
              <a:off x="5934615" y="1874578"/>
              <a:ext cx="3015172" cy="582019"/>
            </a:xfrm>
            <a:prstGeom prst="rect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800">
                  <a:latin charset="0" panose="020b0503020202020204" pitchFamily="34" typeface="Agency FB"/>
                </a:rPr>
                <a:t>Pass</a:t>
              </a:r>
            </a:p>
          </p:txBody>
        </p:sp>
        <p:cxnSp>
          <p:nvCxnSpPr>
            <p:cNvPr id="52" name="直接连接符 51"/>
            <p:cNvCxnSpPr>
              <a:stCxn id="60" idx="3"/>
            </p:cNvCxnSpPr>
            <p:nvPr/>
          </p:nvCxnSpPr>
          <p:spPr>
            <a:xfrm flipV="1">
              <a:off x="8949787" y="2165586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组合 69"/>
          <p:cNvGrpSpPr/>
          <p:nvPr/>
        </p:nvGrpSpPr>
        <p:grpSpPr>
          <a:xfrm>
            <a:off x="6575959" y="3227475"/>
            <a:ext cx="1980000" cy="486000"/>
            <a:chOff x="6889801" y="2931928"/>
            <a:chExt cx="4519570" cy="582019"/>
          </a:xfrm>
        </p:grpSpPr>
        <p:sp>
          <p:nvSpPr>
            <p:cNvPr id="74" name="矩形 73"/>
            <p:cNvSpPr/>
            <p:nvPr/>
          </p:nvSpPr>
          <p:spPr>
            <a:xfrm>
              <a:off x="8394199" y="2931928"/>
              <a:ext cx="3015172" cy="582019"/>
            </a:xfrm>
            <a:prstGeom prst="rect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latin charset="0" panose="020b0503020202020204" pitchFamily="34" typeface="Agency FB"/>
                </a:rPr>
                <a:t>Control</a:t>
              </a:r>
            </a:p>
          </p:txBody>
        </p:sp>
        <p:cxnSp>
          <p:nvCxnSpPr>
            <p:cNvPr id="73" name="直接连接符 72"/>
            <p:cNvCxnSpPr/>
            <p:nvPr/>
          </p:nvCxnSpPr>
          <p:spPr>
            <a:xfrm flipV="1">
              <a:off x="6889801" y="3221040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3679933" y="4420441"/>
            <a:ext cx="1978093" cy="487359"/>
            <a:chOff x="5934615" y="1874578"/>
            <a:chExt cx="4519570" cy="582019"/>
          </a:xfrm>
        </p:grpSpPr>
        <p:sp>
          <p:nvSpPr>
            <p:cNvPr id="77" name="矩形 76"/>
            <p:cNvSpPr/>
            <p:nvPr/>
          </p:nvSpPr>
          <p:spPr>
            <a:xfrm>
              <a:off x="5934615" y="1874578"/>
              <a:ext cx="3015172" cy="582019"/>
            </a:xfrm>
            <a:prstGeom prst="rect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2400">
                  <a:latin charset="0" panose="020b0503020202020204" pitchFamily="34" typeface="Agency FB"/>
                </a:rPr>
                <a:t>Crossover</a:t>
              </a:r>
            </a:p>
          </p:txBody>
        </p:sp>
        <p:cxnSp>
          <p:nvCxnSpPr>
            <p:cNvPr id="78" name="直接连接符 77"/>
            <p:cNvCxnSpPr>
              <a:stCxn id="77" idx="3"/>
            </p:cNvCxnSpPr>
            <p:nvPr/>
          </p:nvCxnSpPr>
          <p:spPr>
            <a:xfrm flipV="1">
              <a:off x="8949787" y="2165586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组合 78"/>
          <p:cNvGrpSpPr/>
          <p:nvPr/>
        </p:nvGrpSpPr>
        <p:grpSpPr>
          <a:xfrm>
            <a:off x="6575959" y="5560001"/>
            <a:ext cx="1980000" cy="486000"/>
            <a:chOff x="6889801" y="2931928"/>
            <a:chExt cx="4519570" cy="582019"/>
          </a:xfrm>
        </p:grpSpPr>
        <p:sp>
          <p:nvSpPr>
            <p:cNvPr id="80" name="矩形 79"/>
            <p:cNvSpPr/>
            <p:nvPr/>
          </p:nvSpPr>
          <p:spPr>
            <a:xfrm>
              <a:off x="8394199" y="2931928"/>
              <a:ext cx="3015172" cy="582019"/>
            </a:xfrm>
            <a:prstGeom prst="rect">
              <a:avLst/>
            </a:prstGeom>
            <a:ln>
              <a:noFill/>
            </a:ln>
            <a:effectLst>
              <a:outerShdw algn="ctr" blurRad="63500" rotWithShape="0" sx="102000" sy="10200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3200">
                  <a:latin charset="0" panose="020b0503020202020204" pitchFamily="34" typeface="Agency FB"/>
                </a:rPr>
                <a:t>Shot</a:t>
              </a:r>
            </a:p>
          </p:txBody>
        </p:sp>
        <p:cxnSp>
          <p:nvCxnSpPr>
            <p:cNvPr id="81" name="直接连接符 80"/>
            <p:cNvCxnSpPr/>
            <p:nvPr/>
          </p:nvCxnSpPr>
          <p:spPr>
            <a:xfrm flipV="1">
              <a:off x="6889801" y="3221040"/>
              <a:ext cx="1504398" cy="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385767" y="77427"/>
            <a:ext cx="2402519" cy="504000"/>
            <a:chOff x="2534869" y="293047"/>
            <a:chExt cx="2402519" cy="504000"/>
          </a:xfrm>
        </p:grpSpPr>
        <p:sp>
          <p:nvSpPr>
            <p:cNvPr id="25" name="矩形 24"/>
            <p:cNvSpPr/>
            <p:nvPr/>
          </p:nvSpPr>
          <p:spPr>
            <a:xfrm>
              <a:off x="2534869" y="312677"/>
              <a:ext cx="2216118" cy="10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" name="矩形 25"/>
            <p:cNvSpPr/>
            <p:nvPr/>
          </p:nvSpPr>
          <p:spPr>
            <a:xfrm rot="19063714">
              <a:off x="4836646" y="293047"/>
              <a:ext cx="100742" cy="5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404595" y="81538"/>
            <a:ext cx="2383840" cy="504000"/>
            <a:chOff x="7274773" y="228527"/>
            <a:chExt cx="2383840" cy="504000"/>
          </a:xfrm>
        </p:grpSpPr>
        <p:sp>
          <p:nvSpPr>
            <p:cNvPr id="28" name="矩形 27"/>
            <p:cNvSpPr/>
            <p:nvPr/>
          </p:nvSpPr>
          <p:spPr>
            <a:xfrm>
              <a:off x="7441013" y="261749"/>
              <a:ext cx="2217600" cy="100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矩形 28"/>
            <p:cNvSpPr/>
            <p:nvPr/>
          </p:nvSpPr>
          <p:spPr>
            <a:xfrm rot="2436441">
              <a:off x="7274773" y="228527"/>
              <a:ext cx="100800" cy="504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</p:spTree>
    <p:extLst>
      <p:ext uri="{BB962C8B-B14F-4D97-AF65-F5344CB8AC3E}">
        <p14:creationId val="1383416307"/>
      </p:ext>
    </p:extLst>
  </p:cSld>
  <p:clrMapOvr>
    <a:masterClrMapping/>
  </p:clrMapOvr>
  <mc:AlternateContent>
    <mc:Choice Requires="p14">
      <p:transition advTm="6280" p14:dur="0"/>
    </mc:Choice>
    <mc:Fallback>
      <p:transition advTm="6280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id="33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38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12"/>
      <p:bldP grpId="0" spid="33"/>
      <p:bldP grpId="0" spid="6"/>
      <p:bldP grpId="0" spid="36"/>
      <p:bldP grpId="0" spid="37"/>
      <p:bldP grpId="0" spid="4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组合 17"/>
          <p:cNvGrpSpPr/>
          <p:nvPr/>
        </p:nvGrpSpPr>
        <p:grpSpPr>
          <a:xfrm>
            <a:off x="-52451" y="-429001"/>
            <a:ext cx="12427527" cy="8256808"/>
            <a:chOff x="5070764" y="749862"/>
            <a:chExt cx="7121236" cy="5143947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75000"/>
            <a:stretch>
              <a:fillRect/>
            </a:stretch>
          </p:blipFill>
          <p:spPr>
            <a:xfrm>
              <a:off x="5070764" y="749862"/>
              <a:ext cx="7121236" cy="1714649"/>
            </a:xfrm>
            <a:prstGeom prst="rect">
              <a:avLst/>
            </a:prstGeom>
            <a:ln cap="sq" w="127000">
              <a:solidFill>
                <a:srgbClr val="000000"/>
              </a:solidFill>
              <a:miter lim="800000"/>
            </a:ln>
            <a:effectLst>
              <a:outerShdw algn="tl" blurRad="57150" dir="2700000" dist="508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rcRect b="50000" t="25000"/>
            <a:stretch>
              <a:fillRect/>
            </a:stretch>
          </p:blipFill>
          <p:spPr>
            <a:xfrm>
              <a:off x="5070764" y="2464511"/>
              <a:ext cx="7121236" cy="1714649"/>
            </a:xfrm>
            <a:prstGeom prst="rect">
              <a:avLst/>
            </a:prstGeom>
            <a:ln cap="sq" w="127000">
              <a:solidFill>
                <a:srgbClr val="000000"/>
              </a:solidFill>
              <a:miter lim="800000"/>
            </a:ln>
            <a:effectLst>
              <a:outerShdw algn="tl" blurRad="57150" dir="2700000" dist="50800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rcRect b="25000" t="50000"/>
            <a:stretch>
              <a:fillRect/>
            </a:stretch>
          </p:blipFill>
          <p:spPr>
            <a:xfrm>
              <a:off x="5070764" y="4179160"/>
              <a:ext cx="7121236" cy="1714649"/>
            </a:xfrm>
            <a:prstGeom prst="rect">
              <a:avLst/>
            </a:prstGeom>
            <a:ln cap="sq" w="127000">
              <a:solidFill>
                <a:srgbClr val="000000"/>
              </a:solidFill>
              <a:miter lim="800000"/>
            </a:ln>
            <a:effectLst>
              <a:outerShdw algn="tl" blurRad="57150" dir="2700000" dist="508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9" name="矩形 18"/>
          <p:cNvSpPr/>
          <p:nvPr/>
        </p:nvSpPr>
        <p:spPr>
          <a:xfrm>
            <a:off x="-1" y="0"/>
            <a:ext cx="12309763" cy="72390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4493638" y="853863"/>
            <a:ext cx="4144015" cy="762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400">
                <a:solidFill>
                  <a:schemeClr val="bg1"/>
                </a:solidFill>
                <a:latin charset="0" panose="020b0503020202020204" pitchFamily="34" typeface="Agency FB"/>
              </a:rPr>
              <a:t>Carmelo Anthony</a:t>
            </a:r>
          </a:p>
        </p:txBody>
      </p:sp>
      <p:sp>
        <p:nvSpPr>
          <p:cNvPr id="21" name="矩形 20"/>
          <p:cNvSpPr/>
          <p:nvPr/>
        </p:nvSpPr>
        <p:spPr>
          <a:xfrm>
            <a:off x="5818206" y="1577585"/>
            <a:ext cx="55558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0" name="椭圆 59"/>
          <p:cNvSpPr/>
          <p:nvPr/>
        </p:nvSpPr>
        <p:spPr>
          <a:xfrm>
            <a:off x="2516085" y="2929961"/>
            <a:ext cx="1440000" cy="14400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000">
                <a:latin charset="0" panose="020b0503020202020204" pitchFamily="34" typeface="Agency FB"/>
              </a:rPr>
              <a:t>1 on 1</a:t>
            </a:r>
          </a:p>
        </p:txBody>
      </p:sp>
      <p:sp>
        <p:nvSpPr>
          <p:cNvPr id="61" name="椭圆 60"/>
          <p:cNvSpPr/>
          <p:nvPr/>
        </p:nvSpPr>
        <p:spPr>
          <a:xfrm>
            <a:off x="800842" y="3192761"/>
            <a:ext cx="914400" cy="9144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0" panose="020b0503020202020204" pitchFamily="34" typeface="Agency FB"/>
              </a:rPr>
              <a:t>Shot</a:t>
            </a:r>
          </a:p>
        </p:txBody>
      </p:sp>
      <p:sp>
        <p:nvSpPr>
          <p:cNvPr id="62" name="椭圆 61"/>
          <p:cNvSpPr/>
          <p:nvPr/>
        </p:nvSpPr>
        <p:spPr>
          <a:xfrm>
            <a:off x="4998000" y="2521500"/>
            <a:ext cx="2196000" cy="21960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600">
                <a:latin charset="0" panose="020b0503020202020204" pitchFamily="34" typeface="Agency FB"/>
              </a:rPr>
              <a:t>All-round</a:t>
            </a:r>
          </a:p>
        </p:txBody>
      </p:sp>
      <p:sp>
        <p:nvSpPr>
          <p:cNvPr id="64" name="椭圆 63"/>
          <p:cNvSpPr/>
          <p:nvPr/>
        </p:nvSpPr>
        <p:spPr>
          <a:xfrm>
            <a:off x="8229600" y="2929961"/>
            <a:ext cx="1440000" cy="14400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4000">
                <a:latin charset="0" panose="020b0503020202020204" pitchFamily="34" typeface="Agency FB"/>
              </a:rPr>
              <a:t>Slam</a:t>
            </a:r>
          </a:p>
        </p:txBody>
      </p:sp>
      <p:sp>
        <p:nvSpPr>
          <p:cNvPr id="65" name="椭圆 64"/>
          <p:cNvSpPr/>
          <p:nvPr/>
        </p:nvSpPr>
        <p:spPr>
          <a:xfrm>
            <a:off x="10705200" y="3192761"/>
            <a:ext cx="914400" cy="9144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2400">
                <a:latin charset="0" panose="020b0503020202020204" pitchFamily="34" typeface="Agency FB"/>
              </a:rPr>
              <a:t>Shot</a:t>
            </a:r>
          </a:p>
        </p:txBody>
      </p:sp>
      <p:sp>
        <p:nvSpPr>
          <p:cNvPr id="66" name="等腰三角形 65"/>
          <p:cNvSpPr/>
          <p:nvPr/>
        </p:nvSpPr>
        <p:spPr>
          <a:xfrm rot="10800000">
            <a:off x="5680024" y="-37947"/>
            <a:ext cx="831951" cy="59854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35434" y="5956999"/>
            <a:ext cx="1121132" cy="840849"/>
          </a:xfrm>
          <a:prstGeom prst="rect">
            <a:avLst/>
          </a:prstGeom>
        </p:spPr>
      </p:pic>
    </p:spTree>
    <p:extLst>
      <p:ext uri="{BB962C8B-B14F-4D97-AF65-F5344CB8AC3E}">
        <p14:creationId val="1901394892"/>
      </p:ext>
    </p:extLst>
  </p:cSld>
  <p:clrMapOvr>
    <a:masterClrMapping/>
  </p:clrMapOvr>
  <mc:AlternateContent>
    <mc:Choice Requires="p14">
      <p:transition advTm="5385" p14:dur="2000" spd="slow"/>
    </mc:Choice>
    <mc:Fallback>
      <p:transition advTm="5385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10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3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8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7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  <p:bldP grpId="0" spid="60"/>
      <p:bldP grpId="0" spid="61"/>
      <p:bldP grpId="0" spid="62"/>
      <p:bldP grpId="0" spid="64"/>
      <p:bldP grpId="0" spid="65"/>
      <p:bldP grpId="0" spid="6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-5075"/>
            <a:ext cx="12191999" cy="695906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13656" y="2908161"/>
            <a:ext cx="11364686" cy="4287201"/>
          </a:xfrm>
          <a:prstGeom prst="rect">
            <a:avLst/>
          </a:prstGeom>
          <a:solidFill>
            <a:srgbClr val="C00000">
              <a:alpha val="6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2843213"/>
            <a:ext cx="12192000" cy="6494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val="0"/>
              </a:ext>
            </a:extLst>
          </a:blip>
          <a:srcRect b="26732" r="156" t="26528"/>
          <a:stretch>
            <a:fillRect/>
          </a:stretch>
        </p:blipFill>
        <p:spPr>
          <a:xfrm>
            <a:off x="0" y="-5075"/>
            <a:ext cx="12191999" cy="2886375"/>
          </a:xfrm>
          <a:prstGeom prst="rect">
            <a:avLst/>
          </a:prstGeom>
          <a:ln cap="sq" w="127000">
            <a:solidFill>
              <a:srgbClr val="000000"/>
            </a:solidFill>
            <a:miter lim="800000"/>
          </a:ln>
          <a:effectLst>
            <a:outerShdw algn="tl" blurRad="57150" dir="2700000" dist="50800" rotWithShape="0">
              <a:srgbClr val="000000">
                <a:alpha val="40000"/>
              </a:srgb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4275529" y="2292252"/>
            <a:ext cx="3640931" cy="1285876"/>
            <a:chOff x="4417219" y="2200275"/>
            <a:chExt cx="3640931" cy="1285876"/>
          </a:xfrm>
        </p:grpSpPr>
        <p:sp>
          <p:nvSpPr>
            <p:cNvPr id="5" name="矩形 4"/>
            <p:cNvSpPr/>
            <p:nvPr/>
          </p:nvSpPr>
          <p:spPr>
            <a:xfrm>
              <a:off x="4417219" y="2200275"/>
              <a:ext cx="3640931" cy="1285876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550046" y="2441645"/>
              <a:ext cx="3464242" cy="8229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4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CONTENTS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14948" y="5782418"/>
            <a:ext cx="1562099" cy="117157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61709" y="3704093"/>
            <a:ext cx="2959814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BRAND CULTURE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312163" y="4560693"/>
            <a:ext cx="1991836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PRODUCTS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601413" y="5366411"/>
            <a:ext cx="1171694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solidFill>
                  <a:schemeClr val="bg1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STARS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270394" y="4349924"/>
            <a:ext cx="16690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5441779" y="5278540"/>
            <a:ext cx="12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521699050"/>
      </p:ext>
    </p:extLst>
  </p:cSld>
  <p:clrMapOvr>
    <a:masterClrMapping/>
  </p:clrMapOvr>
  <mc:AlternateContent>
    <mc:Choice Requires="p14">
      <p:transition advTm="5907" p14:dur="2000" spd="slow">
        <p14:ferris dir="l"/>
      </p:transition>
    </mc:Choice>
    <mc:Fallback>
      <p:transition advTm="5907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7000"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" nodeType="afterEffect" presetClass="entr" presetID="16" presetSubtype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Horizontal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8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6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4"/>
      <p:bldP grpId="0" spid="15"/>
      <p:bldP grpId="0" spid="1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71620" y="-1"/>
            <a:ext cx="482203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65989" y="1704294"/>
            <a:ext cx="5985743" cy="344941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gradFill flip="none" rotWithShape="1">
            <a:gsLst>
              <a:gs pos="9000">
                <a:schemeClr val="tx1">
                  <a:alpha val="50000"/>
                </a:schemeClr>
              </a:gs>
              <a:gs pos="57000">
                <a:schemeClr val="tx1"/>
              </a:gs>
              <a:gs pos="46000">
                <a:schemeClr val="tx1">
                  <a:alpha val="90000"/>
                </a:schemeClr>
              </a:gs>
              <a:gs pos="90000">
                <a:schemeClr val="tx1"/>
              </a:gs>
            </a:gsLst>
            <a:path path="circle">
              <a:fillToRect b="50000" l="50000" r="50000" t="50000"/>
            </a:path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文本框 26"/>
          <p:cNvSpPr txBox="1"/>
          <p:nvPr/>
        </p:nvSpPr>
        <p:spPr>
          <a:xfrm>
            <a:off x="678214" y="174705"/>
            <a:ext cx="570609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0" panose="020b0503020202020204" pitchFamily="34" typeface="Agency FB"/>
              </a:rPr>
              <a:t>ALL OVER THE WORLD</a:t>
            </a:r>
          </a:p>
        </p:txBody>
      </p:sp>
      <p:sp>
        <p:nvSpPr>
          <p:cNvPr id="28" name="矩形 27"/>
          <p:cNvSpPr/>
          <p:nvPr/>
        </p:nvSpPr>
        <p:spPr>
          <a:xfrm>
            <a:off x="438320" y="351655"/>
            <a:ext cx="239894" cy="477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83246" y="6372000"/>
            <a:ext cx="324000" cy="324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10473" y="5574547"/>
            <a:ext cx="324000" cy="32400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87539" y="3323801"/>
            <a:ext cx="1121132" cy="840849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3734473" y="5780781"/>
            <a:ext cx="463606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  <a:p>
            <a:r>
              <a:rPr altLang="zh-CN" lang="en-US" smtClean="0" sz="2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</p:txBody>
      </p:sp>
    </p:spTree>
    <p:extLst>
      <p:ext uri="{BB962C8B-B14F-4D97-AF65-F5344CB8AC3E}">
        <p14:creationId val="3338389449"/>
      </p:ext>
    </p:extLst>
  </p:cSld>
  <p:clrMapOvr>
    <a:masterClrMapping/>
  </p:clrMapOvr>
  <mc:AlternateContent>
    <mc:Choice Requires="p14">
      <p:transition advTm="4129" p14:dur="2000" spd="slow"/>
    </mc:Choice>
    <mc:Fallback>
      <p:transition advTm="4129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2" nodeType="after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  <p:bldP grpId="0" spid="28"/>
      <p:bldP grpId="0" spid="4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09" name="图片 380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" y="-21510"/>
            <a:ext cx="12192000" cy="6896361"/>
          </a:xfrm>
          <a:prstGeom prst="rect">
            <a:avLst/>
          </a:prstGeom>
          <a:solidFill>
            <a:schemeClr val="tx1">
              <a:alpha val="50000"/>
            </a:schemeClr>
          </a:solidFill>
        </p:spPr>
      </p:pic>
      <p:sp>
        <p:nvSpPr>
          <p:cNvPr id="3501" name="PA_任意多边形 3500"/>
          <p:cNvSpPr/>
          <p:nvPr>
            <p:custDataLst>
              <p:tags r:id="rId5"/>
            </p:custDataLst>
          </p:nvPr>
        </p:nvSpPr>
        <p:spPr>
          <a:xfrm>
            <a:off x="1343560" y="-793110"/>
            <a:ext cx="1950119" cy="401219"/>
          </a:xfrm>
          <a:custGeom>
            <a:rect b="0" l="0" r="0" t="0"/>
            <a:pathLst>
              <a:path h="401219" w="1950119">
                <a:moveTo>
                  <a:pt x="0" y="0"/>
                </a:moveTo>
                <a:lnTo>
                  <a:pt x="1950118" y="40121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02" name="PA_任意多边形 3501"/>
          <p:cNvSpPr/>
          <p:nvPr>
            <p:custDataLst>
              <p:tags r:id="rId6"/>
            </p:custDataLst>
          </p:nvPr>
        </p:nvSpPr>
        <p:spPr>
          <a:xfrm>
            <a:off x="3293678" y="-513187"/>
            <a:ext cx="1586227" cy="121296"/>
          </a:xfrm>
          <a:custGeom>
            <a:rect b="0" l="0" r="0" t="0"/>
            <a:pathLst>
              <a:path h="121296" w="1586227">
                <a:moveTo>
                  <a:pt x="0" y="121295"/>
                </a:moveTo>
                <a:lnTo>
                  <a:pt x="158622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03" name="PA_任意多边形 3502"/>
          <p:cNvSpPr/>
          <p:nvPr>
            <p:custDataLst>
              <p:tags r:id="rId7"/>
            </p:custDataLst>
          </p:nvPr>
        </p:nvSpPr>
        <p:spPr>
          <a:xfrm>
            <a:off x="1343560" y="-793110"/>
            <a:ext cx="3536345" cy="279924"/>
          </a:xfrm>
          <a:custGeom>
            <a:rect b="0" l="0" r="0" t="0"/>
            <a:pathLst>
              <a:path h="279924" w="3536345">
                <a:moveTo>
                  <a:pt x="0" y="0"/>
                </a:moveTo>
                <a:lnTo>
                  <a:pt x="3536344" y="27992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04" name="PA_任意多边形 3503"/>
          <p:cNvSpPr/>
          <p:nvPr>
            <p:custDataLst>
              <p:tags r:id="rId8"/>
            </p:custDataLst>
          </p:nvPr>
        </p:nvSpPr>
        <p:spPr>
          <a:xfrm>
            <a:off x="4879904" y="-513187"/>
            <a:ext cx="1222305" cy="93306"/>
          </a:xfrm>
          <a:custGeom>
            <a:rect b="0" l="0" r="0" t="0"/>
            <a:pathLst>
              <a:path h="93306" w="1222305">
                <a:moveTo>
                  <a:pt x="0" y="0"/>
                </a:moveTo>
                <a:lnTo>
                  <a:pt x="1222304" y="9330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05" name="PA_任意多边形 3504"/>
          <p:cNvSpPr/>
          <p:nvPr>
            <p:custDataLst>
              <p:tags r:id="rId9"/>
            </p:custDataLst>
          </p:nvPr>
        </p:nvSpPr>
        <p:spPr>
          <a:xfrm>
            <a:off x="6102208" y="-513187"/>
            <a:ext cx="3237732" cy="93306"/>
          </a:xfrm>
          <a:custGeom>
            <a:rect b="0" l="0" r="0" t="0"/>
            <a:pathLst>
              <a:path h="93306" w="3237732">
                <a:moveTo>
                  <a:pt x="0" y="93305"/>
                </a:moveTo>
                <a:lnTo>
                  <a:pt x="323773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06" name="PA_任意多边形 3505"/>
          <p:cNvSpPr/>
          <p:nvPr>
            <p:custDataLst>
              <p:tags r:id="rId10"/>
            </p:custDataLst>
          </p:nvPr>
        </p:nvSpPr>
        <p:spPr>
          <a:xfrm>
            <a:off x="4879904" y="-513187"/>
            <a:ext cx="4460036" cy="1"/>
          </a:xfrm>
          <a:custGeom>
            <a:rect b="0" l="0" r="0" t="0"/>
            <a:pathLst>
              <a:path h="1" w="4460036">
                <a:moveTo>
                  <a:pt x="0" y="0"/>
                </a:moveTo>
                <a:lnTo>
                  <a:pt x="4460035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07" name="PA_任意多边形 3506"/>
          <p:cNvSpPr/>
          <p:nvPr>
            <p:custDataLst>
              <p:tags r:id="rId11"/>
            </p:custDataLst>
          </p:nvPr>
        </p:nvSpPr>
        <p:spPr>
          <a:xfrm>
            <a:off x="6102208" y="-419882"/>
            <a:ext cx="1082346" cy="130633"/>
          </a:xfrm>
          <a:custGeom>
            <a:rect b="0" l="0" r="0" t="0"/>
            <a:pathLst>
              <a:path h="130633" w="1082346">
                <a:moveTo>
                  <a:pt x="0" y="0"/>
                </a:moveTo>
                <a:lnTo>
                  <a:pt x="1082345" y="13063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08" name="PA_任意多边形 3507"/>
          <p:cNvSpPr/>
          <p:nvPr>
            <p:custDataLst>
              <p:tags r:id="rId12"/>
            </p:custDataLst>
          </p:nvPr>
        </p:nvSpPr>
        <p:spPr>
          <a:xfrm>
            <a:off x="7184553" y="-513187"/>
            <a:ext cx="2155387" cy="223938"/>
          </a:xfrm>
          <a:custGeom>
            <a:rect b="0" l="0" r="0" t="0"/>
            <a:pathLst>
              <a:path h="223938" w="2155387">
                <a:moveTo>
                  <a:pt x="0" y="223937"/>
                </a:moveTo>
                <a:lnTo>
                  <a:pt x="215538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09" name="PA_任意多边形 3508"/>
          <p:cNvSpPr/>
          <p:nvPr>
            <p:custDataLst>
              <p:tags r:id="rId13"/>
            </p:custDataLst>
          </p:nvPr>
        </p:nvSpPr>
        <p:spPr>
          <a:xfrm>
            <a:off x="7184553" y="-289250"/>
            <a:ext cx="1362274" cy="93308"/>
          </a:xfrm>
          <a:custGeom>
            <a:rect b="0" l="0" r="0" t="0"/>
            <a:pathLst>
              <a:path h="93308" w="1362274">
                <a:moveTo>
                  <a:pt x="0" y="0"/>
                </a:moveTo>
                <a:lnTo>
                  <a:pt x="1362273" y="9330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0" name="PA_任意多边形 3509"/>
          <p:cNvSpPr/>
          <p:nvPr>
            <p:custDataLst>
              <p:tags r:id="rId14"/>
            </p:custDataLst>
          </p:nvPr>
        </p:nvSpPr>
        <p:spPr>
          <a:xfrm>
            <a:off x="8546826" y="-513187"/>
            <a:ext cx="793114" cy="317245"/>
          </a:xfrm>
          <a:custGeom>
            <a:rect b="0" l="0" r="0" t="0"/>
            <a:pathLst>
              <a:path h="317245" w="793114">
                <a:moveTo>
                  <a:pt x="0" y="317244"/>
                </a:moveTo>
                <a:lnTo>
                  <a:pt x="79311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1" name="PA_任意多边形 3510"/>
          <p:cNvSpPr/>
          <p:nvPr>
            <p:custDataLst>
              <p:tags r:id="rId15"/>
            </p:custDataLst>
          </p:nvPr>
        </p:nvSpPr>
        <p:spPr>
          <a:xfrm>
            <a:off x="6102208" y="-419882"/>
            <a:ext cx="1082346" cy="130633"/>
          </a:xfrm>
          <a:custGeom>
            <a:rect b="0" l="0" r="0" t="0"/>
            <a:pathLst>
              <a:path h="130633" w="1082346">
                <a:moveTo>
                  <a:pt x="1082345" y="13063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2" name="PA_任意多边形 3511"/>
          <p:cNvSpPr/>
          <p:nvPr>
            <p:custDataLst>
              <p:tags r:id="rId16"/>
            </p:custDataLst>
          </p:nvPr>
        </p:nvSpPr>
        <p:spPr>
          <a:xfrm>
            <a:off x="6102208" y="-419882"/>
            <a:ext cx="401235" cy="1184992"/>
          </a:xfrm>
          <a:custGeom>
            <a:rect b="0" l="0" r="0" t="0"/>
            <a:pathLst>
              <a:path h="1184992" w="401235">
                <a:moveTo>
                  <a:pt x="0" y="0"/>
                </a:moveTo>
                <a:lnTo>
                  <a:pt x="401234" y="118499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3" name="PA_任意多边形 3512"/>
          <p:cNvSpPr/>
          <p:nvPr>
            <p:custDataLst>
              <p:tags r:id="rId17"/>
            </p:custDataLst>
          </p:nvPr>
        </p:nvSpPr>
        <p:spPr>
          <a:xfrm>
            <a:off x="6503442" y="-289250"/>
            <a:ext cx="681112" cy="1054360"/>
          </a:xfrm>
          <a:custGeom>
            <a:rect b="0" l="0" r="0" t="0"/>
            <a:pathLst>
              <a:path h="1054360" w="681112">
                <a:moveTo>
                  <a:pt x="681111" y="0"/>
                </a:moveTo>
                <a:lnTo>
                  <a:pt x="0" y="105435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4" name="PA_任意多边形 3513"/>
          <p:cNvSpPr/>
          <p:nvPr>
            <p:custDataLst>
              <p:tags r:id="rId18"/>
            </p:custDataLst>
          </p:nvPr>
        </p:nvSpPr>
        <p:spPr>
          <a:xfrm>
            <a:off x="13034862" y="653142"/>
            <a:ext cx="139960" cy="2174037"/>
          </a:xfrm>
          <a:custGeom>
            <a:rect b="0" l="0" r="0" t="0"/>
            <a:pathLst>
              <a:path h="2174037" w="139960">
                <a:moveTo>
                  <a:pt x="139959" y="2174036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5" name="PA_任意多边形 3514"/>
          <p:cNvSpPr/>
          <p:nvPr>
            <p:custDataLst>
              <p:tags r:id="rId19"/>
            </p:custDataLst>
          </p:nvPr>
        </p:nvSpPr>
        <p:spPr>
          <a:xfrm>
            <a:off x="12848241" y="653142"/>
            <a:ext cx="186622" cy="1073024"/>
          </a:xfrm>
          <a:custGeom>
            <a:rect b="0" l="0" r="0" t="0"/>
            <a:pathLst>
              <a:path h="1073024" w="186622">
                <a:moveTo>
                  <a:pt x="186621" y="0"/>
                </a:moveTo>
                <a:lnTo>
                  <a:pt x="0" y="107302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6" name="PA_任意多边形 3515"/>
          <p:cNvSpPr/>
          <p:nvPr>
            <p:custDataLst>
              <p:tags r:id="rId20"/>
            </p:custDataLst>
          </p:nvPr>
        </p:nvSpPr>
        <p:spPr>
          <a:xfrm>
            <a:off x="12848241" y="1726165"/>
            <a:ext cx="326581" cy="1101014"/>
          </a:xfrm>
          <a:custGeom>
            <a:rect b="0" l="0" r="0" t="0"/>
            <a:pathLst>
              <a:path h="1101014" w="326581">
                <a:moveTo>
                  <a:pt x="326580" y="1101013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7" name="PA_任意多边形 3516"/>
          <p:cNvSpPr/>
          <p:nvPr>
            <p:custDataLst>
              <p:tags r:id="rId21"/>
            </p:custDataLst>
          </p:nvPr>
        </p:nvSpPr>
        <p:spPr>
          <a:xfrm>
            <a:off x="1343560" y="-793110"/>
            <a:ext cx="1950119" cy="401219"/>
          </a:xfrm>
          <a:custGeom>
            <a:rect b="0" l="0" r="0" t="0"/>
            <a:pathLst>
              <a:path h="401219" w="1950119">
                <a:moveTo>
                  <a:pt x="1950118" y="40121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8" name="PA_任意多边形 3517"/>
          <p:cNvSpPr/>
          <p:nvPr>
            <p:custDataLst>
              <p:tags r:id="rId22"/>
            </p:custDataLst>
          </p:nvPr>
        </p:nvSpPr>
        <p:spPr>
          <a:xfrm>
            <a:off x="1343560" y="-793110"/>
            <a:ext cx="933122" cy="1735541"/>
          </a:xfrm>
          <a:custGeom>
            <a:rect b="0" l="0" r="0" t="0"/>
            <a:pathLst>
              <a:path h="1735541" w="933122">
                <a:moveTo>
                  <a:pt x="0" y="0"/>
                </a:moveTo>
                <a:lnTo>
                  <a:pt x="933121" y="173554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19" name="PA_任意多边形 3518"/>
          <p:cNvSpPr/>
          <p:nvPr>
            <p:custDataLst>
              <p:tags r:id="rId23"/>
            </p:custDataLst>
          </p:nvPr>
        </p:nvSpPr>
        <p:spPr>
          <a:xfrm>
            <a:off x="2276681" y="-391892"/>
            <a:ext cx="1016998" cy="1334323"/>
          </a:xfrm>
          <a:custGeom>
            <a:rect b="0" l="0" r="0" t="0"/>
            <a:pathLst>
              <a:path h="1334323" w="1016998">
                <a:moveTo>
                  <a:pt x="1016997" y="0"/>
                </a:moveTo>
                <a:lnTo>
                  <a:pt x="0" y="133432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0" name="PA_任意多边形 3519"/>
          <p:cNvSpPr/>
          <p:nvPr>
            <p:custDataLst>
              <p:tags r:id="rId24"/>
            </p:custDataLst>
          </p:nvPr>
        </p:nvSpPr>
        <p:spPr>
          <a:xfrm>
            <a:off x="7184553" y="-289250"/>
            <a:ext cx="1362274" cy="93308"/>
          </a:xfrm>
          <a:custGeom>
            <a:rect b="0" l="0" r="0" t="0"/>
            <a:pathLst>
              <a:path h="93308" w="1362274">
                <a:moveTo>
                  <a:pt x="1362273" y="9330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1" name="PA_任意多边形 3520"/>
          <p:cNvSpPr/>
          <p:nvPr>
            <p:custDataLst>
              <p:tags r:id="rId25"/>
            </p:custDataLst>
          </p:nvPr>
        </p:nvSpPr>
        <p:spPr>
          <a:xfrm>
            <a:off x="7184553" y="-289250"/>
            <a:ext cx="1091703" cy="1026369"/>
          </a:xfrm>
          <a:custGeom>
            <a:rect b="0" l="0" r="0" t="0"/>
            <a:pathLst>
              <a:path h="1026369" w="1091703">
                <a:moveTo>
                  <a:pt x="0" y="0"/>
                </a:moveTo>
                <a:lnTo>
                  <a:pt x="1091702" y="102636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2" name="PA_任意多边形 3521"/>
          <p:cNvSpPr/>
          <p:nvPr>
            <p:custDataLst>
              <p:tags r:id="rId26"/>
            </p:custDataLst>
          </p:nvPr>
        </p:nvSpPr>
        <p:spPr>
          <a:xfrm>
            <a:off x="8276255" y="-195943"/>
            <a:ext cx="270572" cy="933062"/>
          </a:xfrm>
          <a:custGeom>
            <a:rect b="0" l="0" r="0" t="0"/>
            <a:pathLst>
              <a:path h="933061" w="270572">
                <a:moveTo>
                  <a:pt x="270571" y="0"/>
                </a:moveTo>
                <a:lnTo>
                  <a:pt x="0" y="93306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3" name="PA_任意多边形 3522"/>
          <p:cNvSpPr/>
          <p:nvPr>
            <p:custDataLst>
              <p:tags r:id="rId27"/>
            </p:custDataLst>
          </p:nvPr>
        </p:nvSpPr>
        <p:spPr>
          <a:xfrm>
            <a:off x="6503442" y="737118"/>
            <a:ext cx="1772814" cy="27992"/>
          </a:xfrm>
          <a:custGeom>
            <a:rect b="0" l="0" r="0" t="0"/>
            <a:pathLst>
              <a:path h="27992" w="1772813">
                <a:moveTo>
                  <a:pt x="0" y="27991"/>
                </a:moveTo>
                <a:lnTo>
                  <a:pt x="177281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4" name="PA_任意多边形 3523"/>
          <p:cNvSpPr/>
          <p:nvPr>
            <p:custDataLst>
              <p:tags r:id="rId28"/>
            </p:custDataLst>
          </p:nvPr>
        </p:nvSpPr>
        <p:spPr>
          <a:xfrm>
            <a:off x="9339939" y="-513187"/>
            <a:ext cx="1548882" cy="74648"/>
          </a:xfrm>
          <a:custGeom>
            <a:rect b="0" l="0" r="0" t="0"/>
            <a:pathLst>
              <a:path h="74648" w="1548882">
                <a:moveTo>
                  <a:pt x="1548881" y="7464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5" name="PA_任意多边形 3524"/>
          <p:cNvSpPr/>
          <p:nvPr>
            <p:custDataLst>
              <p:tags r:id="rId29"/>
            </p:custDataLst>
          </p:nvPr>
        </p:nvSpPr>
        <p:spPr>
          <a:xfrm>
            <a:off x="9339939" y="-513187"/>
            <a:ext cx="699786" cy="1474260"/>
          </a:xfrm>
          <a:custGeom>
            <a:rect b="0" l="0" r="0" t="0"/>
            <a:pathLst>
              <a:path h="1474260" w="699786">
                <a:moveTo>
                  <a:pt x="0" y="0"/>
                </a:moveTo>
                <a:lnTo>
                  <a:pt x="699785" y="147425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6" name="PA_任意多边形 3525"/>
          <p:cNvSpPr/>
          <p:nvPr>
            <p:custDataLst>
              <p:tags r:id="rId30"/>
            </p:custDataLst>
          </p:nvPr>
        </p:nvSpPr>
        <p:spPr>
          <a:xfrm>
            <a:off x="10039724" y="-438540"/>
            <a:ext cx="849097" cy="1399613"/>
          </a:xfrm>
          <a:custGeom>
            <a:rect b="0" l="0" r="0" t="0"/>
            <a:pathLst>
              <a:path h="1399613" w="849097">
                <a:moveTo>
                  <a:pt x="849096" y="0"/>
                </a:moveTo>
                <a:lnTo>
                  <a:pt x="0" y="139961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7" name="PA_任意多边形 3526"/>
          <p:cNvSpPr/>
          <p:nvPr>
            <p:custDataLst>
              <p:tags r:id="rId31"/>
            </p:custDataLst>
          </p:nvPr>
        </p:nvSpPr>
        <p:spPr>
          <a:xfrm>
            <a:off x="8546826" y="-513187"/>
            <a:ext cx="793114" cy="317245"/>
          </a:xfrm>
          <a:custGeom>
            <a:rect b="0" l="0" r="0" t="0"/>
            <a:pathLst>
              <a:path h="317245" w="793114">
                <a:moveTo>
                  <a:pt x="793113" y="0"/>
                </a:moveTo>
                <a:lnTo>
                  <a:pt x="0" y="31724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8" name="PA_任意多边形 3527"/>
          <p:cNvSpPr/>
          <p:nvPr>
            <p:custDataLst>
              <p:tags r:id="rId32"/>
            </p:custDataLst>
          </p:nvPr>
        </p:nvSpPr>
        <p:spPr>
          <a:xfrm>
            <a:off x="8546826" y="-195943"/>
            <a:ext cx="1492899" cy="1157016"/>
          </a:xfrm>
          <a:custGeom>
            <a:rect b="0" l="0" r="0" t="0"/>
            <a:pathLst>
              <a:path h="1157016" w="1492899">
                <a:moveTo>
                  <a:pt x="0" y="0"/>
                </a:moveTo>
                <a:lnTo>
                  <a:pt x="1492898" y="115701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29" name="PA_任意多边形 3528"/>
          <p:cNvSpPr/>
          <p:nvPr>
            <p:custDataLst>
              <p:tags r:id="rId33"/>
            </p:custDataLst>
          </p:nvPr>
        </p:nvSpPr>
        <p:spPr>
          <a:xfrm>
            <a:off x="8276255" y="737118"/>
            <a:ext cx="1763470" cy="223955"/>
          </a:xfrm>
          <a:custGeom>
            <a:rect b="0" l="0" r="0" t="0"/>
            <a:pathLst>
              <a:path h="223953" w="1763470">
                <a:moveTo>
                  <a:pt x="0" y="0"/>
                </a:moveTo>
                <a:lnTo>
                  <a:pt x="1763469" y="22395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0" name="PA_任意多边形 3529"/>
          <p:cNvSpPr/>
          <p:nvPr>
            <p:custDataLst>
              <p:tags r:id="rId34"/>
            </p:custDataLst>
          </p:nvPr>
        </p:nvSpPr>
        <p:spPr>
          <a:xfrm>
            <a:off x="8276255" y="737118"/>
            <a:ext cx="1623511" cy="1390263"/>
          </a:xfrm>
          <a:custGeom>
            <a:rect b="0" l="0" r="0" t="0"/>
            <a:pathLst>
              <a:path h="1390263" w="1623511">
                <a:moveTo>
                  <a:pt x="0" y="0"/>
                </a:moveTo>
                <a:lnTo>
                  <a:pt x="1623510" y="139026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1" name="PA_任意多边形 3530"/>
          <p:cNvSpPr/>
          <p:nvPr>
            <p:custDataLst>
              <p:tags r:id="rId35"/>
            </p:custDataLst>
          </p:nvPr>
        </p:nvSpPr>
        <p:spPr>
          <a:xfrm>
            <a:off x="9899765" y="961072"/>
            <a:ext cx="139960" cy="1166309"/>
          </a:xfrm>
          <a:custGeom>
            <a:rect b="0" l="0" r="0" t="0"/>
            <a:pathLst>
              <a:path h="1166309" w="139960">
                <a:moveTo>
                  <a:pt x="0" y="1166308"/>
                </a:moveTo>
                <a:lnTo>
                  <a:pt x="13995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2" name="PA_任意多边形 3531"/>
          <p:cNvSpPr/>
          <p:nvPr>
            <p:custDataLst>
              <p:tags r:id="rId36"/>
            </p:custDataLst>
          </p:nvPr>
        </p:nvSpPr>
        <p:spPr>
          <a:xfrm>
            <a:off x="13174821" y="2827178"/>
            <a:ext cx="139960" cy="1129010"/>
          </a:xfrm>
          <a:custGeom>
            <a:rect b="0" l="0" r="0" t="0"/>
            <a:pathLst>
              <a:path h="1129010" w="139960">
                <a:moveTo>
                  <a:pt x="139959" y="112900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3" name="PA_任意多边形 3532"/>
          <p:cNvSpPr/>
          <p:nvPr>
            <p:custDataLst>
              <p:tags r:id="rId37"/>
            </p:custDataLst>
          </p:nvPr>
        </p:nvSpPr>
        <p:spPr>
          <a:xfrm>
            <a:off x="10608894" y="2827178"/>
            <a:ext cx="2565928" cy="676490"/>
          </a:xfrm>
          <a:custGeom>
            <a:rect b="0" l="0" r="0" t="0"/>
            <a:pathLst>
              <a:path h="676490" w="2565928">
                <a:moveTo>
                  <a:pt x="2565927" y="0"/>
                </a:moveTo>
                <a:lnTo>
                  <a:pt x="0" y="67648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4" name="PA_任意多边形 3533"/>
          <p:cNvSpPr/>
          <p:nvPr>
            <p:custDataLst>
              <p:tags r:id="rId38"/>
            </p:custDataLst>
          </p:nvPr>
        </p:nvSpPr>
        <p:spPr>
          <a:xfrm>
            <a:off x="10608894" y="3503667"/>
            <a:ext cx="2705887" cy="452521"/>
          </a:xfrm>
          <a:custGeom>
            <a:rect b="0" l="0" r="0" t="0"/>
            <a:pathLst>
              <a:path h="452521" w="2705887">
                <a:moveTo>
                  <a:pt x="2705886" y="45252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5" name="PA_任意多边形 3534"/>
          <p:cNvSpPr/>
          <p:nvPr>
            <p:custDataLst>
              <p:tags r:id="rId39"/>
            </p:custDataLst>
          </p:nvPr>
        </p:nvSpPr>
        <p:spPr>
          <a:xfrm>
            <a:off x="8556173" y="2127380"/>
            <a:ext cx="1343593" cy="1488236"/>
          </a:xfrm>
          <a:custGeom>
            <a:rect b="0" l="0" r="0" t="0"/>
            <a:pathLst>
              <a:path h="1488236" w="1343593">
                <a:moveTo>
                  <a:pt x="1343592" y="0"/>
                </a:moveTo>
                <a:lnTo>
                  <a:pt x="0" y="148823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6" name="PA_任意多边形 3535"/>
          <p:cNvSpPr/>
          <p:nvPr>
            <p:custDataLst>
              <p:tags r:id="rId40"/>
            </p:custDataLst>
          </p:nvPr>
        </p:nvSpPr>
        <p:spPr>
          <a:xfrm>
            <a:off x="8556173" y="3503667"/>
            <a:ext cx="2052722" cy="111949"/>
          </a:xfrm>
          <a:custGeom>
            <a:rect b="0" l="0" r="0" t="0"/>
            <a:pathLst>
              <a:path h="111947" w="2052722">
                <a:moveTo>
                  <a:pt x="0" y="111948"/>
                </a:moveTo>
                <a:lnTo>
                  <a:pt x="205272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7" name="PA_任意多边形 3536"/>
          <p:cNvSpPr/>
          <p:nvPr>
            <p:custDataLst>
              <p:tags r:id="rId41"/>
            </p:custDataLst>
          </p:nvPr>
        </p:nvSpPr>
        <p:spPr>
          <a:xfrm>
            <a:off x="9899765" y="2127380"/>
            <a:ext cx="709130" cy="1376288"/>
          </a:xfrm>
          <a:custGeom>
            <a:rect b="0" l="0" r="0" t="0"/>
            <a:pathLst>
              <a:path h="1376288" w="709130">
                <a:moveTo>
                  <a:pt x="0" y="0"/>
                </a:moveTo>
                <a:lnTo>
                  <a:pt x="709129" y="137628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8" name="PA_任意多边形 3537"/>
          <p:cNvSpPr/>
          <p:nvPr>
            <p:custDataLst>
              <p:tags r:id="rId42"/>
            </p:custDataLst>
          </p:nvPr>
        </p:nvSpPr>
        <p:spPr>
          <a:xfrm>
            <a:off x="12960200" y="3956187"/>
            <a:ext cx="354581" cy="1184992"/>
          </a:xfrm>
          <a:custGeom>
            <a:rect b="0" l="0" r="0" t="0"/>
            <a:pathLst>
              <a:path h="1184992" w="354581">
                <a:moveTo>
                  <a:pt x="354580" y="0"/>
                </a:moveTo>
                <a:lnTo>
                  <a:pt x="0" y="118499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39" name="PA_任意多边形 3538"/>
          <p:cNvSpPr/>
          <p:nvPr>
            <p:custDataLst>
              <p:tags r:id="rId43"/>
            </p:custDataLst>
          </p:nvPr>
        </p:nvSpPr>
        <p:spPr>
          <a:xfrm>
            <a:off x="12698943" y="5141178"/>
            <a:ext cx="261258" cy="1716823"/>
          </a:xfrm>
          <a:custGeom>
            <a:rect b="0" l="0" r="0" t="0"/>
            <a:pathLst>
              <a:path h="1716823" w="261258">
                <a:moveTo>
                  <a:pt x="261257" y="0"/>
                </a:moveTo>
                <a:lnTo>
                  <a:pt x="0" y="171682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0" name="PA_任意多边形 3539"/>
          <p:cNvSpPr/>
          <p:nvPr>
            <p:custDataLst>
              <p:tags r:id="rId44"/>
            </p:custDataLst>
          </p:nvPr>
        </p:nvSpPr>
        <p:spPr>
          <a:xfrm>
            <a:off x="12698943" y="3956187"/>
            <a:ext cx="615838" cy="2901814"/>
          </a:xfrm>
          <a:custGeom>
            <a:rect b="0" l="0" r="0" t="0"/>
            <a:pathLst>
              <a:path h="2901814" w="615838">
                <a:moveTo>
                  <a:pt x="615837" y="0"/>
                </a:moveTo>
                <a:lnTo>
                  <a:pt x="0" y="290181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1" name="PA_任意多边形 3540"/>
          <p:cNvSpPr/>
          <p:nvPr>
            <p:custDataLst>
              <p:tags r:id="rId45"/>
            </p:custDataLst>
          </p:nvPr>
        </p:nvSpPr>
        <p:spPr>
          <a:xfrm>
            <a:off x="3293678" y="-513187"/>
            <a:ext cx="1586227" cy="121296"/>
          </a:xfrm>
          <a:custGeom>
            <a:rect b="0" l="0" r="0" t="0"/>
            <a:pathLst>
              <a:path h="121296" w="1586227">
                <a:moveTo>
                  <a:pt x="1586226" y="0"/>
                </a:moveTo>
                <a:lnTo>
                  <a:pt x="0" y="12129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2" name="PA_任意多边形 3541"/>
          <p:cNvSpPr/>
          <p:nvPr>
            <p:custDataLst>
              <p:tags r:id="rId46"/>
            </p:custDataLst>
          </p:nvPr>
        </p:nvSpPr>
        <p:spPr>
          <a:xfrm>
            <a:off x="3293678" y="-391892"/>
            <a:ext cx="223972" cy="905075"/>
          </a:xfrm>
          <a:custGeom>
            <a:rect b="0" l="0" r="0" t="0"/>
            <a:pathLst>
              <a:path h="905075" w="223972">
                <a:moveTo>
                  <a:pt x="0" y="0"/>
                </a:moveTo>
                <a:lnTo>
                  <a:pt x="223971" y="90507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3" name="PA_任意多边形 3542"/>
          <p:cNvSpPr/>
          <p:nvPr>
            <p:custDataLst>
              <p:tags r:id="rId47"/>
            </p:custDataLst>
          </p:nvPr>
        </p:nvSpPr>
        <p:spPr>
          <a:xfrm>
            <a:off x="3517649" y="-513187"/>
            <a:ext cx="1362256" cy="1026370"/>
          </a:xfrm>
          <a:custGeom>
            <a:rect b="0" l="0" r="0" t="0"/>
            <a:pathLst>
              <a:path h="1026370" w="1362256">
                <a:moveTo>
                  <a:pt x="1362255" y="0"/>
                </a:moveTo>
                <a:lnTo>
                  <a:pt x="0" y="102636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4" name="PA_任意多边形 3543"/>
          <p:cNvSpPr/>
          <p:nvPr>
            <p:custDataLst>
              <p:tags r:id="rId48"/>
            </p:custDataLst>
          </p:nvPr>
        </p:nvSpPr>
        <p:spPr>
          <a:xfrm>
            <a:off x="2276681" y="513182"/>
            <a:ext cx="1240969" cy="429249"/>
          </a:xfrm>
          <a:custGeom>
            <a:rect b="0" l="0" r="0" t="0"/>
            <a:pathLst>
              <a:path h="429249" w="1240969">
                <a:moveTo>
                  <a:pt x="0" y="429248"/>
                </a:moveTo>
                <a:lnTo>
                  <a:pt x="124096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5" name="PA_任意多边形 3544"/>
          <p:cNvSpPr/>
          <p:nvPr>
            <p:custDataLst>
              <p:tags r:id="rId49"/>
            </p:custDataLst>
          </p:nvPr>
        </p:nvSpPr>
        <p:spPr>
          <a:xfrm>
            <a:off x="12960200" y="3956187"/>
            <a:ext cx="354581" cy="1184992"/>
          </a:xfrm>
          <a:custGeom>
            <a:rect b="0" l="0" r="0" t="0"/>
            <a:pathLst>
              <a:path h="1184992" w="354581">
                <a:moveTo>
                  <a:pt x="0" y="1184991"/>
                </a:moveTo>
                <a:lnTo>
                  <a:pt x="35458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6" name="PA_任意多边形 3545"/>
          <p:cNvSpPr/>
          <p:nvPr>
            <p:custDataLst>
              <p:tags r:id="rId50"/>
            </p:custDataLst>
          </p:nvPr>
        </p:nvSpPr>
        <p:spPr>
          <a:xfrm>
            <a:off x="11047429" y="3956187"/>
            <a:ext cx="2267352" cy="895765"/>
          </a:xfrm>
          <a:custGeom>
            <a:rect b="0" l="0" r="0" t="0"/>
            <a:pathLst>
              <a:path h="895765" w="2267352">
                <a:moveTo>
                  <a:pt x="2267351" y="0"/>
                </a:moveTo>
                <a:lnTo>
                  <a:pt x="0" y="89576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7" name="PA_任意多边形 3546"/>
          <p:cNvSpPr/>
          <p:nvPr>
            <p:custDataLst>
              <p:tags r:id="rId51"/>
            </p:custDataLst>
          </p:nvPr>
        </p:nvSpPr>
        <p:spPr>
          <a:xfrm>
            <a:off x="11047429" y="4851951"/>
            <a:ext cx="1912772" cy="289228"/>
          </a:xfrm>
          <a:custGeom>
            <a:rect b="0" l="0" r="0" t="0"/>
            <a:pathLst>
              <a:path h="289228" w="1912772">
                <a:moveTo>
                  <a:pt x="1912771" y="28922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8" name="PA_任意多边形 3547"/>
          <p:cNvSpPr/>
          <p:nvPr>
            <p:custDataLst>
              <p:tags r:id="rId52"/>
            </p:custDataLst>
          </p:nvPr>
        </p:nvSpPr>
        <p:spPr>
          <a:xfrm>
            <a:off x="10608894" y="3503667"/>
            <a:ext cx="438536" cy="1348285"/>
          </a:xfrm>
          <a:custGeom>
            <a:rect b="0" l="0" r="0" t="0"/>
            <a:pathLst>
              <a:path h="1348285" w="438536">
                <a:moveTo>
                  <a:pt x="0" y="0"/>
                </a:moveTo>
                <a:lnTo>
                  <a:pt x="438535" y="134828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49" name="PA_任意多边形 3548"/>
          <p:cNvSpPr/>
          <p:nvPr>
            <p:custDataLst>
              <p:tags r:id="rId53"/>
            </p:custDataLst>
          </p:nvPr>
        </p:nvSpPr>
        <p:spPr>
          <a:xfrm>
            <a:off x="4879904" y="-513187"/>
            <a:ext cx="1222305" cy="93306"/>
          </a:xfrm>
          <a:custGeom>
            <a:rect b="0" l="0" r="0" t="0"/>
            <a:pathLst>
              <a:path h="93306" w="1222305">
                <a:moveTo>
                  <a:pt x="1222304" y="9330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0" name="PA_任意多边形 3549"/>
          <p:cNvSpPr/>
          <p:nvPr>
            <p:custDataLst>
              <p:tags r:id="rId54"/>
            </p:custDataLst>
          </p:nvPr>
        </p:nvSpPr>
        <p:spPr>
          <a:xfrm>
            <a:off x="4730610" y="-513187"/>
            <a:ext cx="149295" cy="1810163"/>
          </a:xfrm>
          <a:custGeom>
            <a:rect b="0" l="0" r="0" t="0"/>
            <a:pathLst>
              <a:path h="1810163" w="149295">
                <a:moveTo>
                  <a:pt x="149294" y="0"/>
                </a:moveTo>
                <a:lnTo>
                  <a:pt x="0" y="181016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1" name="PA_任意多边形 3550"/>
          <p:cNvSpPr/>
          <p:nvPr>
            <p:custDataLst>
              <p:tags r:id="rId55"/>
            </p:custDataLst>
          </p:nvPr>
        </p:nvSpPr>
        <p:spPr>
          <a:xfrm>
            <a:off x="4730610" y="-419882"/>
            <a:ext cx="1371599" cy="1716858"/>
          </a:xfrm>
          <a:custGeom>
            <a:rect b="0" l="0" r="0" t="0"/>
            <a:pathLst>
              <a:path h="1716856" w="1371599">
                <a:moveTo>
                  <a:pt x="1371598" y="0"/>
                </a:moveTo>
                <a:lnTo>
                  <a:pt x="0" y="171685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2" name="PA_任意多边形 3551"/>
          <p:cNvSpPr/>
          <p:nvPr>
            <p:custDataLst>
              <p:tags r:id="rId56"/>
            </p:custDataLst>
          </p:nvPr>
        </p:nvSpPr>
        <p:spPr>
          <a:xfrm>
            <a:off x="6102208" y="-419882"/>
            <a:ext cx="401235" cy="1184992"/>
          </a:xfrm>
          <a:custGeom>
            <a:rect b="0" l="0" r="0" t="0"/>
            <a:pathLst>
              <a:path h="1184992" w="401235">
                <a:moveTo>
                  <a:pt x="401234" y="118499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3" name="PA_任意多边形 3552"/>
          <p:cNvSpPr/>
          <p:nvPr>
            <p:custDataLst>
              <p:tags r:id="rId57"/>
            </p:custDataLst>
          </p:nvPr>
        </p:nvSpPr>
        <p:spPr>
          <a:xfrm>
            <a:off x="4730610" y="765109"/>
            <a:ext cx="1772833" cy="531867"/>
          </a:xfrm>
          <a:custGeom>
            <a:rect b="0" l="0" r="0" t="0"/>
            <a:pathLst>
              <a:path h="531867" w="1772833">
                <a:moveTo>
                  <a:pt x="1772832" y="0"/>
                </a:moveTo>
                <a:lnTo>
                  <a:pt x="0" y="53186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4" name="PA_任意多边形 3553"/>
          <p:cNvSpPr/>
          <p:nvPr>
            <p:custDataLst>
              <p:tags r:id="rId58"/>
            </p:custDataLst>
          </p:nvPr>
        </p:nvSpPr>
        <p:spPr>
          <a:xfrm>
            <a:off x="3517649" y="513182"/>
            <a:ext cx="1212962" cy="783794"/>
          </a:xfrm>
          <a:custGeom>
            <a:rect b="0" l="0" r="0" t="0"/>
            <a:pathLst>
              <a:path h="783794" w="1212962">
                <a:moveTo>
                  <a:pt x="0" y="0"/>
                </a:moveTo>
                <a:lnTo>
                  <a:pt x="1212961" y="78379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5" name="PA_任意多边形 3554"/>
          <p:cNvSpPr/>
          <p:nvPr>
            <p:custDataLst>
              <p:tags r:id="rId59"/>
            </p:custDataLst>
          </p:nvPr>
        </p:nvSpPr>
        <p:spPr>
          <a:xfrm>
            <a:off x="1623478" y="942430"/>
            <a:ext cx="653204" cy="1166294"/>
          </a:xfrm>
          <a:custGeom>
            <a:rect b="0" l="0" r="0" t="0"/>
            <a:pathLst>
              <a:path h="1166294" w="653204">
                <a:moveTo>
                  <a:pt x="653203" y="0"/>
                </a:moveTo>
                <a:lnTo>
                  <a:pt x="0" y="116629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6" name="PA_任意多边形 3555"/>
          <p:cNvSpPr/>
          <p:nvPr>
            <p:custDataLst>
              <p:tags r:id="rId60"/>
            </p:custDataLst>
          </p:nvPr>
        </p:nvSpPr>
        <p:spPr>
          <a:xfrm>
            <a:off x="1623478" y="2006084"/>
            <a:ext cx="1530242" cy="102640"/>
          </a:xfrm>
          <a:custGeom>
            <a:rect b="0" l="0" r="0" t="0"/>
            <a:pathLst>
              <a:path h="102640" w="1530242">
                <a:moveTo>
                  <a:pt x="0" y="102639"/>
                </a:moveTo>
                <a:lnTo>
                  <a:pt x="153024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7" name="PA_任意多边形 3556"/>
          <p:cNvSpPr/>
          <p:nvPr>
            <p:custDataLst>
              <p:tags r:id="rId61"/>
            </p:custDataLst>
          </p:nvPr>
        </p:nvSpPr>
        <p:spPr>
          <a:xfrm>
            <a:off x="2276681" y="942430"/>
            <a:ext cx="877039" cy="1063655"/>
          </a:xfrm>
          <a:custGeom>
            <a:rect b="0" l="0" r="0" t="0"/>
            <a:pathLst>
              <a:path h="1063655" w="877039">
                <a:moveTo>
                  <a:pt x="0" y="0"/>
                </a:moveTo>
                <a:lnTo>
                  <a:pt x="877038" y="106365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8" name="PA_任意多边形 3557"/>
          <p:cNvSpPr/>
          <p:nvPr>
            <p:custDataLst>
              <p:tags r:id="rId62"/>
            </p:custDataLst>
          </p:nvPr>
        </p:nvSpPr>
        <p:spPr>
          <a:xfrm>
            <a:off x="2276681" y="513182"/>
            <a:ext cx="1240969" cy="429249"/>
          </a:xfrm>
          <a:custGeom>
            <a:rect b="0" l="0" r="0" t="0"/>
            <a:pathLst>
              <a:path h="429249" w="1240969">
                <a:moveTo>
                  <a:pt x="1240968" y="0"/>
                </a:moveTo>
                <a:lnTo>
                  <a:pt x="0" y="42924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59" name="PA_任意多边形 3558"/>
          <p:cNvSpPr/>
          <p:nvPr>
            <p:custDataLst>
              <p:tags r:id="rId63"/>
            </p:custDataLst>
          </p:nvPr>
        </p:nvSpPr>
        <p:spPr>
          <a:xfrm>
            <a:off x="3153719" y="513182"/>
            <a:ext cx="363931" cy="1492903"/>
          </a:xfrm>
          <a:custGeom>
            <a:rect b="0" l="0" r="0" t="0"/>
            <a:pathLst>
              <a:path h="1492903" w="363931">
                <a:moveTo>
                  <a:pt x="363930" y="0"/>
                </a:moveTo>
                <a:lnTo>
                  <a:pt x="0" y="149290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0" name="PA_任意多边形 3559"/>
          <p:cNvSpPr/>
          <p:nvPr>
            <p:custDataLst>
              <p:tags r:id="rId64"/>
            </p:custDataLst>
          </p:nvPr>
        </p:nvSpPr>
        <p:spPr>
          <a:xfrm>
            <a:off x="3517649" y="513182"/>
            <a:ext cx="1212962" cy="783794"/>
          </a:xfrm>
          <a:custGeom>
            <a:rect b="0" l="0" r="0" t="0"/>
            <a:pathLst>
              <a:path h="783794" w="1212962">
                <a:moveTo>
                  <a:pt x="1212961" y="783793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1" name="PA_任意多边形 3560"/>
          <p:cNvSpPr/>
          <p:nvPr>
            <p:custDataLst>
              <p:tags r:id="rId65"/>
            </p:custDataLst>
          </p:nvPr>
        </p:nvSpPr>
        <p:spPr>
          <a:xfrm>
            <a:off x="3153719" y="1296975"/>
            <a:ext cx="1576892" cy="709110"/>
          </a:xfrm>
          <a:custGeom>
            <a:rect b="0" l="0" r="0" t="0"/>
            <a:pathLst>
              <a:path h="709110" w="1576892">
                <a:moveTo>
                  <a:pt x="1576891" y="0"/>
                </a:moveTo>
                <a:lnTo>
                  <a:pt x="0" y="70910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2" name="PA_任意多边形 3561"/>
          <p:cNvSpPr/>
          <p:nvPr>
            <p:custDataLst>
              <p:tags r:id="rId66"/>
            </p:custDataLst>
          </p:nvPr>
        </p:nvSpPr>
        <p:spPr>
          <a:xfrm>
            <a:off x="8826744" y="7427173"/>
            <a:ext cx="1315625" cy="391883"/>
          </a:xfrm>
          <a:custGeom>
            <a:rect b="0" l="0" r="0" t="0"/>
            <a:pathLst>
              <a:path h="391883" w="1315625">
                <a:moveTo>
                  <a:pt x="1315624" y="39188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3" name="PA_任意多边形 3562"/>
          <p:cNvSpPr/>
          <p:nvPr>
            <p:custDataLst>
              <p:tags r:id="rId67"/>
            </p:custDataLst>
          </p:nvPr>
        </p:nvSpPr>
        <p:spPr>
          <a:xfrm>
            <a:off x="6382126" y="7427173"/>
            <a:ext cx="2444619" cy="345235"/>
          </a:xfrm>
          <a:custGeom>
            <a:rect b="0" l="0" r="0" t="0"/>
            <a:pathLst>
              <a:path h="345235" w="2444619">
                <a:moveTo>
                  <a:pt x="2444618" y="0"/>
                </a:moveTo>
                <a:lnTo>
                  <a:pt x="0" y="34523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4" name="PA_任意多边形 3563"/>
          <p:cNvSpPr/>
          <p:nvPr>
            <p:custDataLst>
              <p:tags r:id="rId68"/>
            </p:custDataLst>
          </p:nvPr>
        </p:nvSpPr>
        <p:spPr>
          <a:xfrm>
            <a:off x="6382126" y="7772407"/>
            <a:ext cx="3760243" cy="46649"/>
          </a:xfrm>
          <a:custGeom>
            <a:rect b="0" l="0" r="0" t="0"/>
            <a:pathLst>
              <a:path h="46649" w="3760242">
                <a:moveTo>
                  <a:pt x="3760242" y="4664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5" name="PA_任意多边形 3564"/>
          <p:cNvSpPr/>
          <p:nvPr>
            <p:custDataLst>
              <p:tags r:id="rId69"/>
            </p:custDataLst>
          </p:nvPr>
        </p:nvSpPr>
        <p:spPr>
          <a:xfrm>
            <a:off x="7399149" y="7427173"/>
            <a:ext cx="1427596" cy="1"/>
          </a:xfrm>
          <a:custGeom>
            <a:rect b="0" l="0" r="0" t="0"/>
            <a:pathLst>
              <a:path h="1" w="1427596">
                <a:moveTo>
                  <a:pt x="1427595" y="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6" name="PA_任意多边形 3565"/>
          <p:cNvSpPr/>
          <p:nvPr>
            <p:custDataLst>
              <p:tags r:id="rId70"/>
            </p:custDataLst>
          </p:nvPr>
        </p:nvSpPr>
        <p:spPr>
          <a:xfrm>
            <a:off x="6382126" y="7427173"/>
            <a:ext cx="1017024" cy="345235"/>
          </a:xfrm>
          <a:custGeom>
            <a:rect b="0" l="0" r="0" t="0"/>
            <a:pathLst>
              <a:path h="345235" w="1017024">
                <a:moveTo>
                  <a:pt x="1017023" y="0"/>
                </a:moveTo>
                <a:lnTo>
                  <a:pt x="0" y="34523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7" name="PA_任意多边形 3566"/>
          <p:cNvSpPr/>
          <p:nvPr>
            <p:custDataLst>
              <p:tags r:id="rId71"/>
            </p:custDataLst>
          </p:nvPr>
        </p:nvSpPr>
        <p:spPr>
          <a:xfrm>
            <a:off x="1623478" y="2108723"/>
            <a:ext cx="228641" cy="2234689"/>
          </a:xfrm>
          <a:custGeom>
            <a:rect b="0" l="0" r="0" t="0"/>
            <a:pathLst>
              <a:path h="2234689" w="228641">
                <a:moveTo>
                  <a:pt x="0" y="0"/>
                </a:moveTo>
                <a:lnTo>
                  <a:pt x="228640" y="223468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8" name="PA_任意多边形 3567"/>
          <p:cNvSpPr/>
          <p:nvPr>
            <p:custDataLst>
              <p:tags r:id="rId72"/>
            </p:custDataLst>
          </p:nvPr>
        </p:nvSpPr>
        <p:spPr>
          <a:xfrm>
            <a:off x="1852118" y="2976470"/>
            <a:ext cx="1628197" cy="1366942"/>
          </a:xfrm>
          <a:custGeom>
            <a:rect b="0" l="0" r="0" t="0"/>
            <a:pathLst>
              <a:path h="1366942" w="1628197">
                <a:moveTo>
                  <a:pt x="0" y="1366941"/>
                </a:moveTo>
                <a:lnTo>
                  <a:pt x="162819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69" name="PA_任意多边形 3568"/>
          <p:cNvSpPr/>
          <p:nvPr>
            <p:custDataLst>
              <p:tags r:id="rId73"/>
            </p:custDataLst>
          </p:nvPr>
        </p:nvSpPr>
        <p:spPr>
          <a:xfrm>
            <a:off x="1623478" y="2108723"/>
            <a:ext cx="1856837" cy="867748"/>
          </a:xfrm>
          <a:custGeom>
            <a:rect b="0" l="0" r="0" t="0"/>
            <a:pathLst>
              <a:path h="867748" w="1856837">
                <a:moveTo>
                  <a:pt x="0" y="0"/>
                </a:moveTo>
                <a:lnTo>
                  <a:pt x="1856836" y="86774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0" name="PA_任意多边形 3569"/>
          <p:cNvSpPr/>
          <p:nvPr>
            <p:custDataLst>
              <p:tags r:id="rId74"/>
            </p:custDataLst>
          </p:nvPr>
        </p:nvSpPr>
        <p:spPr>
          <a:xfrm>
            <a:off x="1623478" y="2006084"/>
            <a:ext cx="1530242" cy="102640"/>
          </a:xfrm>
          <a:custGeom>
            <a:rect b="0" l="0" r="0" t="0"/>
            <a:pathLst>
              <a:path h="102640" w="1530242">
                <a:moveTo>
                  <a:pt x="1530241" y="0"/>
                </a:moveTo>
                <a:lnTo>
                  <a:pt x="0" y="10263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1" name="PA_任意多边形 3570"/>
          <p:cNvSpPr/>
          <p:nvPr>
            <p:custDataLst>
              <p:tags r:id="rId75"/>
            </p:custDataLst>
          </p:nvPr>
        </p:nvSpPr>
        <p:spPr>
          <a:xfrm>
            <a:off x="3153719" y="2006084"/>
            <a:ext cx="326596" cy="970387"/>
          </a:xfrm>
          <a:custGeom>
            <a:rect b="0" l="0" r="0" t="0"/>
            <a:pathLst>
              <a:path h="970386" w="326596">
                <a:moveTo>
                  <a:pt x="0" y="0"/>
                </a:moveTo>
                <a:lnTo>
                  <a:pt x="326595" y="97038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2" name="PA_任意多边形 3571"/>
          <p:cNvSpPr/>
          <p:nvPr>
            <p:custDataLst>
              <p:tags r:id="rId76"/>
            </p:custDataLst>
          </p:nvPr>
        </p:nvSpPr>
        <p:spPr>
          <a:xfrm>
            <a:off x="8556173" y="3503667"/>
            <a:ext cx="2052722" cy="111949"/>
          </a:xfrm>
          <a:custGeom>
            <a:rect b="0" l="0" r="0" t="0"/>
            <a:pathLst>
              <a:path h="111947" w="2052722">
                <a:moveTo>
                  <a:pt x="2052721" y="0"/>
                </a:moveTo>
                <a:lnTo>
                  <a:pt x="0" y="11194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3" name="PA_任意多边形 3572"/>
          <p:cNvSpPr/>
          <p:nvPr>
            <p:custDataLst>
              <p:tags r:id="rId77"/>
            </p:custDataLst>
          </p:nvPr>
        </p:nvSpPr>
        <p:spPr>
          <a:xfrm>
            <a:off x="8556173" y="3615615"/>
            <a:ext cx="1184980" cy="956418"/>
          </a:xfrm>
          <a:custGeom>
            <a:rect b="0" l="0" r="0" t="0"/>
            <a:pathLst>
              <a:path h="956418" w="1184980">
                <a:moveTo>
                  <a:pt x="0" y="0"/>
                </a:moveTo>
                <a:lnTo>
                  <a:pt x="1184979" y="95641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4" name="PA_任意多边形 3573"/>
          <p:cNvSpPr/>
          <p:nvPr>
            <p:custDataLst>
              <p:tags r:id="rId78"/>
            </p:custDataLst>
          </p:nvPr>
        </p:nvSpPr>
        <p:spPr>
          <a:xfrm>
            <a:off x="9741152" y="3503667"/>
            <a:ext cx="867743" cy="1068366"/>
          </a:xfrm>
          <a:custGeom>
            <a:rect b="0" l="0" r="0" t="0"/>
            <a:pathLst>
              <a:path h="1068366" w="867743">
                <a:moveTo>
                  <a:pt x="867742" y="0"/>
                </a:moveTo>
                <a:lnTo>
                  <a:pt x="0" y="106836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5" name="PA_任意多边形 3574"/>
          <p:cNvSpPr/>
          <p:nvPr>
            <p:custDataLst>
              <p:tags r:id="rId79"/>
            </p:custDataLst>
          </p:nvPr>
        </p:nvSpPr>
        <p:spPr>
          <a:xfrm>
            <a:off x="10608894" y="3503667"/>
            <a:ext cx="438536" cy="1348285"/>
          </a:xfrm>
          <a:custGeom>
            <a:rect b="0" l="0" r="0" t="0"/>
            <a:pathLst>
              <a:path h="1348285" w="438536">
                <a:moveTo>
                  <a:pt x="438535" y="134828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6" name="PA_任意多边形 3575"/>
          <p:cNvSpPr/>
          <p:nvPr>
            <p:custDataLst>
              <p:tags r:id="rId80"/>
            </p:custDataLst>
          </p:nvPr>
        </p:nvSpPr>
        <p:spPr>
          <a:xfrm>
            <a:off x="9741152" y="4572032"/>
            <a:ext cx="1306278" cy="279920"/>
          </a:xfrm>
          <a:custGeom>
            <a:rect b="0" l="0" r="0" t="0"/>
            <a:pathLst>
              <a:path h="279920" w="1306278">
                <a:moveTo>
                  <a:pt x="1306277" y="27991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7" name="PA_任意多边形 3576"/>
          <p:cNvSpPr/>
          <p:nvPr>
            <p:custDataLst>
              <p:tags r:id="rId81"/>
            </p:custDataLst>
          </p:nvPr>
        </p:nvSpPr>
        <p:spPr>
          <a:xfrm>
            <a:off x="12698943" y="5141178"/>
            <a:ext cx="261258" cy="1716823"/>
          </a:xfrm>
          <a:custGeom>
            <a:rect b="0" l="0" r="0" t="0"/>
            <a:pathLst>
              <a:path h="1716823" w="261258">
                <a:moveTo>
                  <a:pt x="0" y="1716822"/>
                </a:moveTo>
                <a:lnTo>
                  <a:pt x="261257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8" name="PA_任意多边形 3577"/>
          <p:cNvSpPr/>
          <p:nvPr>
            <p:custDataLst>
              <p:tags r:id="rId82"/>
            </p:custDataLst>
          </p:nvPr>
        </p:nvSpPr>
        <p:spPr>
          <a:xfrm>
            <a:off x="11523293" y="5141178"/>
            <a:ext cx="1436908" cy="503855"/>
          </a:xfrm>
          <a:custGeom>
            <a:rect b="0" l="0" r="0" t="0"/>
            <a:pathLst>
              <a:path h="503855" w="1436908">
                <a:moveTo>
                  <a:pt x="1436907" y="0"/>
                </a:moveTo>
                <a:lnTo>
                  <a:pt x="0" y="50385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79" name="PA_任意多边形 3578"/>
          <p:cNvSpPr/>
          <p:nvPr>
            <p:custDataLst>
              <p:tags r:id="rId83"/>
            </p:custDataLst>
          </p:nvPr>
        </p:nvSpPr>
        <p:spPr>
          <a:xfrm>
            <a:off x="11523293" y="5645032"/>
            <a:ext cx="1175651" cy="1212969"/>
          </a:xfrm>
          <a:custGeom>
            <a:rect b="0" l="0" r="0" t="0"/>
            <a:pathLst>
              <a:path h="1212969" w="1175651">
                <a:moveTo>
                  <a:pt x="1175650" y="121296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0" name="PA_任意多边形 3579"/>
          <p:cNvSpPr/>
          <p:nvPr>
            <p:custDataLst>
              <p:tags r:id="rId84"/>
            </p:custDataLst>
          </p:nvPr>
        </p:nvSpPr>
        <p:spPr>
          <a:xfrm>
            <a:off x="11047429" y="4851951"/>
            <a:ext cx="475865" cy="793082"/>
          </a:xfrm>
          <a:custGeom>
            <a:rect b="0" l="0" r="0" t="0"/>
            <a:pathLst>
              <a:path h="793082" w="475865">
                <a:moveTo>
                  <a:pt x="0" y="0"/>
                </a:moveTo>
                <a:lnTo>
                  <a:pt x="475864" y="79308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1" name="PA_任意多边形 3580"/>
          <p:cNvSpPr/>
          <p:nvPr>
            <p:custDataLst>
              <p:tags r:id="rId85"/>
            </p:custDataLst>
          </p:nvPr>
        </p:nvSpPr>
        <p:spPr>
          <a:xfrm>
            <a:off x="11691249" y="6858000"/>
            <a:ext cx="1007695" cy="821097"/>
          </a:xfrm>
          <a:custGeom>
            <a:rect b="0" l="0" r="0" t="0"/>
            <a:pathLst>
              <a:path h="821097" w="1007694">
                <a:moveTo>
                  <a:pt x="0" y="821096"/>
                </a:moveTo>
                <a:lnTo>
                  <a:pt x="1007694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2" name="PA_任意多边形 3581"/>
          <p:cNvSpPr/>
          <p:nvPr>
            <p:custDataLst>
              <p:tags r:id="rId86"/>
            </p:custDataLst>
          </p:nvPr>
        </p:nvSpPr>
        <p:spPr>
          <a:xfrm>
            <a:off x="11523293" y="5645032"/>
            <a:ext cx="167957" cy="2034065"/>
          </a:xfrm>
          <a:custGeom>
            <a:rect b="0" l="0" r="0" t="0"/>
            <a:pathLst>
              <a:path h="2034065" w="167957">
                <a:moveTo>
                  <a:pt x="167956" y="203406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3" name="PA_任意多边形 3582"/>
          <p:cNvSpPr/>
          <p:nvPr>
            <p:custDataLst>
              <p:tags r:id="rId87"/>
            </p:custDataLst>
          </p:nvPr>
        </p:nvSpPr>
        <p:spPr>
          <a:xfrm>
            <a:off x="10142368" y="7679096"/>
            <a:ext cx="1548882" cy="139960"/>
          </a:xfrm>
          <a:custGeom>
            <a:rect b="0" l="0" r="0" t="0"/>
            <a:pathLst>
              <a:path h="139960" w="1548882">
                <a:moveTo>
                  <a:pt x="0" y="139959"/>
                </a:moveTo>
                <a:lnTo>
                  <a:pt x="154888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4" name="PA_任意多边形 3583"/>
          <p:cNvSpPr/>
          <p:nvPr>
            <p:custDataLst>
              <p:tags r:id="rId88"/>
            </p:custDataLst>
          </p:nvPr>
        </p:nvSpPr>
        <p:spPr>
          <a:xfrm>
            <a:off x="10142368" y="5645032"/>
            <a:ext cx="1380926" cy="2174024"/>
          </a:xfrm>
          <a:custGeom>
            <a:rect b="0" l="0" r="0" t="0"/>
            <a:pathLst>
              <a:path h="2174024" w="1380926">
                <a:moveTo>
                  <a:pt x="0" y="2174023"/>
                </a:moveTo>
                <a:lnTo>
                  <a:pt x="1380925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5" name="PA_任意多边形 3584"/>
          <p:cNvSpPr/>
          <p:nvPr>
            <p:custDataLst>
              <p:tags r:id="rId89"/>
            </p:custDataLst>
          </p:nvPr>
        </p:nvSpPr>
        <p:spPr>
          <a:xfrm>
            <a:off x="3153719" y="2006084"/>
            <a:ext cx="1446268" cy="410550"/>
          </a:xfrm>
          <a:custGeom>
            <a:rect b="0" l="0" r="0" t="0"/>
            <a:pathLst>
              <a:path h="410549" w="1446268">
                <a:moveTo>
                  <a:pt x="0" y="0"/>
                </a:moveTo>
                <a:lnTo>
                  <a:pt x="1446267" y="41054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6" name="PA_任意多边形 3585"/>
          <p:cNvSpPr/>
          <p:nvPr>
            <p:custDataLst>
              <p:tags r:id="rId90"/>
            </p:custDataLst>
          </p:nvPr>
        </p:nvSpPr>
        <p:spPr>
          <a:xfrm>
            <a:off x="4599986" y="1296975"/>
            <a:ext cx="130625" cy="1119659"/>
          </a:xfrm>
          <a:custGeom>
            <a:rect b="0" l="0" r="0" t="0"/>
            <a:pathLst>
              <a:path h="1119659" w="130625">
                <a:moveTo>
                  <a:pt x="130624" y="0"/>
                </a:moveTo>
                <a:lnTo>
                  <a:pt x="0" y="111965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7" name="PA_任意多边形 3586"/>
          <p:cNvSpPr/>
          <p:nvPr>
            <p:custDataLst>
              <p:tags r:id="rId91"/>
            </p:custDataLst>
          </p:nvPr>
        </p:nvSpPr>
        <p:spPr>
          <a:xfrm>
            <a:off x="3480314" y="2416633"/>
            <a:ext cx="1119673" cy="559838"/>
          </a:xfrm>
          <a:custGeom>
            <a:rect b="0" l="0" r="0" t="0"/>
            <a:pathLst>
              <a:path h="559838" w="1119673">
                <a:moveTo>
                  <a:pt x="0" y="559837"/>
                </a:moveTo>
                <a:lnTo>
                  <a:pt x="1119672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8" name="PA_任意多边形 3587"/>
          <p:cNvSpPr/>
          <p:nvPr>
            <p:custDataLst>
              <p:tags r:id="rId92"/>
            </p:custDataLst>
          </p:nvPr>
        </p:nvSpPr>
        <p:spPr>
          <a:xfrm>
            <a:off x="12437701" y="-251931"/>
            <a:ext cx="597162" cy="905074"/>
          </a:xfrm>
          <a:custGeom>
            <a:rect b="0" l="0" r="0" t="0"/>
            <a:pathLst>
              <a:path h="905074" w="597162">
                <a:moveTo>
                  <a:pt x="597161" y="905073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89" name="PA_任意多边形 3588"/>
          <p:cNvSpPr/>
          <p:nvPr>
            <p:custDataLst>
              <p:tags r:id="rId93"/>
            </p:custDataLst>
          </p:nvPr>
        </p:nvSpPr>
        <p:spPr>
          <a:xfrm>
            <a:off x="11523291" y="-251931"/>
            <a:ext cx="914411" cy="1716839"/>
          </a:xfrm>
          <a:custGeom>
            <a:rect b="0" l="0" r="0" t="0"/>
            <a:pathLst>
              <a:path h="1716839" w="914411">
                <a:moveTo>
                  <a:pt x="914410" y="0"/>
                </a:moveTo>
                <a:lnTo>
                  <a:pt x="0" y="171683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0" name="PA_任意多边形 3589"/>
          <p:cNvSpPr/>
          <p:nvPr>
            <p:custDataLst>
              <p:tags r:id="rId94"/>
            </p:custDataLst>
          </p:nvPr>
        </p:nvSpPr>
        <p:spPr>
          <a:xfrm>
            <a:off x="11523291" y="653142"/>
            <a:ext cx="1511572" cy="811766"/>
          </a:xfrm>
          <a:custGeom>
            <a:rect b="0" l="0" r="0" t="0"/>
            <a:pathLst>
              <a:path h="811766" w="1511572">
                <a:moveTo>
                  <a:pt x="1511571" y="0"/>
                </a:moveTo>
                <a:lnTo>
                  <a:pt x="0" y="81176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1" name="PA_任意多边形 3590"/>
          <p:cNvSpPr/>
          <p:nvPr>
            <p:custDataLst>
              <p:tags r:id="rId95"/>
            </p:custDataLst>
          </p:nvPr>
        </p:nvSpPr>
        <p:spPr>
          <a:xfrm>
            <a:off x="12848241" y="653142"/>
            <a:ext cx="186622" cy="1073024"/>
          </a:xfrm>
          <a:custGeom>
            <a:rect b="0" l="0" r="0" t="0"/>
            <a:pathLst>
              <a:path h="1073024" w="186622">
                <a:moveTo>
                  <a:pt x="0" y="1073023"/>
                </a:moveTo>
                <a:lnTo>
                  <a:pt x="18662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2" name="PA_任意多边形 3591"/>
          <p:cNvSpPr/>
          <p:nvPr>
            <p:custDataLst>
              <p:tags r:id="rId96"/>
            </p:custDataLst>
          </p:nvPr>
        </p:nvSpPr>
        <p:spPr>
          <a:xfrm>
            <a:off x="11523291" y="1464907"/>
            <a:ext cx="1324951" cy="261259"/>
          </a:xfrm>
          <a:custGeom>
            <a:rect b="0" l="0" r="0" t="0"/>
            <a:pathLst>
              <a:path h="261259" w="1324951">
                <a:moveTo>
                  <a:pt x="1324950" y="26125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3" name="PA_任意多边形 3592"/>
          <p:cNvSpPr/>
          <p:nvPr>
            <p:custDataLst>
              <p:tags r:id="rId97"/>
            </p:custDataLst>
          </p:nvPr>
        </p:nvSpPr>
        <p:spPr>
          <a:xfrm>
            <a:off x="10888820" y="-438540"/>
            <a:ext cx="1548882" cy="186610"/>
          </a:xfrm>
          <a:custGeom>
            <a:rect b="0" l="0" r="0" t="0"/>
            <a:pathLst>
              <a:path h="186610" w="1548882">
                <a:moveTo>
                  <a:pt x="1548881" y="18660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4" name="PA_任意多边形 3593"/>
          <p:cNvSpPr/>
          <p:nvPr>
            <p:custDataLst>
              <p:tags r:id="rId98"/>
            </p:custDataLst>
          </p:nvPr>
        </p:nvSpPr>
        <p:spPr>
          <a:xfrm>
            <a:off x="10888820" y="-438540"/>
            <a:ext cx="634472" cy="1903448"/>
          </a:xfrm>
          <a:custGeom>
            <a:rect b="0" l="0" r="0" t="0"/>
            <a:pathLst>
              <a:path h="1903448" w="634472">
                <a:moveTo>
                  <a:pt x="0" y="0"/>
                </a:moveTo>
                <a:lnTo>
                  <a:pt x="634471" y="190344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5" name="PA_任意多边形 3594"/>
          <p:cNvSpPr/>
          <p:nvPr>
            <p:custDataLst>
              <p:tags r:id="rId99"/>
            </p:custDataLst>
          </p:nvPr>
        </p:nvSpPr>
        <p:spPr>
          <a:xfrm>
            <a:off x="10039724" y="961072"/>
            <a:ext cx="1483568" cy="503836"/>
          </a:xfrm>
          <a:custGeom>
            <a:rect b="0" l="0" r="0" t="0"/>
            <a:pathLst>
              <a:path h="503836" w="1483568">
                <a:moveTo>
                  <a:pt x="0" y="0"/>
                </a:moveTo>
                <a:lnTo>
                  <a:pt x="1483567" y="50383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6" name="PA_任意多边形 3595"/>
          <p:cNvSpPr/>
          <p:nvPr>
            <p:custDataLst>
              <p:tags r:id="rId100"/>
            </p:custDataLst>
          </p:nvPr>
        </p:nvSpPr>
        <p:spPr>
          <a:xfrm>
            <a:off x="9899765" y="961072"/>
            <a:ext cx="139960" cy="1166309"/>
          </a:xfrm>
          <a:custGeom>
            <a:rect b="0" l="0" r="0" t="0"/>
            <a:pathLst>
              <a:path h="1166309" w="139960">
                <a:moveTo>
                  <a:pt x="139959" y="0"/>
                </a:moveTo>
                <a:lnTo>
                  <a:pt x="0" y="116630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7" name="PA_任意多边形 3596"/>
          <p:cNvSpPr/>
          <p:nvPr>
            <p:custDataLst>
              <p:tags r:id="rId101"/>
            </p:custDataLst>
          </p:nvPr>
        </p:nvSpPr>
        <p:spPr>
          <a:xfrm>
            <a:off x="9899765" y="1464907"/>
            <a:ext cx="1623527" cy="662474"/>
          </a:xfrm>
          <a:custGeom>
            <a:rect b="0" l="0" r="0" t="0"/>
            <a:pathLst>
              <a:path h="662474" w="1623527">
                <a:moveTo>
                  <a:pt x="0" y="662473"/>
                </a:moveTo>
                <a:lnTo>
                  <a:pt x="162352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8" name="PA_任意多边形 3597"/>
          <p:cNvSpPr/>
          <p:nvPr>
            <p:custDataLst>
              <p:tags r:id="rId102"/>
            </p:custDataLst>
          </p:nvPr>
        </p:nvSpPr>
        <p:spPr>
          <a:xfrm>
            <a:off x="11523291" y="1464907"/>
            <a:ext cx="1651531" cy="1362272"/>
          </a:xfrm>
          <a:custGeom>
            <a:rect b="0" l="0" r="0" t="0"/>
            <a:pathLst>
              <a:path h="1362272" w="1651531">
                <a:moveTo>
                  <a:pt x="1651530" y="136227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599" name="PA_任意多边形 3598"/>
          <p:cNvSpPr/>
          <p:nvPr>
            <p:custDataLst>
              <p:tags r:id="rId103"/>
            </p:custDataLst>
          </p:nvPr>
        </p:nvSpPr>
        <p:spPr>
          <a:xfrm>
            <a:off x="10608894" y="2827178"/>
            <a:ext cx="2565928" cy="676490"/>
          </a:xfrm>
          <a:custGeom>
            <a:rect b="0" l="0" r="0" t="0"/>
            <a:pathLst>
              <a:path h="676490" w="2565928">
                <a:moveTo>
                  <a:pt x="0" y="676489"/>
                </a:moveTo>
                <a:lnTo>
                  <a:pt x="2565927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0" name="PA_任意多边形 3599"/>
          <p:cNvSpPr/>
          <p:nvPr>
            <p:custDataLst>
              <p:tags r:id="rId104"/>
            </p:custDataLst>
          </p:nvPr>
        </p:nvSpPr>
        <p:spPr>
          <a:xfrm>
            <a:off x="10608894" y="1464907"/>
            <a:ext cx="914398" cy="2038761"/>
          </a:xfrm>
          <a:custGeom>
            <a:rect b="0" l="0" r="0" t="0"/>
            <a:pathLst>
              <a:path h="2038761" w="914398">
                <a:moveTo>
                  <a:pt x="0" y="2038760"/>
                </a:moveTo>
                <a:lnTo>
                  <a:pt x="914397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1" name="PA_任意多边形 3600"/>
          <p:cNvSpPr/>
          <p:nvPr>
            <p:custDataLst>
              <p:tags r:id="rId105"/>
            </p:custDataLst>
          </p:nvPr>
        </p:nvSpPr>
        <p:spPr>
          <a:xfrm>
            <a:off x="-139959" y="-793110"/>
            <a:ext cx="1483520" cy="354571"/>
          </a:xfrm>
          <a:custGeom>
            <a:rect b="0" l="0" r="0" t="0"/>
            <a:pathLst>
              <a:path h="354571" w="1483520">
                <a:moveTo>
                  <a:pt x="1483519" y="0"/>
                </a:moveTo>
                <a:lnTo>
                  <a:pt x="0" y="35457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2" name="PA_任意多边形 3601"/>
          <p:cNvSpPr/>
          <p:nvPr>
            <p:custDataLst>
              <p:tags r:id="rId106"/>
            </p:custDataLst>
          </p:nvPr>
        </p:nvSpPr>
        <p:spPr>
          <a:xfrm>
            <a:off x="-139959" y="-438540"/>
            <a:ext cx="541176" cy="1110347"/>
          </a:xfrm>
          <a:custGeom>
            <a:rect b="0" l="0" r="0" t="0"/>
            <a:pathLst>
              <a:path h="1110347" w="541176">
                <a:moveTo>
                  <a:pt x="0" y="0"/>
                </a:moveTo>
                <a:lnTo>
                  <a:pt x="541175" y="111034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3" name="PA_任意多边形 3602"/>
          <p:cNvSpPr/>
          <p:nvPr>
            <p:custDataLst>
              <p:tags r:id="rId107"/>
            </p:custDataLst>
          </p:nvPr>
        </p:nvSpPr>
        <p:spPr>
          <a:xfrm>
            <a:off x="401216" y="-793110"/>
            <a:ext cx="942345" cy="1464917"/>
          </a:xfrm>
          <a:custGeom>
            <a:rect b="0" l="0" r="0" t="0"/>
            <a:pathLst>
              <a:path h="1464917" w="942345">
                <a:moveTo>
                  <a:pt x="942344" y="0"/>
                </a:moveTo>
                <a:lnTo>
                  <a:pt x="0" y="146491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4" name="PA_任意多边形 3603"/>
          <p:cNvSpPr/>
          <p:nvPr>
            <p:custDataLst>
              <p:tags r:id="rId108"/>
            </p:custDataLst>
          </p:nvPr>
        </p:nvSpPr>
        <p:spPr>
          <a:xfrm>
            <a:off x="1343560" y="-793110"/>
            <a:ext cx="933122" cy="1735541"/>
          </a:xfrm>
          <a:custGeom>
            <a:rect b="0" l="0" r="0" t="0"/>
            <a:pathLst>
              <a:path h="1735541" w="933122">
                <a:moveTo>
                  <a:pt x="933121" y="173554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5" name="PA_任意多边形 3604"/>
          <p:cNvSpPr/>
          <p:nvPr>
            <p:custDataLst>
              <p:tags r:id="rId109"/>
            </p:custDataLst>
          </p:nvPr>
        </p:nvSpPr>
        <p:spPr>
          <a:xfrm>
            <a:off x="401216" y="671806"/>
            <a:ext cx="1875466" cy="270625"/>
          </a:xfrm>
          <a:custGeom>
            <a:rect b="0" l="0" r="0" t="0"/>
            <a:pathLst>
              <a:path h="270625" w="1875466">
                <a:moveTo>
                  <a:pt x="1875465" y="27062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6" name="PA_任意多边形 3605"/>
          <p:cNvSpPr/>
          <p:nvPr>
            <p:custDataLst>
              <p:tags r:id="rId110"/>
            </p:custDataLst>
          </p:nvPr>
        </p:nvSpPr>
        <p:spPr>
          <a:xfrm>
            <a:off x="1623478" y="942430"/>
            <a:ext cx="653204" cy="1166294"/>
          </a:xfrm>
          <a:custGeom>
            <a:rect b="0" l="0" r="0" t="0"/>
            <a:pathLst>
              <a:path h="1166294" w="653204">
                <a:moveTo>
                  <a:pt x="0" y="1166293"/>
                </a:moveTo>
                <a:lnTo>
                  <a:pt x="65320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7" name="PA_任意多边形 3606"/>
          <p:cNvSpPr/>
          <p:nvPr>
            <p:custDataLst>
              <p:tags r:id="rId111"/>
            </p:custDataLst>
          </p:nvPr>
        </p:nvSpPr>
        <p:spPr>
          <a:xfrm>
            <a:off x="401216" y="671806"/>
            <a:ext cx="1222263" cy="1436918"/>
          </a:xfrm>
          <a:custGeom>
            <a:rect b="0" l="0" r="0" t="0"/>
            <a:pathLst>
              <a:path h="1436918" w="1222263">
                <a:moveTo>
                  <a:pt x="1222262" y="143691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8" name="PA_任意多边形 3607"/>
          <p:cNvSpPr/>
          <p:nvPr>
            <p:custDataLst>
              <p:tags r:id="rId112"/>
            </p:custDataLst>
          </p:nvPr>
        </p:nvSpPr>
        <p:spPr>
          <a:xfrm>
            <a:off x="-895750" y="-438540"/>
            <a:ext cx="755792" cy="741811"/>
          </a:xfrm>
          <a:custGeom>
            <a:rect b="0" l="0" r="0" t="0"/>
            <a:pathLst>
              <a:path h="741811" w="755792">
                <a:moveTo>
                  <a:pt x="755791" y="0"/>
                </a:moveTo>
                <a:lnTo>
                  <a:pt x="0" y="74181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09" name="PA_任意多边形 3608"/>
          <p:cNvSpPr/>
          <p:nvPr>
            <p:custDataLst>
              <p:tags r:id="rId113"/>
            </p:custDataLst>
          </p:nvPr>
        </p:nvSpPr>
        <p:spPr>
          <a:xfrm>
            <a:off x="-895750" y="303270"/>
            <a:ext cx="1296967" cy="368537"/>
          </a:xfrm>
          <a:custGeom>
            <a:rect b="0" l="0" r="0" t="0"/>
            <a:pathLst>
              <a:path h="368537" w="1296967">
                <a:moveTo>
                  <a:pt x="0" y="0"/>
                </a:moveTo>
                <a:lnTo>
                  <a:pt x="1296966" y="36853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0" name="PA_任意多边形 3609"/>
          <p:cNvSpPr/>
          <p:nvPr>
            <p:custDataLst>
              <p:tags r:id="rId114"/>
            </p:custDataLst>
          </p:nvPr>
        </p:nvSpPr>
        <p:spPr>
          <a:xfrm>
            <a:off x="-895750" y="303270"/>
            <a:ext cx="195949" cy="928391"/>
          </a:xfrm>
          <a:custGeom>
            <a:rect b="0" l="0" r="0" t="0"/>
            <a:pathLst>
              <a:path h="928390" w="195949">
                <a:moveTo>
                  <a:pt x="0" y="0"/>
                </a:moveTo>
                <a:lnTo>
                  <a:pt x="195948" y="92839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1" name="PA_任意多边形 3610"/>
          <p:cNvSpPr/>
          <p:nvPr>
            <p:custDataLst>
              <p:tags r:id="rId115"/>
            </p:custDataLst>
          </p:nvPr>
        </p:nvSpPr>
        <p:spPr>
          <a:xfrm>
            <a:off x="-699802" y="671806"/>
            <a:ext cx="1101019" cy="559855"/>
          </a:xfrm>
          <a:custGeom>
            <a:rect b="0" l="0" r="0" t="0"/>
            <a:pathLst>
              <a:path h="559855" w="1101019">
                <a:moveTo>
                  <a:pt x="0" y="559854"/>
                </a:moveTo>
                <a:lnTo>
                  <a:pt x="110101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2" name="PA_任意多边形 3611"/>
          <p:cNvSpPr/>
          <p:nvPr>
            <p:custDataLst>
              <p:tags r:id="rId116"/>
            </p:custDataLst>
          </p:nvPr>
        </p:nvSpPr>
        <p:spPr>
          <a:xfrm>
            <a:off x="4599986" y="2416633"/>
            <a:ext cx="1222305" cy="671810"/>
          </a:xfrm>
          <a:custGeom>
            <a:rect b="0" l="0" r="0" t="0"/>
            <a:pathLst>
              <a:path h="671810" w="1222305">
                <a:moveTo>
                  <a:pt x="0" y="0"/>
                </a:moveTo>
                <a:lnTo>
                  <a:pt x="1222304" y="67180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3" name="PA_任意多边形 3612"/>
          <p:cNvSpPr/>
          <p:nvPr>
            <p:custDataLst>
              <p:tags r:id="rId117"/>
            </p:custDataLst>
          </p:nvPr>
        </p:nvSpPr>
        <p:spPr>
          <a:xfrm>
            <a:off x="4730610" y="1296975"/>
            <a:ext cx="1091681" cy="1791468"/>
          </a:xfrm>
          <a:custGeom>
            <a:rect b="0" l="0" r="0" t="0"/>
            <a:pathLst>
              <a:path h="1791468" w="1091681">
                <a:moveTo>
                  <a:pt x="0" y="0"/>
                </a:moveTo>
                <a:lnTo>
                  <a:pt x="1091680" y="179146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4" name="PA_任意多边形 3613"/>
          <p:cNvSpPr/>
          <p:nvPr>
            <p:custDataLst>
              <p:tags r:id="rId118"/>
            </p:custDataLst>
          </p:nvPr>
        </p:nvSpPr>
        <p:spPr>
          <a:xfrm>
            <a:off x="1852118" y="4343411"/>
            <a:ext cx="1161633" cy="2094711"/>
          </a:xfrm>
          <a:custGeom>
            <a:rect b="0" l="0" r="0" t="0"/>
            <a:pathLst>
              <a:path h="2094711" w="1161633">
                <a:moveTo>
                  <a:pt x="0" y="0"/>
                </a:moveTo>
                <a:lnTo>
                  <a:pt x="1161632" y="209471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5" name="PA_任意多边形 3614"/>
          <p:cNvSpPr/>
          <p:nvPr>
            <p:custDataLst>
              <p:tags r:id="rId119"/>
            </p:custDataLst>
          </p:nvPr>
        </p:nvSpPr>
        <p:spPr>
          <a:xfrm>
            <a:off x="3013750" y="4343410"/>
            <a:ext cx="65350" cy="2094712"/>
          </a:xfrm>
          <a:custGeom>
            <a:rect b="0" l="0" r="0" t="0"/>
            <a:pathLst>
              <a:path h="2094712" w="65350">
                <a:moveTo>
                  <a:pt x="0" y="2094711"/>
                </a:moveTo>
                <a:lnTo>
                  <a:pt x="6534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6" name="PA_任意多边形 3615"/>
          <p:cNvSpPr/>
          <p:nvPr>
            <p:custDataLst>
              <p:tags r:id="rId120"/>
            </p:custDataLst>
          </p:nvPr>
        </p:nvSpPr>
        <p:spPr>
          <a:xfrm>
            <a:off x="1852118" y="4343410"/>
            <a:ext cx="1226982" cy="2"/>
          </a:xfrm>
          <a:custGeom>
            <a:rect b="0" l="0" r="0" t="0"/>
            <a:pathLst>
              <a:path h="2" w="1226982">
                <a:moveTo>
                  <a:pt x="0" y="1"/>
                </a:moveTo>
                <a:lnTo>
                  <a:pt x="122698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7" name="PA_任意多边形 3616"/>
          <p:cNvSpPr/>
          <p:nvPr>
            <p:custDataLst>
              <p:tags r:id="rId121"/>
            </p:custDataLst>
          </p:nvPr>
        </p:nvSpPr>
        <p:spPr>
          <a:xfrm>
            <a:off x="1852118" y="2976470"/>
            <a:ext cx="1628197" cy="1366942"/>
          </a:xfrm>
          <a:custGeom>
            <a:rect b="0" l="0" r="0" t="0"/>
            <a:pathLst>
              <a:path h="1366942" w="1628197">
                <a:moveTo>
                  <a:pt x="1628196" y="0"/>
                </a:moveTo>
                <a:lnTo>
                  <a:pt x="0" y="136694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8" name="PA_任意多边形 3617"/>
          <p:cNvSpPr/>
          <p:nvPr>
            <p:custDataLst>
              <p:tags r:id="rId122"/>
            </p:custDataLst>
          </p:nvPr>
        </p:nvSpPr>
        <p:spPr>
          <a:xfrm>
            <a:off x="3079099" y="2976470"/>
            <a:ext cx="401216" cy="1366941"/>
          </a:xfrm>
          <a:custGeom>
            <a:rect b="0" l="0" r="0" t="0"/>
            <a:pathLst>
              <a:path h="1366941" w="401216">
                <a:moveTo>
                  <a:pt x="401215" y="0"/>
                </a:moveTo>
                <a:lnTo>
                  <a:pt x="0" y="136694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19" name="PA_任意多边形 3618"/>
          <p:cNvSpPr/>
          <p:nvPr>
            <p:custDataLst>
              <p:tags r:id="rId123"/>
            </p:custDataLst>
          </p:nvPr>
        </p:nvSpPr>
        <p:spPr>
          <a:xfrm>
            <a:off x="6503442" y="737118"/>
            <a:ext cx="1772814" cy="27992"/>
          </a:xfrm>
          <a:custGeom>
            <a:rect b="0" l="0" r="0" t="0"/>
            <a:pathLst>
              <a:path h="27992" w="1772813">
                <a:moveTo>
                  <a:pt x="1772813" y="0"/>
                </a:moveTo>
                <a:lnTo>
                  <a:pt x="0" y="2799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0" name="PA_任意多边形 3619"/>
          <p:cNvSpPr/>
          <p:nvPr>
            <p:custDataLst>
              <p:tags r:id="rId124"/>
            </p:custDataLst>
          </p:nvPr>
        </p:nvSpPr>
        <p:spPr>
          <a:xfrm>
            <a:off x="6503442" y="765109"/>
            <a:ext cx="298562" cy="942402"/>
          </a:xfrm>
          <a:custGeom>
            <a:rect b="0" l="0" r="0" t="0"/>
            <a:pathLst>
              <a:path h="942402" w="298562">
                <a:moveTo>
                  <a:pt x="0" y="0"/>
                </a:moveTo>
                <a:lnTo>
                  <a:pt x="298561" y="94240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1" name="PA_任意多边形 3620"/>
          <p:cNvSpPr/>
          <p:nvPr>
            <p:custDataLst>
              <p:tags r:id="rId125"/>
            </p:custDataLst>
          </p:nvPr>
        </p:nvSpPr>
        <p:spPr>
          <a:xfrm>
            <a:off x="6802003" y="737118"/>
            <a:ext cx="1474253" cy="970393"/>
          </a:xfrm>
          <a:custGeom>
            <a:rect b="0" l="0" r="0" t="0"/>
            <a:pathLst>
              <a:path h="970393" w="1474253">
                <a:moveTo>
                  <a:pt x="1474252" y="0"/>
                </a:moveTo>
                <a:lnTo>
                  <a:pt x="0" y="97039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2" name="PA_任意多边形 3621"/>
          <p:cNvSpPr/>
          <p:nvPr>
            <p:custDataLst>
              <p:tags r:id="rId126"/>
            </p:custDataLst>
          </p:nvPr>
        </p:nvSpPr>
        <p:spPr>
          <a:xfrm>
            <a:off x="4730610" y="1296975"/>
            <a:ext cx="2071394" cy="410536"/>
          </a:xfrm>
          <a:custGeom>
            <a:rect b="0" l="0" r="0" t="0"/>
            <a:pathLst>
              <a:path h="410536" w="2071394">
                <a:moveTo>
                  <a:pt x="0" y="0"/>
                </a:moveTo>
                <a:lnTo>
                  <a:pt x="2071393" y="41053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3" name="PA_任意多边形 3622"/>
          <p:cNvSpPr/>
          <p:nvPr>
            <p:custDataLst>
              <p:tags r:id="rId127"/>
            </p:custDataLst>
          </p:nvPr>
        </p:nvSpPr>
        <p:spPr>
          <a:xfrm>
            <a:off x="5822290" y="1707510"/>
            <a:ext cx="979714" cy="1380933"/>
          </a:xfrm>
          <a:custGeom>
            <a:rect b="0" l="0" r="0" t="0"/>
            <a:pathLst>
              <a:path h="1380933" w="979714">
                <a:moveTo>
                  <a:pt x="0" y="1380932"/>
                </a:moveTo>
                <a:lnTo>
                  <a:pt x="97971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4" name="PA_任意多边形 3623"/>
          <p:cNvSpPr/>
          <p:nvPr>
            <p:custDataLst>
              <p:tags r:id="rId128"/>
            </p:custDataLst>
          </p:nvPr>
        </p:nvSpPr>
        <p:spPr>
          <a:xfrm>
            <a:off x="1623478" y="2108723"/>
            <a:ext cx="228641" cy="2234689"/>
          </a:xfrm>
          <a:custGeom>
            <a:rect b="0" l="0" r="0" t="0"/>
            <a:pathLst>
              <a:path h="2234689" w="228641">
                <a:moveTo>
                  <a:pt x="228640" y="223468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5" name="PA_任意多边形 3624"/>
          <p:cNvSpPr/>
          <p:nvPr>
            <p:custDataLst>
              <p:tags r:id="rId129"/>
            </p:custDataLst>
          </p:nvPr>
        </p:nvSpPr>
        <p:spPr>
          <a:xfrm>
            <a:off x="830422" y="2108723"/>
            <a:ext cx="793057" cy="1674864"/>
          </a:xfrm>
          <a:custGeom>
            <a:rect b="0" l="0" r="0" t="0"/>
            <a:pathLst>
              <a:path h="1674864" w="793057">
                <a:moveTo>
                  <a:pt x="793056" y="0"/>
                </a:moveTo>
                <a:lnTo>
                  <a:pt x="0" y="167486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6" name="PA_任意多边形 3625"/>
          <p:cNvSpPr/>
          <p:nvPr>
            <p:custDataLst>
              <p:tags r:id="rId130"/>
            </p:custDataLst>
          </p:nvPr>
        </p:nvSpPr>
        <p:spPr>
          <a:xfrm>
            <a:off x="830422" y="3783586"/>
            <a:ext cx="1021697" cy="559826"/>
          </a:xfrm>
          <a:custGeom>
            <a:rect b="0" l="0" r="0" t="0"/>
            <a:pathLst>
              <a:path h="559826" w="1021696">
                <a:moveTo>
                  <a:pt x="1021696" y="55982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7" name="PA_任意多边形 3626"/>
          <p:cNvSpPr/>
          <p:nvPr>
            <p:custDataLst>
              <p:tags r:id="rId131"/>
            </p:custDataLst>
          </p:nvPr>
        </p:nvSpPr>
        <p:spPr>
          <a:xfrm>
            <a:off x="1091635" y="4343411"/>
            <a:ext cx="760484" cy="797768"/>
          </a:xfrm>
          <a:custGeom>
            <a:rect b="0" l="0" r="0" t="0"/>
            <a:pathLst>
              <a:path h="797768" w="760484">
                <a:moveTo>
                  <a:pt x="0" y="797767"/>
                </a:moveTo>
                <a:lnTo>
                  <a:pt x="76048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8" name="PA_任意多边形 3627"/>
          <p:cNvSpPr/>
          <p:nvPr>
            <p:custDataLst>
              <p:tags r:id="rId132"/>
            </p:custDataLst>
          </p:nvPr>
        </p:nvSpPr>
        <p:spPr>
          <a:xfrm>
            <a:off x="830422" y="3783586"/>
            <a:ext cx="261214" cy="1357593"/>
          </a:xfrm>
          <a:custGeom>
            <a:rect b="0" l="0" r="0" t="0"/>
            <a:pathLst>
              <a:path h="1357593" w="261214">
                <a:moveTo>
                  <a:pt x="261213" y="135759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29" name="PA_任意多边形 3628"/>
          <p:cNvSpPr/>
          <p:nvPr>
            <p:custDataLst>
              <p:tags r:id="rId133"/>
            </p:custDataLst>
          </p:nvPr>
        </p:nvSpPr>
        <p:spPr>
          <a:xfrm>
            <a:off x="3480314" y="2416633"/>
            <a:ext cx="1119673" cy="559838"/>
          </a:xfrm>
          <a:custGeom>
            <a:rect b="0" l="0" r="0" t="0"/>
            <a:pathLst>
              <a:path h="559838" w="1119673">
                <a:moveTo>
                  <a:pt x="1119672" y="0"/>
                </a:moveTo>
                <a:lnTo>
                  <a:pt x="0" y="55983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0" name="PA_任意多边形 3629"/>
          <p:cNvSpPr/>
          <p:nvPr>
            <p:custDataLst>
              <p:tags r:id="rId134"/>
            </p:custDataLst>
          </p:nvPr>
        </p:nvSpPr>
        <p:spPr>
          <a:xfrm>
            <a:off x="3480314" y="2976470"/>
            <a:ext cx="825740" cy="1499911"/>
          </a:xfrm>
          <a:custGeom>
            <a:rect b="0" l="0" r="0" t="0"/>
            <a:pathLst>
              <a:path h="1499911" w="825740">
                <a:moveTo>
                  <a:pt x="0" y="0"/>
                </a:moveTo>
                <a:lnTo>
                  <a:pt x="825739" y="149991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1" name="PA_任意多边形 3630"/>
          <p:cNvSpPr/>
          <p:nvPr>
            <p:custDataLst>
              <p:tags r:id="rId135"/>
            </p:custDataLst>
          </p:nvPr>
        </p:nvSpPr>
        <p:spPr>
          <a:xfrm>
            <a:off x="4306053" y="2416633"/>
            <a:ext cx="293934" cy="2059748"/>
          </a:xfrm>
          <a:custGeom>
            <a:rect b="0" l="0" r="0" t="0"/>
            <a:pathLst>
              <a:path h="2059748" w="293934">
                <a:moveTo>
                  <a:pt x="293933" y="0"/>
                </a:moveTo>
                <a:lnTo>
                  <a:pt x="0" y="205974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2" name="PA_任意多边形 3631"/>
          <p:cNvSpPr/>
          <p:nvPr>
            <p:custDataLst>
              <p:tags r:id="rId136"/>
            </p:custDataLst>
          </p:nvPr>
        </p:nvSpPr>
        <p:spPr>
          <a:xfrm>
            <a:off x="4599986" y="2416633"/>
            <a:ext cx="1222305" cy="671810"/>
          </a:xfrm>
          <a:custGeom>
            <a:rect b="0" l="0" r="0" t="0"/>
            <a:pathLst>
              <a:path h="671810" w="1222305">
                <a:moveTo>
                  <a:pt x="1222304" y="67180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3" name="PA_任意多边形 3632"/>
          <p:cNvSpPr/>
          <p:nvPr>
            <p:custDataLst>
              <p:tags r:id="rId137"/>
            </p:custDataLst>
          </p:nvPr>
        </p:nvSpPr>
        <p:spPr>
          <a:xfrm>
            <a:off x="4306053" y="3088442"/>
            <a:ext cx="1516238" cy="1387939"/>
          </a:xfrm>
          <a:custGeom>
            <a:rect b="0" l="0" r="0" t="0"/>
            <a:pathLst>
              <a:path h="1387939" w="1516238">
                <a:moveTo>
                  <a:pt x="1516237" y="0"/>
                </a:moveTo>
                <a:lnTo>
                  <a:pt x="0" y="138793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4" name="PA_任意多边形 3633"/>
          <p:cNvSpPr/>
          <p:nvPr>
            <p:custDataLst>
              <p:tags r:id="rId138"/>
            </p:custDataLst>
          </p:nvPr>
        </p:nvSpPr>
        <p:spPr>
          <a:xfrm>
            <a:off x="3079099" y="4343410"/>
            <a:ext cx="1226955" cy="132971"/>
          </a:xfrm>
          <a:custGeom>
            <a:rect b="0" l="0" r="0" t="0"/>
            <a:pathLst>
              <a:path h="132971" w="1226955">
                <a:moveTo>
                  <a:pt x="0" y="0"/>
                </a:moveTo>
                <a:lnTo>
                  <a:pt x="1226954" y="13297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5" name="PA_任意多边形 3634"/>
          <p:cNvSpPr/>
          <p:nvPr>
            <p:custDataLst>
              <p:tags r:id="rId139"/>
            </p:custDataLst>
          </p:nvPr>
        </p:nvSpPr>
        <p:spPr>
          <a:xfrm>
            <a:off x="8556173" y="2127380"/>
            <a:ext cx="1343593" cy="1488236"/>
          </a:xfrm>
          <a:custGeom>
            <a:rect b="0" l="0" r="0" t="0"/>
            <a:pathLst>
              <a:path h="1488236" w="1343593">
                <a:moveTo>
                  <a:pt x="0" y="1488235"/>
                </a:moveTo>
                <a:lnTo>
                  <a:pt x="1343592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6" name="PA_任意多边形 3635"/>
          <p:cNvSpPr/>
          <p:nvPr>
            <p:custDataLst>
              <p:tags r:id="rId140"/>
            </p:custDataLst>
          </p:nvPr>
        </p:nvSpPr>
        <p:spPr>
          <a:xfrm>
            <a:off x="8406867" y="2127380"/>
            <a:ext cx="1492899" cy="139961"/>
          </a:xfrm>
          <a:custGeom>
            <a:rect b="0" l="0" r="0" t="0"/>
            <a:pathLst>
              <a:path h="139961" w="1492899">
                <a:moveTo>
                  <a:pt x="1492898" y="0"/>
                </a:moveTo>
                <a:lnTo>
                  <a:pt x="0" y="13996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7" name="PA_任意多边形 3636"/>
          <p:cNvSpPr/>
          <p:nvPr>
            <p:custDataLst>
              <p:tags r:id="rId141"/>
            </p:custDataLst>
          </p:nvPr>
        </p:nvSpPr>
        <p:spPr>
          <a:xfrm>
            <a:off x="8406867" y="2267340"/>
            <a:ext cx="149307" cy="1348276"/>
          </a:xfrm>
          <a:custGeom>
            <a:rect b="0" l="0" r="0" t="0"/>
            <a:pathLst>
              <a:path h="1348276" w="149307">
                <a:moveTo>
                  <a:pt x="149306" y="134827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8" name="PA_任意多边形 3637"/>
          <p:cNvSpPr/>
          <p:nvPr>
            <p:custDataLst>
              <p:tags r:id="rId142"/>
            </p:custDataLst>
          </p:nvPr>
        </p:nvSpPr>
        <p:spPr>
          <a:xfrm>
            <a:off x="8276255" y="737118"/>
            <a:ext cx="1623511" cy="1390263"/>
          </a:xfrm>
          <a:custGeom>
            <a:rect b="0" l="0" r="0" t="0"/>
            <a:pathLst>
              <a:path h="1390263" w="1623511">
                <a:moveTo>
                  <a:pt x="1623510" y="139026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39" name="PA_任意多边形 3638"/>
          <p:cNvSpPr/>
          <p:nvPr>
            <p:custDataLst>
              <p:tags r:id="rId143"/>
            </p:custDataLst>
          </p:nvPr>
        </p:nvSpPr>
        <p:spPr>
          <a:xfrm>
            <a:off x="8276255" y="737118"/>
            <a:ext cx="130613" cy="1530223"/>
          </a:xfrm>
          <a:custGeom>
            <a:rect b="0" l="0" r="0" t="0"/>
            <a:pathLst>
              <a:path h="1530223" w="130611">
                <a:moveTo>
                  <a:pt x="0" y="0"/>
                </a:moveTo>
                <a:lnTo>
                  <a:pt x="130612" y="153022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0" name="PA_任意多边形 3639"/>
          <p:cNvSpPr/>
          <p:nvPr>
            <p:custDataLst>
              <p:tags r:id="rId144"/>
            </p:custDataLst>
          </p:nvPr>
        </p:nvSpPr>
        <p:spPr>
          <a:xfrm>
            <a:off x="6802003" y="1707510"/>
            <a:ext cx="1604865" cy="559831"/>
          </a:xfrm>
          <a:custGeom>
            <a:rect b="0" l="0" r="0" t="0"/>
            <a:pathLst>
              <a:path h="559831" w="1604865">
                <a:moveTo>
                  <a:pt x="0" y="0"/>
                </a:moveTo>
                <a:lnTo>
                  <a:pt x="1604864" y="55983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1" name="PA_任意多边形 3640"/>
          <p:cNvSpPr/>
          <p:nvPr>
            <p:custDataLst>
              <p:tags r:id="rId145"/>
            </p:custDataLst>
          </p:nvPr>
        </p:nvSpPr>
        <p:spPr>
          <a:xfrm>
            <a:off x="5822290" y="3088442"/>
            <a:ext cx="979714" cy="1007705"/>
          </a:xfrm>
          <a:custGeom>
            <a:rect b="0" l="0" r="0" t="0"/>
            <a:pathLst>
              <a:path h="1007705" w="979714">
                <a:moveTo>
                  <a:pt x="979713" y="100770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2" name="PA_任意多边形 3641"/>
          <p:cNvSpPr/>
          <p:nvPr>
            <p:custDataLst>
              <p:tags r:id="rId146"/>
            </p:custDataLst>
          </p:nvPr>
        </p:nvSpPr>
        <p:spPr>
          <a:xfrm>
            <a:off x="5822290" y="3088442"/>
            <a:ext cx="107308" cy="1768174"/>
          </a:xfrm>
          <a:custGeom>
            <a:rect b="0" l="0" r="0" t="0"/>
            <a:pathLst>
              <a:path h="1768174" w="107308">
                <a:moveTo>
                  <a:pt x="0" y="0"/>
                </a:moveTo>
                <a:lnTo>
                  <a:pt x="107307" y="176817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3" name="PA_任意多边形 3642"/>
          <p:cNvSpPr/>
          <p:nvPr>
            <p:custDataLst>
              <p:tags r:id="rId147"/>
            </p:custDataLst>
          </p:nvPr>
        </p:nvSpPr>
        <p:spPr>
          <a:xfrm>
            <a:off x="5929597" y="4096146"/>
            <a:ext cx="872407" cy="760470"/>
          </a:xfrm>
          <a:custGeom>
            <a:rect b="0" l="0" r="0" t="0"/>
            <a:pathLst>
              <a:path h="760470" w="872407">
                <a:moveTo>
                  <a:pt x="872406" y="0"/>
                </a:moveTo>
                <a:lnTo>
                  <a:pt x="0" y="76046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4" name="PA_任意多边形 3643"/>
          <p:cNvSpPr/>
          <p:nvPr>
            <p:custDataLst>
              <p:tags r:id="rId148"/>
            </p:custDataLst>
          </p:nvPr>
        </p:nvSpPr>
        <p:spPr>
          <a:xfrm>
            <a:off x="4306053" y="4476380"/>
            <a:ext cx="1623545" cy="380236"/>
          </a:xfrm>
          <a:custGeom>
            <a:rect b="0" l="0" r="0" t="0"/>
            <a:pathLst>
              <a:path h="380236" w="1623545">
                <a:moveTo>
                  <a:pt x="0" y="0"/>
                </a:moveTo>
                <a:lnTo>
                  <a:pt x="1623544" y="38023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5" name="PA_任意多边形 3644"/>
          <p:cNvSpPr/>
          <p:nvPr>
            <p:custDataLst>
              <p:tags r:id="rId149"/>
            </p:custDataLst>
          </p:nvPr>
        </p:nvSpPr>
        <p:spPr>
          <a:xfrm>
            <a:off x="8826744" y="7427173"/>
            <a:ext cx="1315625" cy="391883"/>
          </a:xfrm>
          <a:custGeom>
            <a:rect b="0" l="0" r="0" t="0"/>
            <a:pathLst>
              <a:path h="391883" w="1315625">
                <a:moveTo>
                  <a:pt x="0" y="0"/>
                </a:moveTo>
                <a:lnTo>
                  <a:pt x="1315624" y="39188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6" name="PA_任意多边形 3645"/>
          <p:cNvSpPr/>
          <p:nvPr>
            <p:custDataLst>
              <p:tags r:id="rId150"/>
            </p:custDataLst>
          </p:nvPr>
        </p:nvSpPr>
        <p:spPr>
          <a:xfrm>
            <a:off x="9199973" y="6293497"/>
            <a:ext cx="942396" cy="1525559"/>
          </a:xfrm>
          <a:custGeom>
            <a:rect b="0" l="0" r="0" t="0"/>
            <a:pathLst>
              <a:path h="1525559" w="942396">
                <a:moveTo>
                  <a:pt x="942395" y="152555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7" name="PA_任意多边形 3646"/>
          <p:cNvSpPr/>
          <p:nvPr>
            <p:custDataLst>
              <p:tags r:id="rId151"/>
            </p:custDataLst>
          </p:nvPr>
        </p:nvSpPr>
        <p:spPr>
          <a:xfrm>
            <a:off x="8826744" y="6293497"/>
            <a:ext cx="373230" cy="1133677"/>
          </a:xfrm>
          <a:custGeom>
            <a:rect b="0" l="0" r="0" t="0"/>
            <a:pathLst>
              <a:path h="1133677" w="373230">
                <a:moveTo>
                  <a:pt x="0" y="1133676"/>
                </a:moveTo>
                <a:lnTo>
                  <a:pt x="37322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8" name="PA_任意多边形 3647"/>
          <p:cNvSpPr/>
          <p:nvPr>
            <p:custDataLst>
              <p:tags r:id="rId152"/>
            </p:custDataLst>
          </p:nvPr>
        </p:nvSpPr>
        <p:spPr>
          <a:xfrm>
            <a:off x="7399149" y="7427173"/>
            <a:ext cx="1427596" cy="1"/>
          </a:xfrm>
          <a:custGeom>
            <a:rect b="0" l="0" r="0" t="0"/>
            <a:pathLst>
              <a:path h="1" w="1427596">
                <a:moveTo>
                  <a:pt x="0" y="0"/>
                </a:moveTo>
                <a:lnTo>
                  <a:pt x="1427595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49" name="PA_任意多边形 3648"/>
          <p:cNvSpPr/>
          <p:nvPr>
            <p:custDataLst>
              <p:tags r:id="rId153"/>
            </p:custDataLst>
          </p:nvPr>
        </p:nvSpPr>
        <p:spPr>
          <a:xfrm>
            <a:off x="7399149" y="6293497"/>
            <a:ext cx="1800825" cy="1133677"/>
          </a:xfrm>
          <a:custGeom>
            <a:rect b="0" l="0" r="0" t="0"/>
            <a:pathLst>
              <a:path h="1133677" w="1800824">
                <a:moveTo>
                  <a:pt x="0" y="1133676"/>
                </a:moveTo>
                <a:lnTo>
                  <a:pt x="1800824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0" name="PA_任意多边形 3649"/>
          <p:cNvSpPr/>
          <p:nvPr>
            <p:custDataLst>
              <p:tags r:id="rId154"/>
            </p:custDataLst>
          </p:nvPr>
        </p:nvSpPr>
        <p:spPr>
          <a:xfrm>
            <a:off x="9199973" y="4572032"/>
            <a:ext cx="541180" cy="1721466"/>
          </a:xfrm>
          <a:custGeom>
            <a:rect b="0" l="0" r="0" t="0"/>
            <a:pathLst>
              <a:path h="1721466" w="541180">
                <a:moveTo>
                  <a:pt x="541179" y="0"/>
                </a:moveTo>
                <a:lnTo>
                  <a:pt x="0" y="172146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1" name="PA_任意多边形 3650"/>
          <p:cNvSpPr/>
          <p:nvPr>
            <p:custDataLst>
              <p:tags r:id="rId155"/>
            </p:custDataLst>
          </p:nvPr>
        </p:nvSpPr>
        <p:spPr>
          <a:xfrm>
            <a:off x="9199973" y="4851951"/>
            <a:ext cx="1847457" cy="1441547"/>
          </a:xfrm>
          <a:custGeom>
            <a:rect b="0" l="0" r="0" t="0"/>
            <a:pathLst>
              <a:path h="1441547" w="1847457">
                <a:moveTo>
                  <a:pt x="1847456" y="0"/>
                </a:moveTo>
                <a:lnTo>
                  <a:pt x="0" y="144154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2" name="PA_任意多边形 3651"/>
          <p:cNvSpPr/>
          <p:nvPr>
            <p:custDataLst>
              <p:tags r:id="rId156"/>
            </p:custDataLst>
          </p:nvPr>
        </p:nvSpPr>
        <p:spPr>
          <a:xfrm>
            <a:off x="11047429" y="4851951"/>
            <a:ext cx="475865" cy="793082"/>
          </a:xfrm>
          <a:custGeom>
            <a:rect b="0" l="0" r="0" t="0"/>
            <a:pathLst>
              <a:path h="793082" w="475865">
                <a:moveTo>
                  <a:pt x="475864" y="79308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3" name="PA_任意多边形 3652"/>
          <p:cNvSpPr/>
          <p:nvPr>
            <p:custDataLst>
              <p:tags r:id="rId157"/>
            </p:custDataLst>
          </p:nvPr>
        </p:nvSpPr>
        <p:spPr>
          <a:xfrm>
            <a:off x="9199973" y="5645032"/>
            <a:ext cx="2323321" cy="648466"/>
          </a:xfrm>
          <a:custGeom>
            <a:rect b="0" l="0" r="0" t="0"/>
            <a:pathLst>
              <a:path h="648466" w="2323321">
                <a:moveTo>
                  <a:pt x="2323320" y="0"/>
                </a:moveTo>
                <a:lnTo>
                  <a:pt x="0" y="64846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4" name="PA_任意多边形 3653"/>
          <p:cNvSpPr/>
          <p:nvPr>
            <p:custDataLst>
              <p:tags r:id="rId158"/>
            </p:custDataLst>
          </p:nvPr>
        </p:nvSpPr>
        <p:spPr>
          <a:xfrm>
            <a:off x="3013750" y="6438121"/>
            <a:ext cx="2090069" cy="139961"/>
          </a:xfrm>
          <a:custGeom>
            <a:rect b="0" l="0" r="0" t="0"/>
            <a:pathLst>
              <a:path h="139961" w="2090069">
                <a:moveTo>
                  <a:pt x="0" y="0"/>
                </a:moveTo>
                <a:lnTo>
                  <a:pt x="2090068" y="13996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5" name="PA_任意多边形 3654"/>
          <p:cNvSpPr/>
          <p:nvPr>
            <p:custDataLst>
              <p:tags r:id="rId159"/>
            </p:custDataLst>
          </p:nvPr>
        </p:nvSpPr>
        <p:spPr>
          <a:xfrm>
            <a:off x="4520663" y="5416452"/>
            <a:ext cx="583156" cy="1161630"/>
          </a:xfrm>
          <a:custGeom>
            <a:rect b="0" l="0" r="0" t="0"/>
            <a:pathLst>
              <a:path h="1161630" w="583156">
                <a:moveTo>
                  <a:pt x="583155" y="116162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6" name="PA_任意多边形 3655"/>
          <p:cNvSpPr/>
          <p:nvPr>
            <p:custDataLst>
              <p:tags r:id="rId160"/>
            </p:custDataLst>
          </p:nvPr>
        </p:nvSpPr>
        <p:spPr>
          <a:xfrm>
            <a:off x="3013750" y="5416452"/>
            <a:ext cx="1506914" cy="1021670"/>
          </a:xfrm>
          <a:custGeom>
            <a:rect b="0" l="0" r="0" t="0"/>
            <a:pathLst>
              <a:path h="1021670" w="1506914">
                <a:moveTo>
                  <a:pt x="0" y="1021669"/>
                </a:moveTo>
                <a:lnTo>
                  <a:pt x="150691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7" name="PA_任意多边形 3656"/>
          <p:cNvSpPr/>
          <p:nvPr>
            <p:custDataLst>
              <p:tags r:id="rId161"/>
            </p:custDataLst>
          </p:nvPr>
        </p:nvSpPr>
        <p:spPr>
          <a:xfrm>
            <a:off x="3013750" y="4343410"/>
            <a:ext cx="65350" cy="2094712"/>
          </a:xfrm>
          <a:custGeom>
            <a:rect b="0" l="0" r="0" t="0"/>
            <a:pathLst>
              <a:path h="2094712" w="65350">
                <a:moveTo>
                  <a:pt x="65349" y="0"/>
                </a:moveTo>
                <a:lnTo>
                  <a:pt x="0" y="209471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8" name="PA_任意多边形 3657"/>
          <p:cNvSpPr/>
          <p:nvPr>
            <p:custDataLst>
              <p:tags r:id="rId162"/>
            </p:custDataLst>
          </p:nvPr>
        </p:nvSpPr>
        <p:spPr>
          <a:xfrm>
            <a:off x="3079099" y="4343410"/>
            <a:ext cx="1441565" cy="1073043"/>
          </a:xfrm>
          <a:custGeom>
            <a:rect b="0" l="0" r="0" t="0"/>
            <a:pathLst>
              <a:path h="1073043" w="1441565">
                <a:moveTo>
                  <a:pt x="0" y="0"/>
                </a:moveTo>
                <a:lnTo>
                  <a:pt x="1441564" y="107304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59" name="PA_任意多边形 3658"/>
          <p:cNvSpPr/>
          <p:nvPr>
            <p:custDataLst>
              <p:tags r:id="rId163"/>
            </p:custDataLst>
          </p:nvPr>
        </p:nvSpPr>
        <p:spPr>
          <a:xfrm>
            <a:off x="3079099" y="4343410"/>
            <a:ext cx="1226955" cy="132971"/>
          </a:xfrm>
          <a:custGeom>
            <a:rect b="0" l="0" r="0" t="0"/>
            <a:pathLst>
              <a:path h="132971" w="1226955">
                <a:moveTo>
                  <a:pt x="1226954" y="13297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0" name="PA_任意多边形 3659"/>
          <p:cNvSpPr/>
          <p:nvPr>
            <p:custDataLst>
              <p:tags r:id="rId164"/>
            </p:custDataLst>
          </p:nvPr>
        </p:nvSpPr>
        <p:spPr>
          <a:xfrm>
            <a:off x="4306053" y="4476380"/>
            <a:ext cx="214611" cy="940073"/>
          </a:xfrm>
          <a:custGeom>
            <a:rect b="0" l="0" r="0" t="0"/>
            <a:pathLst>
              <a:path h="940073" w="214611">
                <a:moveTo>
                  <a:pt x="0" y="0"/>
                </a:moveTo>
                <a:lnTo>
                  <a:pt x="214610" y="94007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1" name="PA_任意多边形 3660"/>
          <p:cNvSpPr/>
          <p:nvPr>
            <p:custDataLst>
              <p:tags r:id="rId165"/>
            </p:custDataLst>
          </p:nvPr>
        </p:nvSpPr>
        <p:spPr>
          <a:xfrm>
            <a:off x="5103818" y="4856615"/>
            <a:ext cx="825780" cy="1721467"/>
          </a:xfrm>
          <a:custGeom>
            <a:rect b="0" l="0" r="0" t="0"/>
            <a:pathLst>
              <a:path h="1721466" w="825780">
                <a:moveTo>
                  <a:pt x="0" y="1721466"/>
                </a:moveTo>
                <a:lnTo>
                  <a:pt x="82577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2" name="PA_任意多边形 3661"/>
          <p:cNvSpPr/>
          <p:nvPr>
            <p:custDataLst>
              <p:tags r:id="rId166"/>
            </p:custDataLst>
          </p:nvPr>
        </p:nvSpPr>
        <p:spPr>
          <a:xfrm>
            <a:off x="4520663" y="4856615"/>
            <a:ext cx="1408935" cy="559838"/>
          </a:xfrm>
          <a:custGeom>
            <a:rect b="0" l="0" r="0" t="0"/>
            <a:pathLst>
              <a:path h="559838" w="1408935">
                <a:moveTo>
                  <a:pt x="1408934" y="0"/>
                </a:moveTo>
                <a:lnTo>
                  <a:pt x="0" y="55983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3" name="PA_任意多边形 3662"/>
          <p:cNvSpPr/>
          <p:nvPr>
            <p:custDataLst>
              <p:tags r:id="rId167"/>
            </p:custDataLst>
          </p:nvPr>
        </p:nvSpPr>
        <p:spPr>
          <a:xfrm>
            <a:off x="4306053" y="4476380"/>
            <a:ext cx="1623545" cy="380236"/>
          </a:xfrm>
          <a:custGeom>
            <a:rect b="0" l="0" r="0" t="0"/>
            <a:pathLst>
              <a:path h="380236" w="1623545">
                <a:moveTo>
                  <a:pt x="1623544" y="38023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4" name="PA_任意多边形 3663"/>
          <p:cNvSpPr/>
          <p:nvPr>
            <p:custDataLst>
              <p:tags r:id="rId168"/>
            </p:custDataLst>
          </p:nvPr>
        </p:nvSpPr>
        <p:spPr>
          <a:xfrm>
            <a:off x="-233268" y="671806"/>
            <a:ext cx="634485" cy="1324949"/>
          </a:xfrm>
          <a:custGeom>
            <a:rect b="0" l="0" r="0" t="0"/>
            <a:pathLst>
              <a:path h="1324949" w="634485">
                <a:moveTo>
                  <a:pt x="634484" y="0"/>
                </a:moveTo>
                <a:lnTo>
                  <a:pt x="0" y="132494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5" name="PA_任意多边形 3664"/>
          <p:cNvSpPr/>
          <p:nvPr>
            <p:custDataLst>
              <p:tags r:id="rId169"/>
            </p:custDataLst>
          </p:nvPr>
        </p:nvSpPr>
        <p:spPr>
          <a:xfrm>
            <a:off x="-233268" y="1996754"/>
            <a:ext cx="1856747" cy="111970"/>
          </a:xfrm>
          <a:custGeom>
            <a:rect b="0" l="0" r="0" t="0"/>
            <a:pathLst>
              <a:path h="111970" w="1856747">
                <a:moveTo>
                  <a:pt x="1856746" y="11196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6" name="PA_任意多边形 3665"/>
          <p:cNvSpPr/>
          <p:nvPr>
            <p:custDataLst>
              <p:tags r:id="rId170"/>
            </p:custDataLst>
          </p:nvPr>
        </p:nvSpPr>
        <p:spPr>
          <a:xfrm>
            <a:off x="-699802" y="671806"/>
            <a:ext cx="1101019" cy="559855"/>
          </a:xfrm>
          <a:custGeom>
            <a:rect b="0" l="0" r="0" t="0"/>
            <a:pathLst>
              <a:path h="559855" w="1101019">
                <a:moveTo>
                  <a:pt x="1101018" y="0"/>
                </a:moveTo>
                <a:lnTo>
                  <a:pt x="0" y="55985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7" name="PA_任意多边形 3666"/>
          <p:cNvSpPr/>
          <p:nvPr>
            <p:custDataLst>
              <p:tags r:id="rId171"/>
            </p:custDataLst>
          </p:nvPr>
        </p:nvSpPr>
        <p:spPr>
          <a:xfrm>
            <a:off x="-699802" y="1231660"/>
            <a:ext cx="466535" cy="765095"/>
          </a:xfrm>
          <a:custGeom>
            <a:rect b="0" l="0" r="0" t="0"/>
            <a:pathLst>
              <a:path h="765095" w="466535">
                <a:moveTo>
                  <a:pt x="0" y="0"/>
                </a:moveTo>
                <a:lnTo>
                  <a:pt x="466534" y="76509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8" name="PA_任意多边形 3667"/>
          <p:cNvSpPr/>
          <p:nvPr>
            <p:custDataLst>
              <p:tags r:id="rId172"/>
            </p:custDataLst>
          </p:nvPr>
        </p:nvSpPr>
        <p:spPr>
          <a:xfrm>
            <a:off x="830422" y="2108723"/>
            <a:ext cx="793057" cy="1674864"/>
          </a:xfrm>
          <a:custGeom>
            <a:rect b="0" l="0" r="0" t="0"/>
            <a:pathLst>
              <a:path h="1674864" w="793057">
                <a:moveTo>
                  <a:pt x="0" y="1674863"/>
                </a:moveTo>
                <a:lnTo>
                  <a:pt x="79305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69" name="PA_任意多边形 3668"/>
          <p:cNvSpPr/>
          <p:nvPr>
            <p:custDataLst>
              <p:tags r:id="rId173"/>
            </p:custDataLst>
          </p:nvPr>
        </p:nvSpPr>
        <p:spPr>
          <a:xfrm>
            <a:off x="-233268" y="1996754"/>
            <a:ext cx="1063691" cy="1786833"/>
          </a:xfrm>
          <a:custGeom>
            <a:rect b="0" l="0" r="0" t="0"/>
            <a:pathLst>
              <a:path h="1786833" w="1063691">
                <a:moveTo>
                  <a:pt x="1063690" y="1786832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0" name="PA_任意多边形 3669"/>
          <p:cNvSpPr/>
          <p:nvPr>
            <p:custDataLst>
              <p:tags r:id="rId174"/>
            </p:custDataLst>
          </p:nvPr>
        </p:nvSpPr>
        <p:spPr>
          <a:xfrm>
            <a:off x="5929597" y="4856615"/>
            <a:ext cx="1870784" cy="4645"/>
          </a:xfrm>
          <a:custGeom>
            <a:rect b="0" l="0" r="0" t="0"/>
            <a:pathLst>
              <a:path h="4645" w="1870784">
                <a:moveTo>
                  <a:pt x="0" y="0"/>
                </a:moveTo>
                <a:lnTo>
                  <a:pt x="1870783" y="464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1" name="PA_任意多边形 3670"/>
          <p:cNvSpPr/>
          <p:nvPr>
            <p:custDataLst>
              <p:tags r:id="rId175"/>
            </p:custDataLst>
          </p:nvPr>
        </p:nvSpPr>
        <p:spPr>
          <a:xfrm>
            <a:off x="6802003" y="4096146"/>
            <a:ext cx="998378" cy="765114"/>
          </a:xfrm>
          <a:custGeom>
            <a:rect b="0" l="0" r="0" t="0"/>
            <a:pathLst>
              <a:path h="765114" w="998378">
                <a:moveTo>
                  <a:pt x="0" y="0"/>
                </a:moveTo>
                <a:lnTo>
                  <a:pt x="998377" y="76511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2" name="PA_任意多边形 3671"/>
          <p:cNvSpPr/>
          <p:nvPr>
            <p:custDataLst>
              <p:tags r:id="rId176"/>
            </p:custDataLst>
          </p:nvPr>
        </p:nvSpPr>
        <p:spPr>
          <a:xfrm>
            <a:off x="6802003" y="3615615"/>
            <a:ext cx="1754171" cy="480532"/>
          </a:xfrm>
          <a:custGeom>
            <a:rect b="0" l="0" r="0" t="0"/>
            <a:pathLst>
              <a:path h="480532" w="1754171">
                <a:moveTo>
                  <a:pt x="1754170" y="0"/>
                </a:moveTo>
                <a:lnTo>
                  <a:pt x="0" y="48053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3" name="PA_任意多边形 3672"/>
          <p:cNvSpPr/>
          <p:nvPr>
            <p:custDataLst>
              <p:tags r:id="rId177"/>
            </p:custDataLst>
          </p:nvPr>
        </p:nvSpPr>
        <p:spPr>
          <a:xfrm>
            <a:off x="7800380" y="3615615"/>
            <a:ext cx="755794" cy="1245645"/>
          </a:xfrm>
          <a:custGeom>
            <a:rect b="0" l="0" r="0" t="0"/>
            <a:pathLst>
              <a:path h="1245645" w="755794">
                <a:moveTo>
                  <a:pt x="755793" y="0"/>
                </a:moveTo>
                <a:lnTo>
                  <a:pt x="0" y="124564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4" name="PA_任意多边形 3673"/>
          <p:cNvSpPr/>
          <p:nvPr>
            <p:custDataLst>
              <p:tags r:id="rId178"/>
            </p:custDataLst>
          </p:nvPr>
        </p:nvSpPr>
        <p:spPr>
          <a:xfrm>
            <a:off x="8556173" y="3615615"/>
            <a:ext cx="1184980" cy="956418"/>
          </a:xfrm>
          <a:custGeom>
            <a:rect b="0" l="0" r="0" t="0"/>
            <a:pathLst>
              <a:path h="956418" w="1184980">
                <a:moveTo>
                  <a:pt x="1184979" y="95641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5" name="PA_任意多边形 3674"/>
          <p:cNvSpPr/>
          <p:nvPr>
            <p:custDataLst>
              <p:tags r:id="rId179"/>
            </p:custDataLst>
          </p:nvPr>
        </p:nvSpPr>
        <p:spPr>
          <a:xfrm>
            <a:off x="7800380" y="4572032"/>
            <a:ext cx="1940773" cy="289228"/>
          </a:xfrm>
          <a:custGeom>
            <a:rect b="0" l="0" r="0" t="0"/>
            <a:pathLst>
              <a:path h="289228" w="1940773">
                <a:moveTo>
                  <a:pt x="1940772" y="0"/>
                </a:moveTo>
                <a:lnTo>
                  <a:pt x="0" y="28922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6" name="PA_任意多边形 3675"/>
          <p:cNvSpPr/>
          <p:nvPr>
            <p:custDataLst>
              <p:tags r:id="rId180"/>
            </p:custDataLst>
          </p:nvPr>
        </p:nvSpPr>
        <p:spPr>
          <a:xfrm>
            <a:off x="9199973" y="4572032"/>
            <a:ext cx="541180" cy="1721466"/>
          </a:xfrm>
          <a:custGeom>
            <a:rect b="0" l="0" r="0" t="0"/>
            <a:pathLst>
              <a:path h="1721466" w="541180">
                <a:moveTo>
                  <a:pt x="0" y="1721465"/>
                </a:moveTo>
                <a:lnTo>
                  <a:pt x="541179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7" name="PA_任意多边形 3676"/>
          <p:cNvSpPr/>
          <p:nvPr>
            <p:custDataLst>
              <p:tags r:id="rId181"/>
            </p:custDataLst>
          </p:nvPr>
        </p:nvSpPr>
        <p:spPr>
          <a:xfrm>
            <a:off x="7800380" y="4861259"/>
            <a:ext cx="1399594" cy="1432239"/>
          </a:xfrm>
          <a:custGeom>
            <a:rect b="0" l="0" r="0" t="0"/>
            <a:pathLst>
              <a:path h="1432239" w="1399594">
                <a:moveTo>
                  <a:pt x="1399593" y="143223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8" name="PA_任意多边形 3677"/>
          <p:cNvSpPr/>
          <p:nvPr>
            <p:custDataLst>
              <p:tags r:id="rId182"/>
            </p:custDataLst>
          </p:nvPr>
        </p:nvSpPr>
        <p:spPr>
          <a:xfrm>
            <a:off x="-699802" y="1231660"/>
            <a:ext cx="466535" cy="765095"/>
          </a:xfrm>
          <a:custGeom>
            <a:rect b="0" l="0" r="0" t="0"/>
            <a:pathLst>
              <a:path h="765095" w="466535">
                <a:moveTo>
                  <a:pt x="466534" y="76509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79" name="PA_任意多边形 3678"/>
          <p:cNvSpPr/>
          <p:nvPr>
            <p:custDataLst>
              <p:tags r:id="rId183"/>
            </p:custDataLst>
          </p:nvPr>
        </p:nvSpPr>
        <p:spPr>
          <a:xfrm>
            <a:off x="-699802" y="1231660"/>
            <a:ext cx="46658" cy="2024740"/>
          </a:xfrm>
          <a:custGeom>
            <a:rect b="0" l="0" r="0" t="0"/>
            <a:pathLst>
              <a:path h="2024740" w="46658">
                <a:moveTo>
                  <a:pt x="0" y="0"/>
                </a:moveTo>
                <a:lnTo>
                  <a:pt x="46657" y="202473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0" name="PA_任意多边形 3679"/>
          <p:cNvSpPr/>
          <p:nvPr>
            <p:custDataLst>
              <p:tags r:id="rId184"/>
            </p:custDataLst>
          </p:nvPr>
        </p:nvSpPr>
        <p:spPr>
          <a:xfrm>
            <a:off x="-653145" y="1996754"/>
            <a:ext cx="419878" cy="1259646"/>
          </a:xfrm>
          <a:custGeom>
            <a:rect b="0" l="0" r="0" t="0"/>
            <a:pathLst>
              <a:path h="1259646" w="419877">
                <a:moveTo>
                  <a:pt x="419877" y="0"/>
                </a:moveTo>
                <a:lnTo>
                  <a:pt x="0" y="125964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1" name="PA_任意多边形 3680"/>
          <p:cNvSpPr/>
          <p:nvPr>
            <p:custDataLst>
              <p:tags r:id="rId185"/>
            </p:custDataLst>
          </p:nvPr>
        </p:nvSpPr>
        <p:spPr>
          <a:xfrm>
            <a:off x="-653145" y="3256399"/>
            <a:ext cx="1483568" cy="527188"/>
          </a:xfrm>
          <a:custGeom>
            <a:rect b="0" l="0" r="0" t="0"/>
            <a:pathLst>
              <a:path h="527188" w="1483568">
                <a:moveTo>
                  <a:pt x="1483567" y="52718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2" name="PA_任意多边形 3681"/>
          <p:cNvSpPr/>
          <p:nvPr>
            <p:custDataLst>
              <p:tags r:id="rId186"/>
            </p:custDataLst>
          </p:nvPr>
        </p:nvSpPr>
        <p:spPr>
          <a:xfrm>
            <a:off x="5822290" y="3088442"/>
            <a:ext cx="979714" cy="1007705"/>
          </a:xfrm>
          <a:custGeom>
            <a:rect b="0" l="0" r="0" t="0"/>
            <a:pathLst>
              <a:path h="1007705" w="979714">
                <a:moveTo>
                  <a:pt x="0" y="0"/>
                </a:moveTo>
                <a:lnTo>
                  <a:pt x="979713" y="100770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3" name="PA_任意多边形 3682"/>
          <p:cNvSpPr/>
          <p:nvPr>
            <p:custDataLst>
              <p:tags r:id="rId187"/>
            </p:custDataLst>
          </p:nvPr>
        </p:nvSpPr>
        <p:spPr>
          <a:xfrm>
            <a:off x="6802003" y="2976470"/>
            <a:ext cx="662479" cy="1119677"/>
          </a:xfrm>
          <a:custGeom>
            <a:rect b="0" l="0" r="0" t="0"/>
            <a:pathLst>
              <a:path h="1119677" w="662479">
                <a:moveTo>
                  <a:pt x="0" y="1119676"/>
                </a:moveTo>
                <a:lnTo>
                  <a:pt x="66247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4" name="PA_任意多边形 3683"/>
          <p:cNvSpPr/>
          <p:nvPr>
            <p:custDataLst>
              <p:tags r:id="rId188"/>
            </p:custDataLst>
          </p:nvPr>
        </p:nvSpPr>
        <p:spPr>
          <a:xfrm>
            <a:off x="5822290" y="2976470"/>
            <a:ext cx="1642192" cy="111973"/>
          </a:xfrm>
          <a:custGeom>
            <a:rect b="0" l="0" r="0" t="0"/>
            <a:pathLst>
              <a:path h="111973" w="1642190">
                <a:moveTo>
                  <a:pt x="0" y="111972"/>
                </a:moveTo>
                <a:lnTo>
                  <a:pt x="1642191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5" name="PA_任意多边形 3684"/>
          <p:cNvSpPr/>
          <p:nvPr>
            <p:custDataLst>
              <p:tags r:id="rId189"/>
            </p:custDataLst>
          </p:nvPr>
        </p:nvSpPr>
        <p:spPr>
          <a:xfrm>
            <a:off x="5822290" y="1707510"/>
            <a:ext cx="979714" cy="1380933"/>
          </a:xfrm>
          <a:custGeom>
            <a:rect b="0" l="0" r="0" t="0"/>
            <a:pathLst>
              <a:path h="1380933" w="979714">
                <a:moveTo>
                  <a:pt x="979713" y="0"/>
                </a:moveTo>
                <a:lnTo>
                  <a:pt x="0" y="1380932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6" name="PA_任意多边形 3685"/>
          <p:cNvSpPr/>
          <p:nvPr>
            <p:custDataLst>
              <p:tags r:id="rId190"/>
            </p:custDataLst>
          </p:nvPr>
        </p:nvSpPr>
        <p:spPr>
          <a:xfrm>
            <a:off x="6802003" y="1707510"/>
            <a:ext cx="662479" cy="1268961"/>
          </a:xfrm>
          <a:custGeom>
            <a:rect b="0" l="0" r="0" t="0"/>
            <a:pathLst>
              <a:path h="1268961" w="662479">
                <a:moveTo>
                  <a:pt x="0" y="0"/>
                </a:moveTo>
                <a:lnTo>
                  <a:pt x="662478" y="126896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7" name="PA_任意多边形 3686"/>
          <p:cNvSpPr/>
          <p:nvPr>
            <p:custDataLst>
              <p:tags r:id="rId191"/>
            </p:custDataLst>
          </p:nvPr>
        </p:nvSpPr>
        <p:spPr>
          <a:xfrm>
            <a:off x="6802003" y="3615615"/>
            <a:ext cx="1754171" cy="480532"/>
          </a:xfrm>
          <a:custGeom>
            <a:rect b="0" l="0" r="0" t="0"/>
            <a:pathLst>
              <a:path h="480532" w="1754171">
                <a:moveTo>
                  <a:pt x="0" y="480531"/>
                </a:moveTo>
                <a:lnTo>
                  <a:pt x="175417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8" name="PA_任意多边形 3687"/>
          <p:cNvSpPr/>
          <p:nvPr>
            <p:custDataLst>
              <p:tags r:id="rId192"/>
            </p:custDataLst>
          </p:nvPr>
        </p:nvSpPr>
        <p:spPr>
          <a:xfrm>
            <a:off x="7464481" y="2976470"/>
            <a:ext cx="1091693" cy="639146"/>
          </a:xfrm>
          <a:custGeom>
            <a:rect b="0" l="0" r="0" t="0"/>
            <a:pathLst>
              <a:path h="639146" w="1091693">
                <a:moveTo>
                  <a:pt x="1091692" y="639145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89" name="PA_任意多边形 3688"/>
          <p:cNvSpPr/>
          <p:nvPr>
            <p:custDataLst>
              <p:tags r:id="rId193"/>
            </p:custDataLst>
          </p:nvPr>
        </p:nvSpPr>
        <p:spPr>
          <a:xfrm>
            <a:off x="7464481" y="2267340"/>
            <a:ext cx="942387" cy="709131"/>
          </a:xfrm>
          <a:custGeom>
            <a:rect b="0" l="0" r="0" t="0"/>
            <a:pathLst>
              <a:path h="709131" w="942387">
                <a:moveTo>
                  <a:pt x="942386" y="0"/>
                </a:moveTo>
                <a:lnTo>
                  <a:pt x="0" y="70913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0" name="PA_任意多边形 3689"/>
          <p:cNvSpPr/>
          <p:nvPr>
            <p:custDataLst>
              <p:tags r:id="rId194"/>
            </p:custDataLst>
          </p:nvPr>
        </p:nvSpPr>
        <p:spPr>
          <a:xfrm>
            <a:off x="6802003" y="1707510"/>
            <a:ext cx="1604865" cy="559831"/>
          </a:xfrm>
          <a:custGeom>
            <a:rect b="0" l="0" r="0" t="0"/>
            <a:pathLst>
              <a:path h="559831" w="1604865">
                <a:moveTo>
                  <a:pt x="1604864" y="55983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1" name="PA_任意多边形 3690"/>
          <p:cNvSpPr/>
          <p:nvPr>
            <p:custDataLst>
              <p:tags r:id="rId195"/>
            </p:custDataLst>
          </p:nvPr>
        </p:nvSpPr>
        <p:spPr>
          <a:xfrm>
            <a:off x="5103818" y="6578081"/>
            <a:ext cx="1278309" cy="1194327"/>
          </a:xfrm>
          <a:custGeom>
            <a:rect b="0" l="0" r="0" t="0"/>
            <a:pathLst>
              <a:path h="1194327" w="1278309">
                <a:moveTo>
                  <a:pt x="0" y="0"/>
                </a:moveTo>
                <a:lnTo>
                  <a:pt x="1278308" y="119432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2" name="PA_任意多边形 3691"/>
          <p:cNvSpPr/>
          <p:nvPr>
            <p:custDataLst>
              <p:tags r:id="rId196"/>
            </p:custDataLst>
          </p:nvPr>
        </p:nvSpPr>
        <p:spPr>
          <a:xfrm>
            <a:off x="6382126" y="6195546"/>
            <a:ext cx="279919" cy="1576862"/>
          </a:xfrm>
          <a:custGeom>
            <a:rect b="0" l="0" r="0" t="0"/>
            <a:pathLst>
              <a:path h="1576862" w="279919">
                <a:moveTo>
                  <a:pt x="0" y="1576861"/>
                </a:moveTo>
                <a:lnTo>
                  <a:pt x="27991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3" name="PA_任意多边形 3692"/>
          <p:cNvSpPr/>
          <p:nvPr>
            <p:custDataLst>
              <p:tags r:id="rId197"/>
            </p:custDataLst>
          </p:nvPr>
        </p:nvSpPr>
        <p:spPr>
          <a:xfrm>
            <a:off x="5103818" y="6195546"/>
            <a:ext cx="1558227" cy="382536"/>
          </a:xfrm>
          <a:custGeom>
            <a:rect b="0" l="0" r="0" t="0"/>
            <a:pathLst>
              <a:path h="382536" w="1558227">
                <a:moveTo>
                  <a:pt x="0" y="382535"/>
                </a:moveTo>
                <a:lnTo>
                  <a:pt x="155822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4" name="PA_任意多边形 3693"/>
          <p:cNvSpPr/>
          <p:nvPr>
            <p:custDataLst>
              <p:tags r:id="rId198"/>
            </p:custDataLst>
          </p:nvPr>
        </p:nvSpPr>
        <p:spPr>
          <a:xfrm>
            <a:off x="6382126" y="7427173"/>
            <a:ext cx="1017024" cy="345235"/>
          </a:xfrm>
          <a:custGeom>
            <a:rect b="0" l="0" r="0" t="0"/>
            <a:pathLst>
              <a:path h="345235" w="1017024">
                <a:moveTo>
                  <a:pt x="0" y="345234"/>
                </a:moveTo>
                <a:lnTo>
                  <a:pt x="1017023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5" name="PA_任意多边形 3694"/>
          <p:cNvSpPr/>
          <p:nvPr>
            <p:custDataLst>
              <p:tags r:id="rId199"/>
            </p:custDataLst>
          </p:nvPr>
        </p:nvSpPr>
        <p:spPr>
          <a:xfrm>
            <a:off x="6662044" y="6195546"/>
            <a:ext cx="737106" cy="1231628"/>
          </a:xfrm>
          <a:custGeom>
            <a:rect b="0" l="0" r="0" t="0"/>
            <a:pathLst>
              <a:path h="1231628" w="737106">
                <a:moveTo>
                  <a:pt x="737105" y="123162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6" name="PA_任意多边形 3695"/>
          <p:cNvSpPr/>
          <p:nvPr>
            <p:custDataLst>
              <p:tags r:id="rId200"/>
            </p:custDataLst>
          </p:nvPr>
        </p:nvSpPr>
        <p:spPr>
          <a:xfrm>
            <a:off x="5103818" y="4856615"/>
            <a:ext cx="825780" cy="1721467"/>
          </a:xfrm>
          <a:custGeom>
            <a:rect b="0" l="0" r="0" t="0"/>
            <a:pathLst>
              <a:path h="1721466" w="825780">
                <a:moveTo>
                  <a:pt x="825779" y="0"/>
                </a:moveTo>
                <a:lnTo>
                  <a:pt x="0" y="172146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7" name="PA_任意多边形 3696"/>
          <p:cNvSpPr/>
          <p:nvPr>
            <p:custDataLst>
              <p:tags r:id="rId201"/>
            </p:custDataLst>
          </p:nvPr>
        </p:nvSpPr>
        <p:spPr>
          <a:xfrm>
            <a:off x="5929597" y="4856615"/>
            <a:ext cx="732448" cy="1338932"/>
          </a:xfrm>
          <a:custGeom>
            <a:rect b="0" l="0" r="0" t="0"/>
            <a:pathLst>
              <a:path h="1338932" w="732448">
                <a:moveTo>
                  <a:pt x="0" y="0"/>
                </a:moveTo>
                <a:lnTo>
                  <a:pt x="732447" y="133893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8" name="PA_任意多边形 3697"/>
          <p:cNvSpPr/>
          <p:nvPr>
            <p:custDataLst>
              <p:tags r:id="rId202"/>
            </p:custDataLst>
          </p:nvPr>
        </p:nvSpPr>
        <p:spPr>
          <a:xfrm>
            <a:off x="5929597" y="4856615"/>
            <a:ext cx="1870784" cy="4645"/>
          </a:xfrm>
          <a:custGeom>
            <a:rect b="0" l="0" r="0" t="0"/>
            <a:pathLst>
              <a:path h="4645" w="1870784">
                <a:moveTo>
                  <a:pt x="1870783" y="464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99" name="PA_任意多边形 3698"/>
          <p:cNvSpPr/>
          <p:nvPr>
            <p:custDataLst>
              <p:tags r:id="rId203"/>
            </p:custDataLst>
          </p:nvPr>
        </p:nvSpPr>
        <p:spPr>
          <a:xfrm>
            <a:off x="6662044" y="4861259"/>
            <a:ext cx="1138337" cy="1334288"/>
          </a:xfrm>
          <a:custGeom>
            <a:rect b="0" l="0" r="0" t="0"/>
            <a:pathLst>
              <a:path h="1334288" w="1138337">
                <a:moveTo>
                  <a:pt x="1138336" y="0"/>
                </a:moveTo>
                <a:lnTo>
                  <a:pt x="0" y="133428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0" name="PA_任意多边形 3699"/>
          <p:cNvSpPr/>
          <p:nvPr>
            <p:custDataLst>
              <p:tags r:id="rId204"/>
            </p:custDataLst>
          </p:nvPr>
        </p:nvSpPr>
        <p:spPr>
          <a:xfrm>
            <a:off x="6662044" y="6195546"/>
            <a:ext cx="2537930" cy="97952"/>
          </a:xfrm>
          <a:custGeom>
            <a:rect b="0" l="0" r="0" t="0"/>
            <a:pathLst>
              <a:path h="97952" w="2537930">
                <a:moveTo>
                  <a:pt x="2537929" y="9795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1" name="PA_任意多边形 3700"/>
          <p:cNvSpPr/>
          <p:nvPr>
            <p:custDataLst>
              <p:tags r:id="rId205"/>
            </p:custDataLst>
          </p:nvPr>
        </p:nvSpPr>
        <p:spPr>
          <a:xfrm>
            <a:off x="-895750" y="303270"/>
            <a:ext cx="195949" cy="928391"/>
          </a:xfrm>
          <a:custGeom>
            <a:rect b="0" l="0" r="0" t="0"/>
            <a:pathLst>
              <a:path h="928390" w="195949">
                <a:moveTo>
                  <a:pt x="195948" y="92839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2" name="PA_任意多边形 3701"/>
          <p:cNvSpPr/>
          <p:nvPr>
            <p:custDataLst>
              <p:tags r:id="rId206"/>
            </p:custDataLst>
          </p:nvPr>
        </p:nvSpPr>
        <p:spPr>
          <a:xfrm>
            <a:off x="-1035709" y="303270"/>
            <a:ext cx="139960" cy="3867534"/>
          </a:xfrm>
          <a:custGeom>
            <a:rect b="0" l="0" r="0" t="0"/>
            <a:pathLst>
              <a:path h="3867534" w="139960">
                <a:moveTo>
                  <a:pt x="139959" y="0"/>
                </a:moveTo>
                <a:lnTo>
                  <a:pt x="0" y="386753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3" name="PA_任意多边形 3702"/>
          <p:cNvSpPr/>
          <p:nvPr>
            <p:custDataLst>
              <p:tags r:id="rId207"/>
            </p:custDataLst>
          </p:nvPr>
        </p:nvSpPr>
        <p:spPr>
          <a:xfrm>
            <a:off x="-1035709" y="1231660"/>
            <a:ext cx="335908" cy="2939144"/>
          </a:xfrm>
          <a:custGeom>
            <a:rect b="0" l="0" r="0" t="0"/>
            <a:pathLst>
              <a:path h="2939144" w="335908">
                <a:moveTo>
                  <a:pt x="335907" y="0"/>
                </a:moveTo>
                <a:lnTo>
                  <a:pt x="0" y="293914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4" name="PA_任意多边形 3703"/>
          <p:cNvSpPr/>
          <p:nvPr>
            <p:custDataLst>
              <p:tags r:id="rId208"/>
            </p:custDataLst>
          </p:nvPr>
        </p:nvSpPr>
        <p:spPr>
          <a:xfrm>
            <a:off x="-699802" y="1231660"/>
            <a:ext cx="46658" cy="2024740"/>
          </a:xfrm>
          <a:custGeom>
            <a:rect b="0" l="0" r="0" t="0"/>
            <a:pathLst>
              <a:path h="2024740" w="46658">
                <a:moveTo>
                  <a:pt x="46657" y="2024739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5" name="PA_任意多边形 3704"/>
          <p:cNvSpPr/>
          <p:nvPr>
            <p:custDataLst>
              <p:tags r:id="rId209"/>
            </p:custDataLst>
          </p:nvPr>
        </p:nvSpPr>
        <p:spPr>
          <a:xfrm>
            <a:off x="-1035709" y="3256399"/>
            <a:ext cx="382565" cy="914405"/>
          </a:xfrm>
          <a:custGeom>
            <a:rect b="0" l="0" r="0" t="0"/>
            <a:pathLst>
              <a:path h="914405" w="382565">
                <a:moveTo>
                  <a:pt x="382564" y="0"/>
                </a:moveTo>
                <a:lnTo>
                  <a:pt x="0" y="91440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6" name="PA_任意多边形 3705"/>
          <p:cNvSpPr/>
          <p:nvPr>
            <p:custDataLst>
              <p:tags r:id="rId210"/>
            </p:custDataLst>
          </p:nvPr>
        </p:nvSpPr>
        <p:spPr>
          <a:xfrm>
            <a:off x="-1035709" y="3783586"/>
            <a:ext cx="1866132" cy="387218"/>
          </a:xfrm>
          <a:custGeom>
            <a:rect b="0" l="0" r="0" t="0"/>
            <a:pathLst>
              <a:path h="387218" w="1866131">
                <a:moveTo>
                  <a:pt x="1866131" y="0"/>
                </a:moveTo>
                <a:lnTo>
                  <a:pt x="0" y="38721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7" name="PA_任意多边形 3706"/>
          <p:cNvSpPr/>
          <p:nvPr>
            <p:custDataLst>
              <p:tags r:id="rId211"/>
            </p:custDataLst>
          </p:nvPr>
        </p:nvSpPr>
        <p:spPr>
          <a:xfrm>
            <a:off x="1852118" y="4343411"/>
            <a:ext cx="1161633" cy="2094711"/>
          </a:xfrm>
          <a:custGeom>
            <a:rect b="0" l="0" r="0" t="0"/>
            <a:pathLst>
              <a:path h="2094711" w="1161633">
                <a:moveTo>
                  <a:pt x="1161632" y="209471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8" name="PA_任意多边形 3707"/>
          <p:cNvSpPr/>
          <p:nvPr>
            <p:custDataLst>
              <p:tags r:id="rId212"/>
            </p:custDataLst>
          </p:nvPr>
        </p:nvSpPr>
        <p:spPr>
          <a:xfrm>
            <a:off x="1483519" y="4343411"/>
            <a:ext cx="368600" cy="1992095"/>
          </a:xfrm>
          <a:custGeom>
            <a:rect b="0" l="0" r="0" t="0"/>
            <a:pathLst>
              <a:path h="1992095" w="368600">
                <a:moveTo>
                  <a:pt x="368599" y="0"/>
                </a:moveTo>
                <a:lnTo>
                  <a:pt x="0" y="199209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09" name="PA_任意多边形 3708"/>
          <p:cNvSpPr/>
          <p:nvPr>
            <p:custDataLst>
              <p:tags r:id="rId213"/>
            </p:custDataLst>
          </p:nvPr>
        </p:nvSpPr>
        <p:spPr>
          <a:xfrm>
            <a:off x="1483519" y="6335505"/>
            <a:ext cx="1530232" cy="102617"/>
          </a:xfrm>
          <a:custGeom>
            <a:rect b="0" l="0" r="0" t="0"/>
            <a:pathLst>
              <a:path h="102617" w="1530232">
                <a:moveTo>
                  <a:pt x="1530231" y="102616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0" name="PA_任意多边形 3709"/>
          <p:cNvSpPr/>
          <p:nvPr>
            <p:custDataLst>
              <p:tags r:id="rId214"/>
            </p:custDataLst>
          </p:nvPr>
        </p:nvSpPr>
        <p:spPr>
          <a:xfrm>
            <a:off x="1091635" y="4343411"/>
            <a:ext cx="760484" cy="797768"/>
          </a:xfrm>
          <a:custGeom>
            <a:rect b="0" l="0" r="0" t="0"/>
            <a:pathLst>
              <a:path h="797768" w="760484">
                <a:moveTo>
                  <a:pt x="760483" y="0"/>
                </a:moveTo>
                <a:lnTo>
                  <a:pt x="0" y="79776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1" name="PA_任意多边形 3710"/>
          <p:cNvSpPr/>
          <p:nvPr>
            <p:custDataLst>
              <p:tags r:id="rId215"/>
            </p:custDataLst>
          </p:nvPr>
        </p:nvSpPr>
        <p:spPr>
          <a:xfrm>
            <a:off x="1091635" y="5141178"/>
            <a:ext cx="391885" cy="1194328"/>
          </a:xfrm>
          <a:custGeom>
            <a:rect b="0" l="0" r="0" t="0"/>
            <a:pathLst>
              <a:path h="1194328" w="391885">
                <a:moveTo>
                  <a:pt x="0" y="0"/>
                </a:moveTo>
                <a:lnTo>
                  <a:pt x="391884" y="119432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2" name="PA_任意多边形 3711"/>
          <p:cNvSpPr/>
          <p:nvPr>
            <p:custDataLst>
              <p:tags r:id="rId216"/>
            </p:custDataLst>
          </p:nvPr>
        </p:nvSpPr>
        <p:spPr>
          <a:xfrm>
            <a:off x="-541171" y="3783586"/>
            <a:ext cx="1371594" cy="1497552"/>
          </a:xfrm>
          <a:custGeom>
            <a:rect b="0" l="0" r="0" t="0"/>
            <a:pathLst>
              <a:path h="1497552" w="1371594">
                <a:moveTo>
                  <a:pt x="1371593" y="0"/>
                </a:moveTo>
                <a:lnTo>
                  <a:pt x="0" y="149755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3" name="PA_任意多边形 3712"/>
          <p:cNvSpPr/>
          <p:nvPr>
            <p:custDataLst>
              <p:tags r:id="rId217"/>
            </p:custDataLst>
          </p:nvPr>
        </p:nvSpPr>
        <p:spPr>
          <a:xfrm>
            <a:off x="-541171" y="5141178"/>
            <a:ext cx="1632807" cy="139960"/>
          </a:xfrm>
          <a:custGeom>
            <a:rect b="0" l="0" r="0" t="0"/>
            <a:pathLst>
              <a:path h="139960" w="1632806">
                <a:moveTo>
                  <a:pt x="1632806" y="0"/>
                </a:moveTo>
                <a:lnTo>
                  <a:pt x="0" y="13995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4" name="PA_任意多边形 3713"/>
          <p:cNvSpPr/>
          <p:nvPr>
            <p:custDataLst>
              <p:tags r:id="rId218"/>
            </p:custDataLst>
          </p:nvPr>
        </p:nvSpPr>
        <p:spPr>
          <a:xfrm>
            <a:off x="-1035709" y="4170803"/>
            <a:ext cx="494539" cy="1110335"/>
          </a:xfrm>
          <a:custGeom>
            <a:rect b="0" l="0" r="0" t="0"/>
            <a:pathLst>
              <a:path h="1110335" w="494539">
                <a:moveTo>
                  <a:pt x="0" y="0"/>
                </a:moveTo>
                <a:lnTo>
                  <a:pt x="494538" y="111033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5" name="PA_任意多边形 3714"/>
          <p:cNvSpPr/>
          <p:nvPr>
            <p:custDataLst>
              <p:tags r:id="rId219"/>
            </p:custDataLst>
          </p:nvPr>
        </p:nvSpPr>
        <p:spPr>
          <a:xfrm>
            <a:off x="1091635" y="5141178"/>
            <a:ext cx="391885" cy="1194328"/>
          </a:xfrm>
          <a:custGeom>
            <a:rect b="0" l="0" r="0" t="0"/>
            <a:pathLst>
              <a:path h="1194328" w="391885">
                <a:moveTo>
                  <a:pt x="391884" y="1194327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6" name="PA_任意多边形 3715"/>
          <p:cNvSpPr/>
          <p:nvPr>
            <p:custDataLst>
              <p:tags r:id="rId220"/>
            </p:custDataLst>
          </p:nvPr>
        </p:nvSpPr>
        <p:spPr>
          <a:xfrm>
            <a:off x="-541171" y="5281137"/>
            <a:ext cx="2024691" cy="1054369"/>
          </a:xfrm>
          <a:custGeom>
            <a:rect b="0" l="0" r="0" t="0"/>
            <a:pathLst>
              <a:path h="1054369" w="2024691">
                <a:moveTo>
                  <a:pt x="2024690" y="1054368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7" name="PA_任意多边形 3716"/>
          <p:cNvSpPr/>
          <p:nvPr>
            <p:custDataLst>
              <p:tags r:id="rId221"/>
            </p:custDataLst>
          </p:nvPr>
        </p:nvSpPr>
        <p:spPr>
          <a:xfrm>
            <a:off x="-1035709" y="4170803"/>
            <a:ext cx="494539" cy="1110335"/>
          </a:xfrm>
          <a:custGeom>
            <a:rect b="0" l="0" r="0" t="0"/>
            <a:pathLst>
              <a:path h="1110335" w="494539">
                <a:moveTo>
                  <a:pt x="494538" y="1110334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8" name="PA_任意多边形 3717"/>
          <p:cNvSpPr/>
          <p:nvPr>
            <p:custDataLst>
              <p:tags r:id="rId222"/>
            </p:custDataLst>
          </p:nvPr>
        </p:nvSpPr>
        <p:spPr>
          <a:xfrm>
            <a:off x="-1035709" y="4170803"/>
            <a:ext cx="55990" cy="2407279"/>
          </a:xfrm>
          <a:custGeom>
            <a:rect b="0" l="0" r="0" t="0"/>
            <a:pathLst>
              <a:path h="2407279" w="55990">
                <a:moveTo>
                  <a:pt x="0" y="0"/>
                </a:moveTo>
                <a:lnTo>
                  <a:pt x="55989" y="240727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19" name="PA_任意多边形 3718"/>
          <p:cNvSpPr/>
          <p:nvPr>
            <p:custDataLst>
              <p:tags r:id="rId223"/>
            </p:custDataLst>
          </p:nvPr>
        </p:nvSpPr>
        <p:spPr>
          <a:xfrm>
            <a:off x="-979720" y="5281137"/>
            <a:ext cx="438550" cy="1296945"/>
          </a:xfrm>
          <a:custGeom>
            <a:rect b="0" l="0" r="0" t="0"/>
            <a:pathLst>
              <a:path h="1296945" w="438550">
                <a:moveTo>
                  <a:pt x="438549" y="0"/>
                </a:moveTo>
                <a:lnTo>
                  <a:pt x="0" y="1296944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0" name="PA_任意多边形 3719"/>
          <p:cNvSpPr/>
          <p:nvPr>
            <p:custDataLst>
              <p:tags r:id="rId224"/>
            </p:custDataLst>
          </p:nvPr>
        </p:nvSpPr>
        <p:spPr>
          <a:xfrm>
            <a:off x="-541171" y="5281137"/>
            <a:ext cx="569132" cy="1903452"/>
          </a:xfrm>
          <a:custGeom>
            <a:rect b="0" l="0" r="0" t="0"/>
            <a:pathLst>
              <a:path h="1903452" w="569132">
                <a:moveTo>
                  <a:pt x="0" y="0"/>
                </a:moveTo>
                <a:lnTo>
                  <a:pt x="569131" y="190345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1" name="PA_任意多边形 3720"/>
          <p:cNvSpPr/>
          <p:nvPr>
            <p:custDataLst>
              <p:tags r:id="rId225"/>
            </p:custDataLst>
          </p:nvPr>
        </p:nvSpPr>
        <p:spPr>
          <a:xfrm>
            <a:off x="27960" y="6335505"/>
            <a:ext cx="1455560" cy="849084"/>
          </a:xfrm>
          <a:custGeom>
            <a:rect b="0" l="0" r="0" t="0"/>
            <a:pathLst>
              <a:path h="849084" w="1455560">
                <a:moveTo>
                  <a:pt x="1455559" y="0"/>
                </a:moveTo>
                <a:lnTo>
                  <a:pt x="0" y="849083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2" name="PA_任意多边形 3721"/>
          <p:cNvSpPr/>
          <p:nvPr>
            <p:custDataLst>
              <p:tags r:id="rId226"/>
            </p:custDataLst>
          </p:nvPr>
        </p:nvSpPr>
        <p:spPr>
          <a:xfrm>
            <a:off x="-979720" y="6578081"/>
            <a:ext cx="1007681" cy="606508"/>
          </a:xfrm>
          <a:custGeom>
            <a:rect b="0" l="0" r="0" t="0"/>
            <a:pathLst>
              <a:path h="606508" w="1007681">
                <a:moveTo>
                  <a:pt x="0" y="0"/>
                </a:moveTo>
                <a:lnTo>
                  <a:pt x="1007680" y="60650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3" name="PA_任意多边形 3722"/>
          <p:cNvSpPr/>
          <p:nvPr>
            <p:custDataLst>
              <p:tags r:id="rId227"/>
            </p:custDataLst>
          </p:nvPr>
        </p:nvSpPr>
        <p:spPr>
          <a:xfrm>
            <a:off x="27960" y="7184588"/>
            <a:ext cx="1343594" cy="774428"/>
          </a:xfrm>
          <a:custGeom>
            <a:rect b="0" l="0" r="0" t="0"/>
            <a:pathLst>
              <a:path h="774428" w="1343594">
                <a:moveTo>
                  <a:pt x="0" y="0"/>
                </a:moveTo>
                <a:lnTo>
                  <a:pt x="1343593" y="774427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4" name="PA_任意多边形 3723"/>
          <p:cNvSpPr/>
          <p:nvPr>
            <p:custDataLst>
              <p:tags r:id="rId228"/>
            </p:custDataLst>
          </p:nvPr>
        </p:nvSpPr>
        <p:spPr>
          <a:xfrm>
            <a:off x="1371553" y="6335505"/>
            <a:ext cx="111967" cy="1623511"/>
          </a:xfrm>
          <a:custGeom>
            <a:rect b="0" l="0" r="0" t="0"/>
            <a:pathLst>
              <a:path h="1623511" w="111967">
                <a:moveTo>
                  <a:pt x="111966" y="0"/>
                </a:moveTo>
                <a:lnTo>
                  <a:pt x="0" y="162351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5" name="PA_任意多边形 3724"/>
          <p:cNvSpPr/>
          <p:nvPr>
            <p:custDataLst>
              <p:tags r:id="rId229"/>
            </p:custDataLst>
          </p:nvPr>
        </p:nvSpPr>
        <p:spPr>
          <a:xfrm>
            <a:off x="1483519" y="6335505"/>
            <a:ext cx="1082361" cy="1343592"/>
          </a:xfrm>
          <a:custGeom>
            <a:rect b="0" l="0" r="0" t="0"/>
            <a:pathLst>
              <a:path h="1343592" w="1082361">
                <a:moveTo>
                  <a:pt x="0" y="0"/>
                </a:moveTo>
                <a:lnTo>
                  <a:pt x="1082360" y="1343591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6" name="PA_任意多边形 3725"/>
          <p:cNvSpPr/>
          <p:nvPr>
            <p:custDataLst>
              <p:tags r:id="rId230"/>
            </p:custDataLst>
          </p:nvPr>
        </p:nvSpPr>
        <p:spPr>
          <a:xfrm>
            <a:off x="2565879" y="6438121"/>
            <a:ext cx="447872" cy="1240976"/>
          </a:xfrm>
          <a:custGeom>
            <a:rect b="0" l="0" r="0" t="0"/>
            <a:pathLst>
              <a:path h="1240976" w="447872">
                <a:moveTo>
                  <a:pt x="447871" y="0"/>
                </a:moveTo>
                <a:lnTo>
                  <a:pt x="0" y="124097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7" name="PA_任意多边形 3726"/>
          <p:cNvSpPr/>
          <p:nvPr>
            <p:custDataLst>
              <p:tags r:id="rId231"/>
            </p:custDataLst>
          </p:nvPr>
        </p:nvSpPr>
        <p:spPr>
          <a:xfrm>
            <a:off x="1371553" y="7679096"/>
            <a:ext cx="1194327" cy="279920"/>
          </a:xfrm>
          <a:custGeom>
            <a:rect b="0" l="0" r="0" t="0"/>
            <a:pathLst>
              <a:path h="279920" w="1194327">
                <a:moveTo>
                  <a:pt x="0" y="279919"/>
                </a:moveTo>
                <a:lnTo>
                  <a:pt x="119432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8" name="PA_任意多边形 3727"/>
          <p:cNvSpPr/>
          <p:nvPr>
            <p:custDataLst>
              <p:tags r:id="rId232"/>
            </p:custDataLst>
          </p:nvPr>
        </p:nvSpPr>
        <p:spPr>
          <a:xfrm>
            <a:off x="3013750" y="6438121"/>
            <a:ext cx="2090069" cy="139961"/>
          </a:xfrm>
          <a:custGeom>
            <a:rect b="0" l="0" r="0" t="0"/>
            <a:pathLst>
              <a:path h="139961" w="2090069">
                <a:moveTo>
                  <a:pt x="2090068" y="139960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29" name="PA_任意多边形 3728"/>
          <p:cNvSpPr/>
          <p:nvPr>
            <p:custDataLst>
              <p:tags r:id="rId233"/>
            </p:custDataLst>
          </p:nvPr>
        </p:nvSpPr>
        <p:spPr>
          <a:xfrm>
            <a:off x="3013750" y="6438121"/>
            <a:ext cx="839766" cy="1194327"/>
          </a:xfrm>
          <a:custGeom>
            <a:rect b="0" l="0" r="0" t="0"/>
            <a:pathLst>
              <a:path h="1194327" w="839766">
                <a:moveTo>
                  <a:pt x="0" y="0"/>
                </a:moveTo>
                <a:lnTo>
                  <a:pt x="839765" y="119432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0" name="PA_任意多边形 3729"/>
          <p:cNvSpPr/>
          <p:nvPr>
            <p:custDataLst>
              <p:tags r:id="rId234"/>
            </p:custDataLst>
          </p:nvPr>
        </p:nvSpPr>
        <p:spPr>
          <a:xfrm>
            <a:off x="3853515" y="6578081"/>
            <a:ext cx="1250304" cy="1054367"/>
          </a:xfrm>
          <a:custGeom>
            <a:rect b="0" l="0" r="0" t="0"/>
            <a:pathLst>
              <a:path h="1054367" w="1250304">
                <a:moveTo>
                  <a:pt x="1250303" y="0"/>
                </a:moveTo>
                <a:lnTo>
                  <a:pt x="0" y="1054366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1" name="PA_任意多边形 3730"/>
          <p:cNvSpPr/>
          <p:nvPr>
            <p:custDataLst>
              <p:tags r:id="rId235"/>
            </p:custDataLst>
          </p:nvPr>
        </p:nvSpPr>
        <p:spPr>
          <a:xfrm>
            <a:off x="2565879" y="7632447"/>
            <a:ext cx="1287637" cy="46650"/>
          </a:xfrm>
          <a:custGeom>
            <a:rect b="0" l="0" r="0" t="0"/>
            <a:pathLst>
              <a:path h="46650" w="1287637">
                <a:moveTo>
                  <a:pt x="0" y="46649"/>
                </a:moveTo>
                <a:lnTo>
                  <a:pt x="1287636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2" name="PA_任意多边形 3731"/>
          <p:cNvSpPr/>
          <p:nvPr>
            <p:custDataLst>
              <p:tags r:id="rId236"/>
            </p:custDataLst>
          </p:nvPr>
        </p:nvSpPr>
        <p:spPr>
          <a:xfrm>
            <a:off x="1371553" y="7679096"/>
            <a:ext cx="1194327" cy="279920"/>
          </a:xfrm>
          <a:custGeom>
            <a:rect b="0" l="0" r="0" t="0"/>
            <a:pathLst>
              <a:path h="279920" w="1194327">
                <a:moveTo>
                  <a:pt x="1194326" y="0"/>
                </a:moveTo>
                <a:lnTo>
                  <a:pt x="0" y="27991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3" name="PA_任意多边形 3732"/>
          <p:cNvSpPr/>
          <p:nvPr>
            <p:custDataLst>
              <p:tags r:id="rId237"/>
            </p:custDataLst>
          </p:nvPr>
        </p:nvSpPr>
        <p:spPr>
          <a:xfrm>
            <a:off x="1371553" y="7632447"/>
            <a:ext cx="2481963" cy="326569"/>
          </a:xfrm>
          <a:custGeom>
            <a:rect b="0" l="0" r="0" t="0"/>
            <a:pathLst>
              <a:path h="326569" w="2481963">
                <a:moveTo>
                  <a:pt x="0" y="326568"/>
                </a:moveTo>
                <a:lnTo>
                  <a:pt x="2481962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4" name="PA_任意多边形 3733"/>
          <p:cNvSpPr/>
          <p:nvPr>
            <p:custDataLst>
              <p:tags r:id="rId238"/>
            </p:custDataLst>
          </p:nvPr>
        </p:nvSpPr>
        <p:spPr>
          <a:xfrm>
            <a:off x="1371553" y="7632447"/>
            <a:ext cx="2481963" cy="326569"/>
          </a:xfrm>
          <a:custGeom>
            <a:rect b="0" l="0" r="0" t="0"/>
            <a:pathLst>
              <a:path h="326569" w="2481963">
                <a:moveTo>
                  <a:pt x="2481962" y="0"/>
                </a:moveTo>
                <a:lnTo>
                  <a:pt x="0" y="326568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5" name="PA_任意多边形 3734"/>
          <p:cNvSpPr/>
          <p:nvPr>
            <p:custDataLst>
              <p:tags r:id="rId239"/>
            </p:custDataLst>
          </p:nvPr>
        </p:nvSpPr>
        <p:spPr>
          <a:xfrm>
            <a:off x="1371553" y="7679096"/>
            <a:ext cx="3676289" cy="279920"/>
          </a:xfrm>
          <a:custGeom>
            <a:rect b="0" l="0" r="0" t="0"/>
            <a:pathLst>
              <a:path h="279920" w="3676289">
                <a:moveTo>
                  <a:pt x="0" y="279919"/>
                </a:moveTo>
                <a:lnTo>
                  <a:pt x="3676288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6" name="PA_任意多边形 3735"/>
          <p:cNvSpPr/>
          <p:nvPr>
            <p:custDataLst>
              <p:tags r:id="rId240"/>
            </p:custDataLst>
          </p:nvPr>
        </p:nvSpPr>
        <p:spPr>
          <a:xfrm>
            <a:off x="3853515" y="7632447"/>
            <a:ext cx="1194327" cy="46650"/>
          </a:xfrm>
          <a:custGeom>
            <a:rect b="0" l="0" r="0" t="0"/>
            <a:pathLst>
              <a:path h="46650" w="1194327">
                <a:moveTo>
                  <a:pt x="0" y="0"/>
                </a:moveTo>
                <a:lnTo>
                  <a:pt x="1194326" y="46649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7" name="PA_任意多边形 3736"/>
          <p:cNvSpPr/>
          <p:nvPr>
            <p:custDataLst>
              <p:tags r:id="rId241"/>
            </p:custDataLst>
          </p:nvPr>
        </p:nvSpPr>
        <p:spPr>
          <a:xfrm>
            <a:off x="5103818" y="6578081"/>
            <a:ext cx="1278309" cy="1194327"/>
          </a:xfrm>
          <a:custGeom>
            <a:rect b="0" l="0" r="0" t="0"/>
            <a:pathLst>
              <a:path h="1194327" w="1278309">
                <a:moveTo>
                  <a:pt x="1278308" y="1194326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8" name="PA_任意多边形 3737"/>
          <p:cNvSpPr/>
          <p:nvPr>
            <p:custDataLst>
              <p:tags r:id="rId242"/>
            </p:custDataLst>
          </p:nvPr>
        </p:nvSpPr>
        <p:spPr>
          <a:xfrm>
            <a:off x="5047841" y="6578081"/>
            <a:ext cx="55978" cy="1101016"/>
          </a:xfrm>
          <a:custGeom>
            <a:rect b="0" l="0" r="0" t="0"/>
            <a:pathLst>
              <a:path h="1101016" w="55978">
                <a:moveTo>
                  <a:pt x="55977" y="0"/>
                </a:moveTo>
                <a:lnTo>
                  <a:pt x="0" y="1101015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39" name="PA_任意多边形 3738"/>
          <p:cNvSpPr/>
          <p:nvPr>
            <p:custDataLst>
              <p:tags r:id="rId243"/>
            </p:custDataLst>
          </p:nvPr>
        </p:nvSpPr>
        <p:spPr>
          <a:xfrm>
            <a:off x="5047841" y="7679096"/>
            <a:ext cx="1334286" cy="93312"/>
          </a:xfrm>
          <a:custGeom>
            <a:rect b="0" l="0" r="0" t="0"/>
            <a:pathLst>
              <a:path h="93312" w="1334286">
                <a:moveTo>
                  <a:pt x="1334285" y="93311"/>
                </a:moveTo>
                <a:lnTo>
                  <a:pt x="0" y="0"/>
                </a:lnTo>
              </a:path>
            </a:pathLst>
          </a:custGeom>
          <a:ln w="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0" name="PA_椭圆 3739"/>
          <p:cNvSpPr/>
          <p:nvPr>
            <p:custDataLst>
              <p:tags r:id="rId244"/>
            </p:custDataLst>
          </p:nvPr>
        </p:nvSpPr>
        <p:spPr>
          <a:xfrm>
            <a:off x="-203459" y="-50204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1" name="PA_椭圆 3740"/>
          <p:cNvSpPr/>
          <p:nvPr>
            <p:custDataLst>
              <p:tags r:id="rId245"/>
            </p:custDataLst>
          </p:nvPr>
        </p:nvSpPr>
        <p:spPr>
          <a:xfrm>
            <a:off x="1280060" y="-85661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2" name="PA_椭圆 3741"/>
          <p:cNvSpPr/>
          <p:nvPr>
            <p:custDataLst>
              <p:tags r:id="rId246"/>
            </p:custDataLst>
          </p:nvPr>
        </p:nvSpPr>
        <p:spPr>
          <a:xfrm>
            <a:off x="3230178" y="-45539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3" name="PA_椭圆 3742"/>
          <p:cNvSpPr/>
          <p:nvPr>
            <p:custDataLst>
              <p:tags r:id="rId247"/>
            </p:custDataLst>
          </p:nvPr>
        </p:nvSpPr>
        <p:spPr>
          <a:xfrm>
            <a:off x="8492673" y="355211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4" name="PA_椭圆 3743"/>
          <p:cNvSpPr/>
          <p:nvPr>
            <p:custDataLst>
              <p:tags r:id="rId248"/>
            </p:custDataLst>
          </p:nvPr>
        </p:nvSpPr>
        <p:spPr>
          <a:xfrm>
            <a:off x="4816404" y="-57668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5" name="PA_椭圆 3744"/>
          <p:cNvSpPr/>
          <p:nvPr>
            <p:custDataLst>
              <p:tags r:id="rId249"/>
            </p:custDataLst>
          </p:nvPr>
        </p:nvSpPr>
        <p:spPr>
          <a:xfrm>
            <a:off x="6038708" y="-48338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6" name="PA_椭圆 3745"/>
          <p:cNvSpPr/>
          <p:nvPr>
            <p:custDataLst>
              <p:tags r:id="rId250"/>
            </p:custDataLst>
          </p:nvPr>
        </p:nvSpPr>
        <p:spPr>
          <a:xfrm>
            <a:off x="7121053" y="-35275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7" name="PA_椭圆 3746"/>
          <p:cNvSpPr/>
          <p:nvPr>
            <p:custDataLst>
              <p:tags r:id="rId251"/>
            </p:custDataLst>
          </p:nvPr>
        </p:nvSpPr>
        <p:spPr>
          <a:xfrm>
            <a:off x="8483326" y="-25944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8" name="PA_椭圆 3747"/>
          <p:cNvSpPr/>
          <p:nvPr>
            <p:custDataLst>
              <p:tags r:id="rId252"/>
            </p:custDataLst>
          </p:nvPr>
        </p:nvSpPr>
        <p:spPr>
          <a:xfrm>
            <a:off x="9276439" y="-57668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49" name="PA_椭圆 3748"/>
          <p:cNvSpPr/>
          <p:nvPr>
            <p:custDataLst>
              <p:tags r:id="rId253"/>
            </p:custDataLst>
          </p:nvPr>
        </p:nvSpPr>
        <p:spPr>
          <a:xfrm>
            <a:off x="10825320" y="-50204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0" name="PA_椭圆 3749"/>
          <p:cNvSpPr/>
          <p:nvPr>
            <p:custDataLst>
              <p:tags r:id="rId254"/>
            </p:custDataLst>
          </p:nvPr>
        </p:nvSpPr>
        <p:spPr>
          <a:xfrm>
            <a:off x="12374201" y="-31543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1" name="PA_椭圆 3750"/>
          <p:cNvSpPr/>
          <p:nvPr>
            <p:custDataLst>
              <p:tags r:id="rId255"/>
            </p:custDataLst>
          </p:nvPr>
        </p:nvSpPr>
        <p:spPr>
          <a:xfrm>
            <a:off x="12971362" y="58964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2" name="PA_椭圆 3751"/>
          <p:cNvSpPr/>
          <p:nvPr>
            <p:custDataLst>
              <p:tags r:id="rId256"/>
            </p:custDataLst>
          </p:nvPr>
        </p:nvSpPr>
        <p:spPr>
          <a:xfrm>
            <a:off x="6439942" y="701609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3" name="PA_椭圆 3752"/>
          <p:cNvSpPr/>
          <p:nvPr>
            <p:custDataLst>
              <p:tags r:id="rId257"/>
            </p:custDataLst>
          </p:nvPr>
        </p:nvSpPr>
        <p:spPr>
          <a:xfrm>
            <a:off x="6738503" y="403264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4" name="PA_椭圆 3753"/>
          <p:cNvSpPr/>
          <p:nvPr>
            <p:custDataLst>
              <p:tags r:id="rId258"/>
            </p:custDataLst>
          </p:nvPr>
        </p:nvSpPr>
        <p:spPr>
          <a:xfrm>
            <a:off x="5040318" y="651458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5" name="PA_椭圆 3754"/>
          <p:cNvSpPr/>
          <p:nvPr>
            <p:custDataLst>
              <p:tags r:id="rId259"/>
            </p:custDataLst>
          </p:nvPr>
        </p:nvSpPr>
        <p:spPr>
          <a:xfrm>
            <a:off x="9836265" y="206388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6" name="PA_椭圆 3755"/>
          <p:cNvSpPr/>
          <p:nvPr>
            <p:custDataLst>
              <p:tags r:id="rId260"/>
            </p:custDataLst>
          </p:nvPr>
        </p:nvSpPr>
        <p:spPr>
          <a:xfrm>
            <a:off x="13111321" y="276367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7" name="PA_椭圆 3756"/>
          <p:cNvSpPr/>
          <p:nvPr>
            <p:custDataLst>
              <p:tags r:id="rId261"/>
            </p:custDataLst>
          </p:nvPr>
        </p:nvSpPr>
        <p:spPr>
          <a:xfrm>
            <a:off x="12784741" y="166266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8" name="PA_椭圆 3757"/>
          <p:cNvSpPr/>
          <p:nvPr>
            <p:custDataLst>
              <p:tags r:id="rId262"/>
            </p:custDataLst>
          </p:nvPr>
        </p:nvSpPr>
        <p:spPr>
          <a:xfrm>
            <a:off x="2213181" y="87893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59" name="PA_椭圆 3758"/>
          <p:cNvSpPr/>
          <p:nvPr>
            <p:custDataLst>
              <p:tags r:id="rId263"/>
            </p:custDataLst>
          </p:nvPr>
        </p:nvSpPr>
        <p:spPr>
          <a:xfrm>
            <a:off x="8212755" y="67361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0" name="PA_椭圆 3759"/>
          <p:cNvSpPr/>
          <p:nvPr>
            <p:custDataLst>
              <p:tags r:id="rId264"/>
            </p:custDataLst>
          </p:nvPr>
        </p:nvSpPr>
        <p:spPr>
          <a:xfrm>
            <a:off x="13251280" y="389268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1" name="PA_椭圆 3760"/>
          <p:cNvSpPr/>
          <p:nvPr>
            <p:custDataLst>
              <p:tags r:id="rId265"/>
            </p:custDataLst>
          </p:nvPr>
        </p:nvSpPr>
        <p:spPr>
          <a:xfrm>
            <a:off x="1559978" y="204522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2" name="PA_椭圆 3761"/>
          <p:cNvSpPr/>
          <p:nvPr>
            <p:custDataLst>
              <p:tags r:id="rId266"/>
            </p:custDataLst>
          </p:nvPr>
        </p:nvSpPr>
        <p:spPr>
          <a:xfrm>
            <a:off x="9976224" y="89757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3" name="PA_椭圆 3762"/>
          <p:cNvSpPr/>
          <p:nvPr>
            <p:custDataLst>
              <p:tags r:id="rId267"/>
            </p:custDataLst>
          </p:nvPr>
        </p:nvSpPr>
        <p:spPr>
          <a:xfrm>
            <a:off x="12896700" y="507767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4" name="PA_椭圆 3763"/>
          <p:cNvSpPr/>
          <p:nvPr>
            <p:custDataLst>
              <p:tags r:id="rId268"/>
            </p:custDataLst>
          </p:nvPr>
        </p:nvSpPr>
        <p:spPr>
          <a:xfrm>
            <a:off x="1788618" y="427991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5" name="PA_椭圆 3764"/>
          <p:cNvSpPr/>
          <p:nvPr>
            <p:custDataLst>
              <p:tags r:id="rId269"/>
            </p:custDataLst>
          </p:nvPr>
        </p:nvSpPr>
        <p:spPr>
          <a:xfrm>
            <a:off x="10545394" y="344016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6" name="PA_椭圆 3765"/>
          <p:cNvSpPr/>
          <p:nvPr>
            <p:custDataLst>
              <p:tags r:id="rId270"/>
            </p:custDataLst>
          </p:nvPr>
        </p:nvSpPr>
        <p:spPr>
          <a:xfrm>
            <a:off x="12635443" y="679450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7" name="PA_椭圆 3766"/>
          <p:cNvSpPr/>
          <p:nvPr>
            <p:custDataLst>
              <p:tags r:id="rId271"/>
            </p:custDataLst>
          </p:nvPr>
        </p:nvSpPr>
        <p:spPr>
          <a:xfrm>
            <a:off x="3454149" y="44968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8" name="PA_椭圆 3767"/>
          <p:cNvSpPr/>
          <p:nvPr>
            <p:custDataLst>
              <p:tags r:id="rId272"/>
            </p:custDataLst>
          </p:nvPr>
        </p:nvSpPr>
        <p:spPr>
          <a:xfrm>
            <a:off x="10983929" y="478845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69" name="PA_椭圆 3768"/>
          <p:cNvSpPr/>
          <p:nvPr>
            <p:custDataLst>
              <p:tags r:id="rId273"/>
            </p:custDataLst>
          </p:nvPr>
        </p:nvSpPr>
        <p:spPr>
          <a:xfrm>
            <a:off x="11627749" y="761559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0" name="PA_椭圆 3769"/>
          <p:cNvSpPr/>
          <p:nvPr>
            <p:custDataLst>
              <p:tags r:id="rId274"/>
            </p:custDataLst>
          </p:nvPr>
        </p:nvSpPr>
        <p:spPr>
          <a:xfrm>
            <a:off x="2950250" y="637462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1" name="PA_椭圆 3770"/>
          <p:cNvSpPr/>
          <p:nvPr>
            <p:custDataLst>
              <p:tags r:id="rId275"/>
            </p:custDataLst>
          </p:nvPr>
        </p:nvSpPr>
        <p:spPr>
          <a:xfrm>
            <a:off x="10078868" y="775555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2" name="PA_椭圆 3771"/>
          <p:cNvSpPr/>
          <p:nvPr>
            <p:custDataLst>
              <p:tags r:id="rId276"/>
            </p:custDataLst>
          </p:nvPr>
        </p:nvSpPr>
        <p:spPr>
          <a:xfrm>
            <a:off x="-959250" y="23977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3" name="PA_椭圆 3772"/>
          <p:cNvSpPr/>
          <p:nvPr>
            <p:custDataLst>
              <p:tags r:id="rId277"/>
            </p:custDataLst>
          </p:nvPr>
        </p:nvSpPr>
        <p:spPr>
          <a:xfrm>
            <a:off x="4667110" y="123347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4" name="PA_椭圆 3773"/>
          <p:cNvSpPr/>
          <p:nvPr>
            <p:custDataLst>
              <p:tags r:id="rId278"/>
            </p:custDataLst>
          </p:nvPr>
        </p:nvSpPr>
        <p:spPr>
          <a:xfrm>
            <a:off x="8763244" y="736367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5" name="PA_椭圆 3774"/>
          <p:cNvSpPr/>
          <p:nvPr>
            <p:custDataLst>
              <p:tags r:id="rId279"/>
            </p:custDataLst>
          </p:nvPr>
        </p:nvSpPr>
        <p:spPr>
          <a:xfrm>
            <a:off x="3090219" y="1942584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6" name="PA_椭圆 3775"/>
          <p:cNvSpPr/>
          <p:nvPr>
            <p:custDataLst>
              <p:tags r:id="rId280"/>
            </p:custDataLst>
          </p:nvPr>
        </p:nvSpPr>
        <p:spPr>
          <a:xfrm>
            <a:off x="7335649" y="736367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7" name="PA_椭圆 3776"/>
          <p:cNvSpPr/>
          <p:nvPr>
            <p:custDataLst>
              <p:tags r:id="rId281"/>
            </p:custDataLst>
          </p:nvPr>
        </p:nvSpPr>
        <p:spPr>
          <a:xfrm>
            <a:off x="-763302" y="116816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8" name="PA_椭圆 3777"/>
          <p:cNvSpPr/>
          <p:nvPr>
            <p:custDataLst>
              <p:tags r:id="rId282"/>
            </p:custDataLst>
          </p:nvPr>
        </p:nvSpPr>
        <p:spPr>
          <a:xfrm>
            <a:off x="6318626" y="770890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79" name="PA_椭圆 3778"/>
          <p:cNvSpPr/>
          <p:nvPr>
            <p:custDataLst>
              <p:tags r:id="rId283"/>
            </p:custDataLst>
          </p:nvPr>
        </p:nvSpPr>
        <p:spPr>
          <a:xfrm>
            <a:off x="3416814" y="291297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0" name="PA_椭圆 3779"/>
          <p:cNvSpPr/>
          <p:nvPr>
            <p:custDataLst>
              <p:tags r:id="rId284"/>
            </p:custDataLst>
          </p:nvPr>
        </p:nvSpPr>
        <p:spPr>
          <a:xfrm>
            <a:off x="1028135" y="507767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1" name="PA_椭圆 3780"/>
          <p:cNvSpPr/>
          <p:nvPr>
            <p:custDataLst>
              <p:tags r:id="rId285"/>
            </p:custDataLst>
          </p:nvPr>
        </p:nvSpPr>
        <p:spPr>
          <a:xfrm>
            <a:off x="9677652" y="450853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2" name="PA_椭圆 3781"/>
          <p:cNvSpPr/>
          <p:nvPr>
            <p:custDataLst>
              <p:tags r:id="rId286"/>
            </p:custDataLst>
          </p:nvPr>
        </p:nvSpPr>
        <p:spPr>
          <a:xfrm>
            <a:off x="11459793" y="558153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3" name="PA_椭圆 3782"/>
          <p:cNvSpPr/>
          <p:nvPr>
            <p:custDataLst>
              <p:tags r:id="rId287"/>
            </p:custDataLst>
          </p:nvPr>
        </p:nvSpPr>
        <p:spPr>
          <a:xfrm>
            <a:off x="4536486" y="235313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4" name="PA_椭圆 3783"/>
          <p:cNvSpPr/>
          <p:nvPr>
            <p:custDataLst>
              <p:tags r:id="rId288"/>
            </p:custDataLst>
          </p:nvPr>
        </p:nvSpPr>
        <p:spPr>
          <a:xfrm>
            <a:off x="11459791" y="140140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5" name="PA_椭圆 3784"/>
          <p:cNvSpPr/>
          <p:nvPr>
            <p:custDataLst>
              <p:tags r:id="rId289"/>
            </p:custDataLst>
          </p:nvPr>
        </p:nvSpPr>
        <p:spPr>
          <a:xfrm>
            <a:off x="337716" y="60830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6" name="PA_椭圆 3785"/>
          <p:cNvSpPr/>
          <p:nvPr>
            <p:custDataLst>
              <p:tags r:id="rId290"/>
            </p:custDataLst>
          </p:nvPr>
        </p:nvSpPr>
        <p:spPr>
          <a:xfrm>
            <a:off x="5758790" y="302494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7" name="PA_椭圆 3786"/>
          <p:cNvSpPr/>
          <p:nvPr>
            <p:custDataLst>
              <p:tags r:id="rId291"/>
            </p:custDataLst>
          </p:nvPr>
        </p:nvSpPr>
        <p:spPr>
          <a:xfrm>
            <a:off x="3015599" y="427991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8" name="PA_椭圆 3787"/>
          <p:cNvSpPr/>
          <p:nvPr>
            <p:custDataLst>
              <p:tags r:id="rId292"/>
            </p:custDataLst>
          </p:nvPr>
        </p:nvSpPr>
        <p:spPr>
          <a:xfrm>
            <a:off x="6738503" y="164401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89" name="PA_椭圆 3788"/>
          <p:cNvSpPr/>
          <p:nvPr>
            <p:custDataLst>
              <p:tags r:id="rId293"/>
            </p:custDataLst>
          </p:nvPr>
        </p:nvSpPr>
        <p:spPr>
          <a:xfrm>
            <a:off x="766922" y="372008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0" name="PA_椭圆 3789"/>
          <p:cNvSpPr/>
          <p:nvPr>
            <p:custDataLst>
              <p:tags r:id="rId294"/>
            </p:custDataLst>
          </p:nvPr>
        </p:nvSpPr>
        <p:spPr>
          <a:xfrm>
            <a:off x="4242553" y="441288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1" name="PA_椭圆 3790"/>
          <p:cNvSpPr/>
          <p:nvPr>
            <p:custDataLst>
              <p:tags r:id="rId295"/>
            </p:custDataLst>
          </p:nvPr>
        </p:nvSpPr>
        <p:spPr>
          <a:xfrm>
            <a:off x="8343367" y="220384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2" name="PA_椭圆 3791"/>
          <p:cNvSpPr/>
          <p:nvPr>
            <p:custDataLst>
              <p:tags r:id="rId296"/>
            </p:custDataLst>
          </p:nvPr>
        </p:nvSpPr>
        <p:spPr>
          <a:xfrm>
            <a:off x="5866097" y="479311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3" name="PA_椭圆 3792"/>
          <p:cNvSpPr/>
          <p:nvPr>
            <p:custDataLst>
              <p:tags r:id="rId297"/>
            </p:custDataLst>
          </p:nvPr>
        </p:nvSpPr>
        <p:spPr>
          <a:xfrm>
            <a:off x="9136473" y="622999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4" name="PA_椭圆 3793"/>
          <p:cNvSpPr/>
          <p:nvPr>
            <p:custDataLst>
              <p:tags r:id="rId298"/>
            </p:custDataLst>
          </p:nvPr>
        </p:nvSpPr>
        <p:spPr>
          <a:xfrm>
            <a:off x="4457163" y="5352952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5" name="PA_椭圆 3794"/>
          <p:cNvSpPr/>
          <p:nvPr>
            <p:custDataLst>
              <p:tags r:id="rId299"/>
            </p:custDataLst>
          </p:nvPr>
        </p:nvSpPr>
        <p:spPr>
          <a:xfrm>
            <a:off x="-296768" y="1933254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6" name="PA_椭圆 3795"/>
          <p:cNvSpPr/>
          <p:nvPr>
            <p:custDataLst>
              <p:tags r:id="rId300"/>
            </p:custDataLst>
          </p:nvPr>
        </p:nvSpPr>
        <p:spPr>
          <a:xfrm>
            <a:off x="7736880" y="4797759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7" name="PA_椭圆 3796"/>
          <p:cNvSpPr/>
          <p:nvPr>
            <p:custDataLst>
              <p:tags r:id="rId301"/>
            </p:custDataLst>
          </p:nvPr>
        </p:nvSpPr>
        <p:spPr>
          <a:xfrm>
            <a:off x="-716645" y="3192899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8" name="PA_椭圆 3797"/>
          <p:cNvSpPr/>
          <p:nvPr>
            <p:custDataLst>
              <p:tags r:id="rId302"/>
            </p:custDataLst>
          </p:nvPr>
        </p:nvSpPr>
        <p:spPr>
          <a:xfrm>
            <a:off x="7400981" y="2912970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99" name="PA_椭圆 3798"/>
          <p:cNvSpPr/>
          <p:nvPr>
            <p:custDataLst>
              <p:tags r:id="rId303"/>
            </p:custDataLst>
          </p:nvPr>
        </p:nvSpPr>
        <p:spPr>
          <a:xfrm>
            <a:off x="6598544" y="613204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00" name="PA_椭圆 3799"/>
          <p:cNvSpPr/>
          <p:nvPr>
            <p:custDataLst>
              <p:tags r:id="rId304"/>
            </p:custDataLst>
          </p:nvPr>
        </p:nvSpPr>
        <p:spPr>
          <a:xfrm>
            <a:off x="-1099209" y="4107303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01" name="PA_椭圆 3800"/>
          <p:cNvSpPr/>
          <p:nvPr>
            <p:custDataLst>
              <p:tags r:id="rId305"/>
            </p:custDataLst>
          </p:nvPr>
        </p:nvSpPr>
        <p:spPr>
          <a:xfrm>
            <a:off x="1420019" y="627200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02" name="PA_椭圆 3801"/>
          <p:cNvSpPr/>
          <p:nvPr>
            <p:custDataLst>
              <p:tags r:id="rId306"/>
            </p:custDataLst>
          </p:nvPr>
        </p:nvSpPr>
        <p:spPr>
          <a:xfrm>
            <a:off x="-604671" y="521763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03" name="PA_椭圆 3802"/>
          <p:cNvSpPr/>
          <p:nvPr>
            <p:custDataLst>
              <p:tags r:id="rId307"/>
            </p:custDataLst>
          </p:nvPr>
        </p:nvSpPr>
        <p:spPr>
          <a:xfrm>
            <a:off x="-1043220" y="6514581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04" name="PA_椭圆 3803"/>
          <p:cNvSpPr/>
          <p:nvPr>
            <p:custDataLst>
              <p:tags r:id="rId308"/>
            </p:custDataLst>
          </p:nvPr>
        </p:nvSpPr>
        <p:spPr>
          <a:xfrm>
            <a:off x="-35540" y="7121088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05" name="PA_椭圆 3804"/>
          <p:cNvSpPr/>
          <p:nvPr>
            <p:custDataLst>
              <p:tags r:id="rId309"/>
            </p:custDataLst>
          </p:nvPr>
        </p:nvSpPr>
        <p:spPr>
          <a:xfrm>
            <a:off x="1308053" y="7895515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06" name="PA_椭圆 3805"/>
          <p:cNvSpPr/>
          <p:nvPr>
            <p:custDataLst>
              <p:tags r:id="rId310"/>
            </p:custDataLst>
          </p:nvPr>
        </p:nvSpPr>
        <p:spPr>
          <a:xfrm>
            <a:off x="2502379" y="761559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07" name="PA_椭圆 3806"/>
          <p:cNvSpPr/>
          <p:nvPr>
            <p:custDataLst>
              <p:tags r:id="rId311"/>
            </p:custDataLst>
          </p:nvPr>
        </p:nvSpPr>
        <p:spPr>
          <a:xfrm>
            <a:off x="3790015" y="7568947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08" name="PA_椭圆 3807"/>
          <p:cNvSpPr/>
          <p:nvPr>
            <p:custDataLst>
              <p:tags r:id="rId312"/>
            </p:custDataLst>
          </p:nvPr>
        </p:nvSpPr>
        <p:spPr>
          <a:xfrm>
            <a:off x="4984341" y="7615596"/>
            <a:ext cx="127000" cy="127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810" name="图片 3809"/>
          <p:cNvPicPr>
            <a:picLocks noChangeAspect="1"/>
          </p:cNvPicPr>
          <p:nvPr/>
        </p:nvPicPr>
        <p:blipFill>
          <a:blip r:embed="rId3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00590" y="1253928"/>
            <a:ext cx="2697173" cy="379679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510455" y="5072395"/>
            <a:ext cx="4238917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6600">
                <a:solidFill>
                  <a:srgbClr val="0070C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charset="0" panose="020b0503020202020204" pitchFamily="34" typeface="Agency FB"/>
              </a:rPr>
              <a:t>THANK YOU</a:t>
            </a:r>
          </a:p>
        </p:txBody>
      </p:sp>
    </p:spTree>
    <p:extLst>
      <p:ext uri="{BB962C8B-B14F-4D97-AF65-F5344CB8AC3E}">
        <p14:creationId val="748982366"/>
      </p:ext>
    </p:extLst>
  </p:cSld>
  <p:clrMapOvr>
    <a:masterClrMapping/>
  </p:clrMapOvr>
  <mc:AlternateContent>
    <mc:Choice Requires="p14">
      <p:transition advTm="6484" p14:dur="800" spd="slow">
        <p14:flythrough/>
      </p:transition>
    </mc:Choice>
    <mc:Fallback>
      <p:transition advTm="6484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utoRev="1" fill="hold" id="5" nodeType="withEffect" presetClass="emph" presetID="6" presetSubtype="0" repeatCount="indefinite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dur="5000" fill="hold" id="6"/>
                                        <p:tgtEl>
                                          <p:spTgt spid="38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203763" y="1147215"/>
            <a:ext cx="3816669" cy="38166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1592" y="2180278"/>
            <a:ext cx="628205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3800">
                <a:solidFill>
                  <a:prstClr val="black"/>
                </a:solidFill>
                <a:latin charset="0" panose="030804020302050b0404" pitchFamily="66" typeface="Freestyle Script"/>
              </a:rPr>
              <a:t>J O R D A 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714918" y="5357651"/>
            <a:ext cx="3655635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solidFill>
                  <a:prstClr val="black"/>
                </a:solidFill>
                <a:latin charset="0" panose="020b0503020202020204" pitchFamily="34" typeface="Agency FB"/>
                <a:ea charset="-122" panose="020b0503020204020204" pitchFamily="34" typeface="微软雅黑"/>
              </a:rPr>
              <a:t>BRAND CULTURE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0" y="0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81872" y="49693"/>
            <a:ext cx="460449" cy="460449"/>
          </a:xfrm>
          <a:prstGeom prst="rect">
            <a:avLst/>
          </a:prstGeom>
        </p:spPr>
      </p:pic>
      <p:sp>
        <p:nvSpPr>
          <p:cNvPr id="11" name="等腰三角形 10"/>
          <p:cNvSpPr/>
          <p:nvPr/>
        </p:nvSpPr>
        <p:spPr>
          <a:xfrm>
            <a:off x="0" y="6304405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8171" y="6037545"/>
            <a:ext cx="1175657" cy="55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08171" y="6186070"/>
            <a:ext cx="1121132" cy="84084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14918" y="2918941"/>
            <a:ext cx="336868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rgbClr val="FF0000"/>
                </a:solidFill>
                <a:latin charset="0" panose="020b0606020202030204" pitchFamily="34" typeface="Arial Narrow"/>
              </a:rPr>
              <a:t>A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87702" y="2918941"/>
            <a:ext cx="2511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000">
                <a:solidFill>
                  <a:srgbClr val="FF0000"/>
                </a:solidFill>
                <a:latin charset="0" panose="020b0606020202030204" pitchFamily="34" typeface="Arial Narrow"/>
              </a:rPr>
              <a:t>I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75526" y="2918941"/>
            <a:ext cx="3257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000">
                <a:solidFill>
                  <a:srgbClr val="FF0000"/>
                </a:solidFill>
                <a:latin charset="0" panose="020b0606020202030204" pitchFamily="34" typeface="Arial Narrow"/>
              </a:rPr>
              <a:t>R</a:t>
            </a:r>
          </a:p>
        </p:txBody>
      </p:sp>
    </p:spTree>
    <p:extLst>
      <p:ext uri="{BB962C8B-B14F-4D97-AF65-F5344CB8AC3E}">
        <p14:creationId val="3358085835"/>
      </p:ext>
    </p:extLst>
  </p:cSld>
  <p:clrMapOvr>
    <a:masterClrMapping/>
  </p:clrMapOvr>
  <mc:AlternateContent>
    <mc:Choice Requires="p14">
      <p:transition advTm="3066" p14:dur="1500" spd="slow">
        <p:split dir="in"/>
      </p:transition>
    </mc:Choice>
    <mc:Fallback>
      <p:transition advTm="3066" spd="slow">
        <p:split dir="in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2"/>
      <p:bldP grpId="0" spid="3"/>
      <p:bldP grpId="0" spid="16"/>
      <p:bldP grpId="0" spid="1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072984" y="1499797"/>
            <a:ext cx="5805054" cy="335935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072984" y="1627995"/>
            <a:ext cx="3162925" cy="310296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46166" y="1951845"/>
            <a:ext cx="3162923" cy="2455264"/>
          </a:xfrm>
          <a:prstGeom prst="rect">
            <a:avLst/>
          </a:prstGeo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384772" y="5054809"/>
            <a:ext cx="3264813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3200">
                <a:latin charset="0" panose="020b0604020202020204" pitchFamily="34" typeface="Arial"/>
                <a:ea charset="-120" panose="020b0304030504040204" pitchFamily="34" typeface="Microsoft JhengHei UI Light"/>
                <a:cs charset="0" panose="020b0604020202020204" pitchFamily="34" typeface="Arial"/>
              </a:rPr>
              <a:t> -We Are Jordan-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29249" y="5679433"/>
            <a:ext cx="1785084" cy="1338813"/>
          </a:xfrm>
          <a:prstGeom prst="rect">
            <a:avLst/>
          </a:prstGeom>
        </p:spPr>
      </p:pic>
      <p:sp>
        <p:nvSpPr>
          <p:cNvPr id="10" name="等腰三角形 9"/>
          <p:cNvSpPr/>
          <p:nvPr/>
        </p:nvSpPr>
        <p:spPr>
          <a:xfrm rot="299668">
            <a:off x="-524657" y="-933920"/>
            <a:ext cx="1828800" cy="1627995"/>
          </a:xfrm>
          <a:prstGeom prst="triangle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等腰三角形 10"/>
          <p:cNvSpPr/>
          <p:nvPr/>
        </p:nvSpPr>
        <p:spPr>
          <a:xfrm rot="11220558">
            <a:off x="10950377" y="6163923"/>
            <a:ext cx="1828800" cy="1627995"/>
          </a:xfrm>
          <a:prstGeom prst="triangle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 rot="18876588">
            <a:off x="2913675" y="1541036"/>
            <a:ext cx="43221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 rot="2881434">
            <a:off x="8610372" y="1559646"/>
            <a:ext cx="43221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/>
          <p:cNvSpPr/>
          <p:nvPr/>
        </p:nvSpPr>
        <p:spPr>
          <a:xfrm rot="18876588">
            <a:off x="8609310" y="4772199"/>
            <a:ext cx="43221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 rot="2881434">
            <a:off x="2921020" y="4772198"/>
            <a:ext cx="43221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06193540"/>
      </p:ext>
    </p:extLst>
  </p:cSld>
  <p:clrMapOvr>
    <a:masterClrMapping/>
  </p:clrMapOvr>
  <mc:AlternateContent>
    <mc:Choice Requires="p14">
      <p:transition advTm="2438" p14:dur="800" spd="slow">
        <p14:flythrough/>
      </p:transition>
    </mc:Choice>
    <mc:Fallback>
      <p:transition advTm="2438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" y="2494"/>
            <a:ext cx="4681727" cy="6855505"/>
          </a:xfrm>
          <a:prstGeom prst="rect">
            <a:avLst/>
          </a:prstGeom>
          <a:ln>
            <a:noFill/>
          </a:ln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443131" y="374904"/>
            <a:ext cx="5238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矩形 14"/>
          <p:cNvSpPr/>
          <p:nvPr/>
        </p:nvSpPr>
        <p:spPr>
          <a:xfrm>
            <a:off x="4992624" y="0"/>
            <a:ext cx="91440" cy="3013716"/>
          </a:xfrm>
          <a:prstGeom prst="rect">
            <a:avLst/>
          </a:prstGeom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矩形 15"/>
          <p:cNvSpPr/>
          <p:nvPr/>
        </p:nvSpPr>
        <p:spPr>
          <a:xfrm>
            <a:off x="5431536" y="0"/>
            <a:ext cx="206924" cy="3803904"/>
          </a:xfrm>
          <a:prstGeom prst="rect">
            <a:avLst/>
          </a:prstGeom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6040795" y="0"/>
            <a:ext cx="79929" cy="4594092"/>
          </a:xfrm>
          <a:prstGeom prst="rect">
            <a:avLst/>
          </a:prstGeom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1354054" y="658968"/>
            <a:ext cx="2518092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  <a:latin charset="0" panose="020b0503020202020204" pitchFamily="34" typeface="Agency FB"/>
              </a:rPr>
              <a:t>B R A N D</a:t>
            </a:r>
          </a:p>
        </p:txBody>
      </p:sp>
      <p:sp>
        <p:nvSpPr>
          <p:cNvPr id="20" name="矩形 19"/>
          <p:cNvSpPr/>
          <p:nvPr/>
        </p:nvSpPr>
        <p:spPr>
          <a:xfrm>
            <a:off x="2167126" y="1453390"/>
            <a:ext cx="310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文本框 20"/>
          <p:cNvSpPr txBox="1"/>
          <p:nvPr/>
        </p:nvSpPr>
        <p:spPr>
          <a:xfrm>
            <a:off x="1027990" y="3365351"/>
            <a:ext cx="2600642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Michael Jordan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801480" y="2345951"/>
            <a:ext cx="97663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1985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84222" y="5404152"/>
            <a:ext cx="795655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AJ1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71272" y="4384751"/>
            <a:ext cx="25577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Sign a contract</a:t>
            </a: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2349428" y="2869171"/>
            <a:ext cx="0" cy="496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2349428" y="3925147"/>
            <a:ext cx="0" cy="496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2349428" y="4926259"/>
            <a:ext cx="0" cy="4961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等腰三角形 2"/>
          <p:cNvSpPr/>
          <p:nvPr/>
        </p:nvSpPr>
        <p:spPr>
          <a:xfrm rot="10800000">
            <a:off x="2098090" y="-14684"/>
            <a:ext cx="493800" cy="49131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22319164"/>
      </p:ext>
    </p:extLst>
  </p:cSld>
  <p:clrMapOvr>
    <a:masterClrMapping/>
  </p:clrMapOvr>
  <mc:AlternateContent>
    <mc:Choice Requires="p14">
      <p:transition advTm="5649" p14:dur="0"/>
    </mc:Choice>
    <mc:Fallback>
      <p:transition advTm="5649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7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5"/>
      <p:bldP grpId="0" spid="16"/>
      <p:bldP grpId="0" spid="17"/>
      <p:bldP grpId="0" spid="19"/>
      <p:bldP grpId="0" spid="20"/>
      <p:bldP grpId="0" spid="21"/>
      <p:bldP grpId="0" spid="22"/>
      <p:bldP grpId="0" spid="23"/>
      <p:bldP grpId="0" spid="2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mjshot_large_0405" id="18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0666" l="37607" r="38993" t="38133"/>
          <a:stretch>
            <a:fillRect/>
          </a:stretch>
        </p:blipFill>
        <p:spPr bwMode="auto">
          <a:xfrm>
            <a:off x="-665605" y="0"/>
            <a:ext cx="41790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mpd="sng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0" y="0"/>
            <a:ext cx="12264714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57000">
                <a:schemeClr val="tx1"/>
              </a:gs>
              <a:gs pos="27000">
                <a:schemeClr val="tx1"/>
              </a:gs>
              <a:gs pos="9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7008124" y="2496091"/>
            <a:ext cx="6561272" cy="2024953"/>
          </a:xfrm>
          <a:prstGeom prst="roundRect">
            <a:avLst>
              <a:gd fmla="val 5000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085385" y="925156"/>
            <a:ext cx="1711642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800">
                <a:solidFill>
                  <a:prstClr val="white"/>
                </a:solidFill>
                <a:latin charset="0" panose="020b0503020202020204" pitchFamily="34" typeface="Agency FB"/>
              </a:rPr>
              <a:t>SPIRIT</a:t>
            </a:r>
          </a:p>
        </p:txBody>
      </p:sp>
      <p:sp>
        <p:nvSpPr>
          <p:cNvPr id="20" name="矩形 19"/>
          <p:cNvSpPr/>
          <p:nvPr/>
        </p:nvSpPr>
        <p:spPr>
          <a:xfrm>
            <a:off x="9638624" y="1710434"/>
            <a:ext cx="310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64811" y="2736173"/>
            <a:ext cx="4475480" cy="13716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mtClean="0" sz="2800">
                <a:solidFill>
                  <a:prstClr val="black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I can accept failure</a:t>
            </a:r>
          </a:p>
          <a:p>
            <a:pPr algn="ctr">
              <a:lnSpc>
                <a:spcPct val="150000"/>
              </a:lnSpc>
            </a:pPr>
            <a:r>
              <a:rPr altLang="zh-CN" lang="en-US" smtClean="0" sz="2800">
                <a:solidFill>
                  <a:prstClr val="black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But I can’t accept not trying</a:t>
            </a:r>
          </a:p>
        </p:txBody>
      </p:sp>
      <p:sp>
        <p:nvSpPr>
          <p:cNvPr id="3" name="矩形 2"/>
          <p:cNvSpPr/>
          <p:nvPr/>
        </p:nvSpPr>
        <p:spPr>
          <a:xfrm>
            <a:off x="6272288" y="1162948"/>
            <a:ext cx="406875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78668" y="1756153"/>
            <a:ext cx="258911" cy="23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3442526" y="3310567"/>
            <a:ext cx="396000" cy="396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A</a:t>
            </a:r>
          </a:p>
        </p:txBody>
      </p:sp>
      <p:sp>
        <p:nvSpPr>
          <p:cNvPr id="16" name="椭圆 15"/>
          <p:cNvSpPr/>
          <p:nvPr/>
        </p:nvSpPr>
        <p:spPr>
          <a:xfrm>
            <a:off x="5828559" y="3214544"/>
            <a:ext cx="576000" cy="576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z="32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R</a:t>
            </a:r>
          </a:p>
        </p:txBody>
      </p:sp>
      <p:sp>
        <p:nvSpPr>
          <p:cNvPr id="17" name="椭圆 16"/>
          <p:cNvSpPr/>
          <p:nvPr/>
        </p:nvSpPr>
        <p:spPr>
          <a:xfrm>
            <a:off x="4492602" y="3130567"/>
            <a:ext cx="756000" cy="7560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000">
                <a:solidFill>
                  <a:srgbClr val="FF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I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878668" y="2400656"/>
            <a:ext cx="6561272" cy="2215822"/>
          </a:xfrm>
          <a:prstGeom prst="roundRect">
            <a:avLst>
              <a:gd fmla="val 50000" name="adj"/>
            </a:avLst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 rot="2720579">
            <a:off x="3224652" y="1535939"/>
            <a:ext cx="524193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7200">
                <a:solidFill>
                  <a:schemeClr val="bg1"/>
                </a:solidFill>
                <a:latin charset="0" panose="04020404031007020602" pitchFamily="82" typeface="Chiller"/>
              </a:rPr>
              <a:t>F</a:t>
            </a:r>
          </a:p>
        </p:txBody>
      </p:sp>
      <p:sp>
        <p:nvSpPr>
          <p:cNvPr id="22" name="文本框 21"/>
          <p:cNvSpPr txBox="1"/>
          <p:nvPr/>
        </p:nvSpPr>
        <p:spPr>
          <a:xfrm rot="2778906">
            <a:off x="3863035" y="2162748"/>
            <a:ext cx="5575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0" panose="04020404031007020602" pitchFamily="82" typeface="Chiller"/>
              </a:rPr>
              <a:t>L</a:t>
            </a:r>
          </a:p>
        </p:txBody>
      </p:sp>
      <p:sp>
        <p:nvSpPr>
          <p:cNvPr id="23" name="文本框 22"/>
          <p:cNvSpPr txBox="1"/>
          <p:nvPr/>
        </p:nvSpPr>
        <p:spPr>
          <a:xfrm rot="2713128">
            <a:off x="5358878" y="3786413"/>
            <a:ext cx="625793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0" panose="04020404031007020602" pitchFamily="82" typeface="Chiller"/>
              </a:rPr>
              <a:t>G</a:t>
            </a:r>
          </a:p>
        </p:txBody>
      </p:sp>
      <p:sp>
        <p:nvSpPr>
          <p:cNvPr id="24" name="文本框 23"/>
          <p:cNvSpPr txBox="1"/>
          <p:nvPr/>
        </p:nvSpPr>
        <p:spPr>
          <a:xfrm rot="2700446">
            <a:off x="5989958" y="4408873"/>
            <a:ext cx="625793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0" panose="04020404031007020602" pitchFamily="82" typeface="Chiller"/>
              </a:rPr>
              <a:t>H</a:t>
            </a:r>
          </a:p>
        </p:txBody>
      </p:sp>
      <p:sp>
        <p:nvSpPr>
          <p:cNvPr id="27" name="文本框 26"/>
          <p:cNvSpPr txBox="1"/>
          <p:nvPr/>
        </p:nvSpPr>
        <p:spPr>
          <a:xfrm rot="2692882">
            <a:off x="6664534" y="5072668"/>
            <a:ext cx="55753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7200">
                <a:solidFill>
                  <a:schemeClr val="bg1"/>
                </a:solidFill>
                <a:latin charset="0" panose="04020404031007020602" pitchFamily="82" typeface="Chiller"/>
              </a:rPr>
              <a:t>T</a:t>
            </a:r>
          </a:p>
        </p:txBody>
      </p:sp>
    </p:spTree>
    <p:extLst>
      <p:ext uri="{BB962C8B-B14F-4D97-AF65-F5344CB8AC3E}">
        <p14:creationId val="1774659207"/>
      </p:ext>
    </p:extLst>
  </p:cSld>
  <p:clrMapOvr>
    <a:masterClrMapping/>
  </p:clrMapOvr>
  <mc:AlternateContent>
    <mc:Choice Requires="p14">
      <p:transition advTm="11233" p14:dur="2000" spd="slow"/>
    </mc:Choice>
    <mc:Fallback>
      <p:transition advTm="11233"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5" nodeType="withEffect" presetClass="entr" presetID="50" presetSubtype="0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decel="100000" fill="hold" grpId="0" id="21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decel="100000" fill="hold" grpId="0" id="2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decel="100000" fill="hold" grpId="0" id="3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fill="hold" grpId="0" id="4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fill="hold" grpId="0" id="4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350"/>
                            </p:stCondLst>
                            <p:childTnLst>
                              <p:par>
                                <p:cTn fill="hold" grpId="1" id="50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dur="750" fill="hold" id="51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fill="hold" grpId="0" id="5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fill="hold" grpId="0" id="6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fill="hold" grpId="0" id="6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fill="hold" grpId="0" id="7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8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7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fill="hold" grpId="0" id="8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4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5"/>
      <p:bldP grpId="0" spid="2"/>
      <p:bldP grpId="0" spid="19"/>
      <p:bldP grpId="0" spid="20"/>
      <p:bldP grpId="0" spid="21"/>
      <p:bldP grpId="0" spid="3"/>
      <p:bldP grpId="0" spid="26"/>
      <p:bldP grpId="0" spid="5"/>
      <p:bldP grpId="0" spid="16"/>
      <p:bldP grpId="0" spid="17"/>
      <p:bldP grpId="1" spid="17"/>
      <p:bldP grpId="0" spid="13"/>
      <p:bldP grpId="0" spid="4"/>
      <p:bldP grpId="0" spid="22"/>
      <p:bldP grpId="0" spid="23"/>
      <p:bldP grpId="0" spid="24"/>
      <p:bldP grpId="0" spid="27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" name="等腰三角形 90"/>
          <p:cNvSpPr/>
          <p:nvPr/>
        </p:nvSpPr>
        <p:spPr>
          <a:xfrm rot="10800000">
            <a:off x="4994191" y="-52967"/>
            <a:ext cx="2225232" cy="132994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矩形 26"/>
          <p:cNvSpPr/>
          <p:nvPr/>
        </p:nvSpPr>
        <p:spPr>
          <a:xfrm>
            <a:off x="5501513" y="-28028"/>
            <a:ext cx="1595755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  <a:latin charset="0" panose="020b0503020202020204" pitchFamily="34" typeface="Agency FB"/>
              </a:rPr>
              <a:t>TREND</a:t>
            </a:r>
          </a:p>
        </p:txBody>
      </p:sp>
      <p:graphicFrame>
        <p:nvGraphicFramePr>
          <p:cNvPr id="89" name="图表 88"/>
          <p:cNvGraphicFramePr/>
          <p:nvPr>
            <p:extLst>
              <p:ext uri="{D42A27DB-BD31-4B8C-83A1-F6EECF244321}">
                <p14:modId val="2205722242"/>
              </p:ext>
            </p:extLst>
          </p:nvPr>
        </p:nvGraphicFramePr>
        <p:xfrm>
          <a:off x="438320" y="1970485"/>
          <a:ext cx="8500159" cy="410374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pic>
        <p:nvPicPr>
          <p:cNvPr id="90" name="图片 89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02659" y="3107059"/>
            <a:ext cx="3492260" cy="2619195"/>
          </a:xfrm>
          <a:prstGeom prst="rect">
            <a:avLst/>
          </a:prstGeom>
        </p:spPr>
      </p:pic>
      <p:grpSp>
        <p:nvGrpSpPr>
          <p:cNvPr id="102" name="组合 101"/>
          <p:cNvGrpSpPr/>
          <p:nvPr/>
        </p:nvGrpSpPr>
        <p:grpSpPr>
          <a:xfrm>
            <a:off x="0" y="149773"/>
            <a:ext cx="5182077" cy="1233015"/>
            <a:chOff x="0" y="149773"/>
            <a:chExt cx="5182077" cy="1233015"/>
          </a:xfrm>
        </p:grpSpPr>
        <p:sp>
          <p:nvSpPr>
            <p:cNvPr id="92" name="矩形 91"/>
            <p:cNvSpPr/>
            <p:nvPr/>
          </p:nvSpPr>
          <p:spPr>
            <a:xfrm>
              <a:off x="0" y="261749"/>
              <a:ext cx="4750987" cy="172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3" name="矩形 92"/>
            <p:cNvSpPr/>
            <p:nvPr/>
          </p:nvSpPr>
          <p:spPr>
            <a:xfrm rot="19063714">
              <a:off x="5022477" y="149773"/>
              <a:ext cx="159600" cy="12330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030590" y="159494"/>
            <a:ext cx="5161410" cy="1233015"/>
            <a:chOff x="7030590" y="159494"/>
            <a:chExt cx="5161410" cy="1233015"/>
          </a:xfrm>
        </p:grpSpPr>
        <p:sp>
          <p:nvSpPr>
            <p:cNvPr id="94" name="矩形 93"/>
            <p:cNvSpPr/>
            <p:nvPr/>
          </p:nvSpPr>
          <p:spPr>
            <a:xfrm>
              <a:off x="7441013" y="261749"/>
              <a:ext cx="4750987" cy="17211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5" name="矩形 94"/>
            <p:cNvSpPr/>
            <p:nvPr/>
          </p:nvSpPr>
          <p:spPr>
            <a:xfrm rot="2436441">
              <a:off x="7030590" y="159494"/>
              <a:ext cx="158400" cy="12330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96" name="矩形 95"/>
          <p:cNvSpPr/>
          <p:nvPr/>
        </p:nvSpPr>
        <p:spPr>
          <a:xfrm>
            <a:off x="9920860" y="1874407"/>
            <a:ext cx="126873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000">
                <a:latin charset="0" panose="020b0503020202020204" pitchFamily="34" typeface="Agency FB"/>
              </a:rPr>
              <a:t>TITLE</a:t>
            </a:r>
          </a:p>
        </p:txBody>
      </p:sp>
      <p:sp>
        <p:nvSpPr>
          <p:cNvPr id="97" name="矩形 96"/>
          <p:cNvSpPr/>
          <p:nvPr/>
        </p:nvSpPr>
        <p:spPr>
          <a:xfrm>
            <a:off x="10213880" y="2536574"/>
            <a:ext cx="327546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8" name="六边形 97"/>
          <p:cNvSpPr/>
          <p:nvPr/>
        </p:nvSpPr>
        <p:spPr>
          <a:xfrm>
            <a:off x="9129854" y="3007492"/>
            <a:ext cx="813413" cy="70968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9" name="六边形 98"/>
          <p:cNvSpPr/>
          <p:nvPr/>
        </p:nvSpPr>
        <p:spPr>
          <a:xfrm>
            <a:off x="9930105" y="3228738"/>
            <a:ext cx="1567311" cy="1334831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 smtClean="0" sz="4800">
                <a:latin charset="0" panose="04020404031007020602" pitchFamily="82" typeface="Chiller"/>
              </a:rPr>
              <a:t>60%</a:t>
            </a:r>
          </a:p>
        </p:txBody>
      </p:sp>
      <p:sp>
        <p:nvSpPr>
          <p:cNvPr id="100" name="六边形 99"/>
          <p:cNvSpPr/>
          <p:nvPr/>
        </p:nvSpPr>
        <p:spPr>
          <a:xfrm>
            <a:off x="9422813" y="4230582"/>
            <a:ext cx="623809" cy="504865"/>
          </a:xfrm>
          <a:prstGeom prst="hexag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1" name="矩形 100"/>
          <p:cNvSpPr/>
          <p:nvPr/>
        </p:nvSpPr>
        <p:spPr>
          <a:xfrm>
            <a:off x="9347157" y="5305917"/>
            <a:ext cx="2374547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2000">
                <a:latin charset="0" panose="020b0604020202020204" pitchFamily="34" typeface="Arial"/>
                <a:cs charset="0" panose="020b0604020202020204" pitchFamily="34" typeface="Arial"/>
              </a:rPr>
              <a:t>Add Your Text Here</a:t>
            </a:r>
          </a:p>
          <a:p>
            <a:r>
              <a:rPr altLang="zh-CN" lang="en-US" smtClean="0" sz="2000">
                <a:latin charset="0" panose="020b0604020202020204" pitchFamily="34" typeface="Arial"/>
                <a:cs charset="0" panose="020b0604020202020204" pitchFamily="34" typeface="Arial"/>
              </a:rPr>
              <a:t>Add Your Text Here</a:t>
            </a:r>
          </a:p>
        </p:txBody>
      </p:sp>
    </p:spTree>
    <p:extLst>
      <p:ext uri="{BB962C8B-B14F-4D97-AF65-F5344CB8AC3E}">
        <p14:creationId val="411792097"/>
      </p:ext>
    </p:extLst>
  </p:cSld>
  <p:clrMapOvr>
    <a:masterClrMapping/>
  </p:clrMapOvr>
  <p:transition advTm="3890" spd="slow">
    <p:comb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grpId="0" id="3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0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46" nodeType="with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1"/>
      <p:bldP grpId="0" spid="27"/>
      <p:bldP grpId="0" spid="96"/>
      <p:bldP grpId="0" spid="97"/>
      <p:bldP grpId="0" spid="98"/>
      <p:bldP grpId="0" spid="99"/>
      <p:bldP grpId="0" spid="100"/>
      <p:bldP grpId="0" spid="101"/>
      <p:bldGraphic grpId="0" spid="89">
        <p:bldAsOne/>
      </p:bldGraphic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31080" y="609532"/>
            <a:ext cx="5410584" cy="541058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511592" y="2180278"/>
            <a:ext cx="628205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13800">
                <a:latin charset="0" panose="030804020302050b0404" pitchFamily="66" typeface="Freestyle Script"/>
              </a:rPr>
              <a:t>J O R D A 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62957" y="5357651"/>
            <a:ext cx="2443281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4000">
                <a:latin charset="0" panose="020b0503020202020204" pitchFamily="34" typeface="Agency FB"/>
                <a:ea charset="-122" panose="020b0503020204020204" pitchFamily="34" typeface="微软雅黑"/>
              </a:rPr>
              <a:t>PRODUCTS</a:t>
            </a:r>
          </a:p>
        </p:txBody>
      </p:sp>
      <p:sp>
        <p:nvSpPr>
          <p:cNvPr id="10" name="等腰三角形 9"/>
          <p:cNvSpPr/>
          <p:nvPr/>
        </p:nvSpPr>
        <p:spPr>
          <a:xfrm rot="10800000">
            <a:off x="0" y="0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1" name="等腰三角形 10"/>
          <p:cNvSpPr/>
          <p:nvPr/>
        </p:nvSpPr>
        <p:spPr>
          <a:xfrm>
            <a:off x="0" y="6304405"/>
            <a:ext cx="12192000" cy="559837"/>
          </a:xfrm>
          <a:prstGeom prst="triangle">
            <a:avLst/>
          </a:prstGeom>
          <a:solidFill>
            <a:schemeClr val="tx1"/>
          </a:solidFill>
          <a:ln>
            <a:noFill/>
          </a:ln>
          <a:effectLst>
            <a:outerShdw blurRad="50800" dir="162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508171" y="6037545"/>
            <a:ext cx="1175657" cy="55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508171" y="6186070"/>
            <a:ext cx="1121132" cy="84084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81872" y="49693"/>
            <a:ext cx="460449" cy="46044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714918" y="2918941"/>
            <a:ext cx="336868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mtClean="0" sz="2000">
                <a:solidFill>
                  <a:srgbClr val="FF0000"/>
                </a:solidFill>
                <a:latin charset="0" panose="020b0606020202030204" pitchFamily="34" typeface="Arial Narrow"/>
              </a:rPr>
              <a:t>A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87702" y="2918941"/>
            <a:ext cx="251142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000">
                <a:solidFill>
                  <a:srgbClr val="FF0000"/>
                </a:solidFill>
                <a:latin charset="0" panose="020b0606020202030204" pitchFamily="34" typeface="Arial Narrow"/>
              </a:rPr>
              <a:t>I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175526" y="2918941"/>
            <a:ext cx="325755" cy="396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2000">
                <a:solidFill>
                  <a:srgbClr val="FF0000"/>
                </a:solidFill>
                <a:latin charset="0" panose="020b0606020202030204" pitchFamily="34" typeface="Arial Narrow"/>
              </a:rPr>
              <a:t>R</a:t>
            </a:r>
          </a:p>
        </p:txBody>
      </p:sp>
    </p:spTree>
    <p:extLst>
      <p:ext uri="{BB962C8B-B14F-4D97-AF65-F5344CB8AC3E}">
        <p14:creationId val="834932628"/>
      </p:ext>
    </p:extLst>
  </p:cSld>
  <p:clrMapOvr>
    <a:masterClrMapping/>
  </p:clrMapOvr>
  <mc:AlternateContent>
    <mc:Choice Requires="p14">
      <p:transition advTm="2863" p14:dur="1500" spd="slow">
        <p:split dir="in"/>
      </p:transition>
    </mc:Choice>
    <mc:Fallback>
      <p:transition advTm="2863" spd="slow">
        <p:split dir="in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8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2"/>
      <p:bldP grpId="0" spid="15"/>
      <p:bldP grpId="0" spid="16"/>
      <p:bldP grpId="0" spid="1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t="11894"/>
          <a:stretch>
            <a:fillRect/>
          </a:stretch>
        </p:blipFill>
        <p:spPr>
          <a:xfrm>
            <a:off x="6626087" y="0"/>
            <a:ext cx="5565913" cy="490390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b="100000" l="100000"/>
            </a:path>
            <a:tileRect r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5" name="组合 14"/>
          <p:cNvGrpSpPr/>
          <p:nvPr/>
        </p:nvGrpSpPr>
        <p:grpSpPr>
          <a:xfrm>
            <a:off x="-1520580" y="-1141115"/>
            <a:ext cx="4092266" cy="7621891"/>
            <a:chOff x="-1520580" y="-1141115"/>
            <a:chExt cx="4092266" cy="7621891"/>
          </a:xfrm>
          <a:effectLst>
            <a:outerShdw algn="l" blurRad="50800" dist="38100" rotWithShape="0">
              <a:prstClr val="black">
                <a:alpha val="40000"/>
              </a:prstClr>
            </a:outerShdw>
          </a:effectLst>
        </p:grpSpPr>
        <p:sp>
          <p:nvSpPr>
            <p:cNvPr id="13" name="等腰三角形 12"/>
            <p:cNvSpPr/>
            <p:nvPr/>
          </p:nvSpPr>
          <p:spPr>
            <a:xfrm rot="8171090">
              <a:off x="195854" y="-1141115"/>
              <a:ext cx="2375832" cy="377394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 rot="1732094">
              <a:off x="-1520580" y="1011396"/>
              <a:ext cx="3077737" cy="5469380"/>
            </a:xfrm>
            <a:prstGeom prst="rect">
              <a:avLst/>
            </a:prstGeom>
            <a:ln>
              <a:noFill/>
            </a:ln>
            <a:effectLst>
              <a:outerShdw algn="l" blurRad="508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49658" y="608268"/>
            <a:ext cx="1721167" cy="3733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23900">
                <a:solidFill>
                  <a:schemeClr val="bg1"/>
                </a:solidFill>
                <a:latin charset="0" panose="020b0506020104020203" pitchFamily="34" typeface="Gill Sans MT Condensed"/>
              </a:rPr>
              <a:t>1</a:t>
            </a:r>
          </a:p>
        </p:txBody>
      </p:sp>
      <p:graphicFrame>
        <p:nvGraphicFramePr>
          <p:cNvPr id="18" name="图表 17"/>
          <p:cNvGraphicFramePr/>
          <p:nvPr>
            <p:extLst>
              <p:ext uri="{D42A27DB-BD31-4B8C-83A1-F6EECF244321}">
                <p14:modId val="4023678763"/>
              </p:ext>
            </p:extLst>
          </p:nvPr>
        </p:nvGraphicFramePr>
        <p:xfrm>
          <a:off x="1149374" y="3605638"/>
          <a:ext cx="5100899" cy="3078193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9" name="矩形 18"/>
          <p:cNvSpPr/>
          <p:nvPr/>
        </p:nvSpPr>
        <p:spPr>
          <a:xfrm>
            <a:off x="2380467" y="254325"/>
            <a:ext cx="2926576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z="4000">
                <a:latin charset="0" panose="020b0503020202020204" pitchFamily="34" typeface="Agency FB"/>
                <a:ea charset="-122" panose="020b0502040204020203" pitchFamily="34" typeface="Microsoft YaHei UI Light"/>
              </a:rPr>
              <a:t>AIR  JORDAN </a:t>
            </a:r>
          </a:p>
        </p:txBody>
      </p:sp>
      <p:sp>
        <p:nvSpPr>
          <p:cNvPr id="22" name="矩形 21"/>
          <p:cNvSpPr/>
          <p:nvPr/>
        </p:nvSpPr>
        <p:spPr>
          <a:xfrm>
            <a:off x="4856257" y="192769"/>
            <a:ext cx="4749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z="4800"/>
              <a:t> I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28590" y="5477208"/>
            <a:ext cx="4192334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  <a:p>
            <a:r>
              <a:rPr altLang="zh-CN" lang="en-US" smtClean="0">
                <a:latin charset="0" panose="020b0604020202020204" pitchFamily="34" typeface="Arial"/>
                <a:cs charset="0" panose="020b0604020202020204" pitchFamily="34" typeface="Arial"/>
              </a:rPr>
              <a:t>Add Your Text Here Add Your Text 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5187306" y="4588857"/>
            <a:ext cx="2725112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lang="en-US" smtClean="0" sz="4000">
                <a:latin charset="0" panose="020b0503020202020204" pitchFamily="34" typeface="Agency FB"/>
                <a:ea charset="-122" panose="020b0502040204020203" pitchFamily="34" typeface="Microsoft YaHei UI Light"/>
              </a:rPr>
              <a:t>PARAMETER</a:t>
            </a:r>
          </a:p>
        </p:txBody>
      </p:sp>
      <p:sp>
        <p:nvSpPr>
          <p:cNvPr id="25" name="矩形 24"/>
          <p:cNvSpPr/>
          <p:nvPr/>
        </p:nvSpPr>
        <p:spPr>
          <a:xfrm>
            <a:off x="5650494" y="5223591"/>
            <a:ext cx="467114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69813250"/>
      </p:ext>
    </p:extLst>
  </p:cSld>
  <p:clrMapOvr>
    <a:masterClrMapping/>
  </p:clrMapOvr>
  <mc:AlternateContent>
    <mc:Choice Requires="p15">
      <p:transition advTm="4251" p14:dur="2000" spd="slow">
        <p15:prstTrans prst="fallOver"/>
      </p:transition>
    </mc:Choice>
    <mc:Fallback>
      <p:transition advTm="4251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id="17" nodeType="withEffect" presetClass="entr" presetID="5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1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3)" transition="in">
                                      <p:cBhvr>
                                        <p:cTn dur="2000" id="2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9"/>
      <p:bldP grpId="0" spid="22"/>
      <p:bldP grpId="0" spid="23"/>
      <p:bldP grpId="0" spid="24"/>
      <p:bldP grpId="0" spid="25"/>
      <p:bldGraphic grpId="0" spid="18">
        <p:bldAsOne/>
      </p:bldGraphic>
    </p:bld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00.xml><?xml version="1.0" encoding="utf-8"?>
<p:tagLst xmlns:p="http://schemas.openxmlformats.org/presentationml/2006/main">
  <p:tag name="LINKSHAPELINE" val="true,274.0405,234.3678,362.2036,190.286"/>
  <p:tag name="PA" val="v3.0.1"/>
</p:tagLst>
</file>

<file path=ppt/tags/tag101.xml><?xml version="1.0" encoding="utf-8"?>
<p:tagLst xmlns:p="http://schemas.openxmlformats.org/presentationml/2006/main">
  <p:tag name="LINKSHAPELINE" val="true,1026.367,51.42847,979.3466,-19.83713"/>
  <p:tag name="PA" val="v3.0.1"/>
</p:tagLst>
</file>

<file path=ppt/tags/tag102.xml><?xml version="1.0" encoding="utf-8"?>
<p:tagLst xmlns:p="http://schemas.openxmlformats.org/presentationml/2006/main">
  <p:tag name="LINKSHAPELINE" val="true,979.3466,-19.83713,907.3458,115.347"/>
  <p:tag name="PA" val="v3.0.1"/>
</p:tagLst>
</file>

<file path=ppt/tags/tag103.xml><?xml version="1.0" encoding="utf-8"?>
<p:tagLst xmlns:p="http://schemas.openxmlformats.org/presentationml/2006/main">
  <p:tag name="LINKSHAPELINE" val="true,1026.367,51.42847,907.3458,115.347"/>
  <p:tag name="PA" val="v3.0.1"/>
</p:tagLst>
</file>

<file path=ppt/tags/tag104.xml><?xml version="1.0" encoding="utf-8"?>
<p:tagLst xmlns:p="http://schemas.openxmlformats.org/presentationml/2006/main">
  <p:tag name="LINKSHAPELINE" val="true,1011.672,135.9185,1026.367,51.42847"/>
  <p:tag name="PA" val="v3.0.1"/>
</p:tagLst>
</file>

<file path=ppt/tags/tag105.xml><?xml version="1.0" encoding="utf-8"?>
<p:tagLst xmlns:p="http://schemas.openxmlformats.org/presentationml/2006/main">
  <p:tag name="LINKSHAPELINE" val="true,1011.672,135.9185,907.3458,115.347"/>
  <p:tag name="PA" val="v3.0.1"/>
</p:tagLst>
</file>

<file path=ppt/tags/tag106.xml><?xml version="1.0" encoding="utf-8"?>
<p:tagLst xmlns:p="http://schemas.openxmlformats.org/presentationml/2006/main">
  <p:tag name="LINKSHAPELINE" val="true,979.3466,-19.83713,857.3874,-34.53075"/>
  <p:tag name="PA" val="v3.0.1"/>
</p:tagLst>
</file>

<file path=ppt/tags/tag107.xml><?xml version="1.0" encoding="utf-8"?>
<p:tagLst xmlns:p="http://schemas.openxmlformats.org/presentationml/2006/main">
  <p:tag name="LINKSHAPELINE" val="true,857.3874,-34.53075,907.3458,115.347"/>
  <p:tag name="PA" val="v3.0.1"/>
</p:tagLst>
</file>

<file path=ppt/tags/tag108.xml><?xml version="1.0" encoding="utf-8"?>
<p:tagLst xmlns:p="http://schemas.openxmlformats.org/presentationml/2006/main">
  <p:tag name="LINKSHAPELINE" val="true,790.5294,75.675,907.3458,115.347"/>
  <p:tag name="PA" val="v3.0.1"/>
</p:tagLst>
</file>

<file path=ppt/tags/tag109.xml><?xml version="1.0" encoding="utf-8"?>
<p:tagLst xmlns:p="http://schemas.openxmlformats.org/presentationml/2006/main">
  <p:tag name="LINKSHAPELINE" val="true,790.5294,75.675,779.509,167.5103"/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10.xml><?xml version="1.0" encoding="utf-8"?>
<p:tagLst xmlns:p="http://schemas.openxmlformats.org/presentationml/2006/main">
  <p:tag name="LINKSHAPELINE" val="true,779.509,167.5103,907.3458,115.347"/>
  <p:tag name="PA" val="v3.0.1"/>
</p:tagLst>
</file>

<file path=ppt/tags/tag111.xml><?xml version="1.0" encoding="utf-8"?>
<p:tagLst xmlns:p="http://schemas.openxmlformats.org/presentationml/2006/main">
  <p:tag name="LINKSHAPELINE" val="true,1037.387,222.6125,907.3458,115.347"/>
  <p:tag name="PA" val="v3.0.1"/>
</p:tagLst>
</file>

<file path=ppt/tags/tag112.xml><?xml version="1.0" encoding="utf-8"?>
<p:tagLst xmlns:p="http://schemas.openxmlformats.org/presentationml/2006/main">
  <p:tag name="LINKSHAPELINE" val="true,835.3459,275.8793,1037.387,222.6125"/>
  <p:tag name="PA" val="v3.0.1"/>
</p:tagLst>
</file>

<file path=ppt/tags/tag113.xml><?xml version="1.0" encoding="utf-8"?>
<p:tagLst xmlns:p="http://schemas.openxmlformats.org/presentationml/2006/main">
  <p:tag name="LINKSHAPELINE" val="true,835.3459,275.8793,907.3458,115.347"/>
  <p:tag name="PA" val="v3.0.1"/>
</p:tagLst>
</file>

<file path=ppt/tags/tag114.xml><?xml version="1.0" encoding="utf-8"?>
<p:tagLst xmlns:p="http://schemas.openxmlformats.org/presentationml/2006/main">
  <p:tag name="LINKSHAPELINE" val="true,105.7921,-62.44957,-11.02039,-34.53067"/>
  <p:tag name="PA" val="v3.0.1"/>
</p:tagLst>
</file>

<file path=ppt/tags/tag115.xml><?xml version="1.0" encoding="utf-8"?>
<p:tagLst xmlns:p="http://schemas.openxmlformats.org/presentationml/2006/main">
  <p:tag name="LINKSHAPELINE" val="true,-11.02039,-34.53067,31.59181,52.89815"/>
  <p:tag name="PA" val="v3.0.1"/>
</p:tagLst>
</file>

<file path=ppt/tags/tag116.xml><?xml version="1.0" encoding="utf-8"?>
<p:tagLst xmlns:p="http://schemas.openxmlformats.org/presentationml/2006/main">
  <p:tag name="LINKSHAPELINE" val="true,105.7921,-62.44957,31.59181,52.89815"/>
  <p:tag name="PA" val="v3.0.1"/>
</p:tagLst>
</file>

<file path=ppt/tags/tag117.xml><?xml version="1.0" encoding="utf-8"?>
<p:tagLst xmlns:p="http://schemas.openxmlformats.org/presentationml/2006/main">
  <p:tag name="LINKSHAPELINE" val="true,179.2662,74.20712,105.7921,-62.44957"/>
  <p:tag name="PA" val="v3.0.1"/>
</p:tagLst>
</file>

<file path=ppt/tags/tag118.xml><?xml version="1.0" encoding="utf-8"?>
<p:tagLst xmlns:p="http://schemas.openxmlformats.org/presentationml/2006/main">
  <p:tag name="LINKSHAPELINE" val="true,179.2662,74.20712,31.59181,52.89815"/>
  <p:tag name="PA" val="v3.0.1"/>
</p:tagLst>
</file>

<file path=ppt/tags/tag119.xml><?xml version="1.0" encoding="utf-8"?>
<p:tagLst xmlns:p="http://schemas.openxmlformats.org/presentationml/2006/main">
  <p:tag name="LINKSHAPELINE" val="true,127.8329,166.0412,179.2662,74.20712"/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20.xml><?xml version="1.0" encoding="utf-8"?>
<p:tagLst xmlns:p="http://schemas.openxmlformats.org/presentationml/2006/main">
  <p:tag name="LINKSHAPELINE" val="true,127.8329,166.0412,31.59181,52.89815"/>
  <p:tag name="PA" val="v3.0.1"/>
</p:tagLst>
</file>

<file path=ppt/tags/tag121.xml><?xml version="1.0" encoding="utf-8"?>
<p:tagLst xmlns:p="http://schemas.openxmlformats.org/presentationml/2006/main">
  <p:tag name="LINKSHAPELINE" val="true,-11.02039,-34.53067,-70.53149,23.87949"/>
  <p:tag name="PA" val="v3.0.1"/>
</p:tagLst>
</file>

<file path=ppt/tags/tag122.xml><?xml version="1.0" encoding="utf-8"?>
<p:tagLst xmlns:p="http://schemas.openxmlformats.org/presentationml/2006/main">
  <p:tag name="LINKSHAPELINE" val="true,-70.53149,23.87949,31.59181,52.89815"/>
  <p:tag name="PA" val="v3.0.1"/>
</p:tagLst>
</file>

<file path=ppt/tags/tag123.xml><?xml version="1.0" encoding="utf-8"?>
<p:tagLst xmlns:p="http://schemas.openxmlformats.org/presentationml/2006/main">
  <p:tag name="LINKSHAPELINE" val="true,-70.53149,23.87949,-55.10252,96.98114"/>
  <p:tag name="PA" val="v3.0.1"/>
</p:tagLst>
</file>

<file path=ppt/tags/tag124.xml><?xml version="1.0" encoding="utf-8"?>
<p:tagLst xmlns:p="http://schemas.openxmlformats.org/presentationml/2006/main">
  <p:tag name="LINKSHAPELINE" val="true,-55.10252,96.98114,31.59181,52.89815"/>
  <p:tag name="PA" val="v3.0.1"/>
</p:tagLst>
</file>

<file path=ppt/tags/tag125.xml><?xml version="1.0" encoding="utf-8"?>
<p:tagLst xmlns:p="http://schemas.openxmlformats.org/presentationml/2006/main">
  <p:tag name="LINKSHAPELINE" val="true,362.2036,190.286,458.448,243.1844"/>
  <p:tag name="PA" val="v3.0.1"/>
</p:tagLst>
</file>

<file path=ppt/tags/tag126.xml><?xml version="1.0" encoding="utf-8"?>
<p:tagLst xmlns:p="http://schemas.openxmlformats.org/presentationml/2006/main">
  <p:tag name="LINKSHAPELINE" val="true,372.489,102.1241,458.448,243.1844"/>
  <p:tag name="PA" val="v3.0.1"/>
</p:tagLst>
</file>

<file path=ppt/tags/tag127.xml><?xml version="1.0" encoding="utf-8"?>
<p:tagLst xmlns:p="http://schemas.openxmlformats.org/presentationml/2006/main">
  <p:tag name="LINKSHAPELINE" val="true,145.8361,342.0009,237.3032,506.9386"/>
  <p:tag name="PA" val="v3.0.1"/>
</p:tagLst>
</file>

<file path=ppt/tags/tag128.xml><?xml version="1.0" encoding="utf-8"?>
<p:tagLst xmlns:p="http://schemas.openxmlformats.org/presentationml/2006/main">
  <p:tag name="LINKSHAPELINE" val="true,237.3032,506.9386,242.4487,342.0008"/>
  <p:tag name="PA" val="v3.0.1"/>
</p:tagLst>
</file>

<file path=ppt/tags/tag129.xml><?xml version="1.0" encoding="utf-8"?>
<p:tagLst xmlns:p="http://schemas.openxmlformats.org/presentationml/2006/main">
  <p:tag name="LINKSHAPELINE" val="true,145.8361,342.0009,242.4487,342.0008"/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30.xml><?xml version="1.0" encoding="utf-8"?>
<p:tagLst xmlns:p="http://schemas.openxmlformats.org/presentationml/2006/main">
  <p:tag name="LINKSHAPELINE" val="true,274.0405,234.3678,145.8361,342.0009"/>
  <p:tag name="PA" val="v3.0.1"/>
</p:tagLst>
</file>

<file path=ppt/tags/tag131.xml><?xml version="1.0" encoding="utf-8"?>
<p:tagLst xmlns:p="http://schemas.openxmlformats.org/presentationml/2006/main">
  <p:tag name="LINKSHAPELINE" val="true,274.0405,234.3678,242.4487,342.0008"/>
  <p:tag name="PA" val="v3.0.1"/>
</p:tagLst>
</file>

<file path=ppt/tags/tag132.xml><?xml version="1.0" encoding="utf-8"?>
<p:tagLst xmlns:p="http://schemas.openxmlformats.org/presentationml/2006/main">
  <p:tag name="LINKSHAPELINE" val="true,651.6736,58.04082,512.082,60.24477"/>
  <p:tag name="PA" val="v3.0.1"/>
</p:tagLst>
</file>

<file path=ppt/tags/tag133.xml><?xml version="1.0" encoding="utf-8"?>
<p:tagLst xmlns:p="http://schemas.openxmlformats.org/presentationml/2006/main">
  <p:tag name="LINKSHAPELINE" val="true,512.082,60.24477,535.5908,134.4496"/>
  <p:tag name="PA" val="v3.0.1"/>
</p:tagLst>
</file>

<file path=ppt/tags/tag134.xml><?xml version="1.0" encoding="utf-8"?>
<p:tagLst xmlns:p="http://schemas.openxmlformats.org/presentationml/2006/main">
  <p:tag name="LINKSHAPELINE" val="true,651.6736,58.04082,535.5908,134.4496"/>
  <p:tag name="PA" val="v3.0.1"/>
</p:tagLst>
</file>

<file path=ppt/tags/tag135.xml><?xml version="1.0" encoding="utf-8"?>
<p:tagLst xmlns:p="http://schemas.openxmlformats.org/presentationml/2006/main">
  <p:tag name="LINKSHAPELINE" val="true,372.489,102.1241,535.5908,134.4496"/>
  <p:tag name="PA" val="v3.0.1"/>
</p:tagLst>
</file>

<file path=ppt/tags/tag136.xml><?xml version="1.0" encoding="utf-8"?>
<p:tagLst xmlns:p="http://schemas.openxmlformats.org/presentationml/2006/main">
  <p:tag name="LINKSHAPELINE" val="true,458.448,243.1844,535.5908,134.4496"/>
  <p:tag name="PA" val="v3.0.1"/>
</p:tagLst>
</file>

<file path=ppt/tags/tag137.xml><?xml version="1.0" encoding="utf-8"?>
<p:tagLst xmlns:p="http://schemas.openxmlformats.org/presentationml/2006/main">
  <p:tag name="LINKSHAPELINE" val="true,145.8361,342.0009,127.8329,166.0412"/>
  <p:tag name="PA" val="v3.0.1"/>
</p:tagLst>
</file>

<file path=ppt/tags/tag138.xml><?xml version="1.0" encoding="utf-8"?>
<p:tagLst xmlns:p="http://schemas.openxmlformats.org/presentationml/2006/main">
  <p:tag name="LINKSHAPELINE" val="true,127.8329,166.0412,65.38756,297.9201"/>
  <p:tag name="PA" val="v3.0.1"/>
</p:tagLst>
</file>

<file path=ppt/tags/tag139.xml><?xml version="1.0" encoding="utf-8"?>
<p:tagLst xmlns:p="http://schemas.openxmlformats.org/presentationml/2006/main">
  <p:tag name="LINKSHAPELINE" val="true,145.8361,342.0009,65.38756,297.9201"/>
  <p:tag name="PA" val="v3.0.1"/>
</p:tagLst>
</file>

<file path=ppt/tags/tag14.xml><?xml version="1.0" encoding="utf-8"?>
<p:tagLst xmlns:p="http://schemas.openxmlformats.org/presentationml/2006/main">
  <p:tag name="LINKSHAPELINE" val="true,105.7921,-62.44957,259.3447,-30.8576"/>
  <p:tag name="PA" val="v3.0.1"/>
</p:tagLst>
</file>

<file path=ppt/tags/tag140.xml><?xml version="1.0" encoding="utf-8"?>
<p:tagLst xmlns:p="http://schemas.openxmlformats.org/presentationml/2006/main">
  <p:tag name="LINKSHAPELINE" val="true,85.95551,404.8171,145.8361,342.0009"/>
  <p:tag name="PA" val="v3.0.1"/>
</p:tagLst>
</file>

<file path=ppt/tags/tag141.xml><?xml version="1.0" encoding="utf-8"?>
<p:tagLst xmlns:p="http://schemas.openxmlformats.org/presentationml/2006/main">
  <p:tag name="LINKSHAPELINE" val="true,85.95551,404.8171,65.38756,297.9201"/>
  <p:tag name="PA" val="v3.0.1"/>
</p:tagLst>
</file>

<file path=ppt/tags/tag142.xml><?xml version="1.0" encoding="utf-8"?>
<p:tagLst xmlns:p="http://schemas.openxmlformats.org/presentationml/2006/main">
  <p:tag name="LINKSHAPELINE" val="true,362.2036,190.286,274.0405,234.3678"/>
  <p:tag name="PA" val="v3.0.1"/>
</p:tagLst>
</file>

<file path=ppt/tags/tag143.xml><?xml version="1.0" encoding="utf-8"?>
<p:tagLst xmlns:p="http://schemas.openxmlformats.org/presentationml/2006/main">
  <p:tag name="LINKSHAPELINE" val="true,274.0405,234.3678,339.0593,352.4709"/>
  <p:tag name="PA" val="v3.0.1"/>
</p:tagLst>
</file>

<file path=ppt/tags/tag144.xml><?xml version="1.0" encoding="utf-8"?>
<p:tagLst xmlns:p="http://schemas.openxmlformats.org/presentationml/2006/main">
  <p:tag name="LINKSHAPELINE" val="true,362.2036,190.286,339.0593,352.4709"/>
  <p:tag name="PA" val="v3.0.1"/>
</p:tagLst>
</file>

<file path=ppt/tags/tag145.xml><?xml version="1.0" encoding="utf-8"?>
<p:tagLst xmlns:p="http://schemas.openxmlformats.org/presentationml/2006/main">
  <p:tag name="LINKSHAPELINE" val="true,458.448,243.1844,362.2036,190.286"/>
  <p:tag name="PA" val="v3.0.1"/>
</p:tagLst>
</file>

<file path=ppt/tags/tag146.xml><?xml version="1.0" encoding="utf-8"?>
<p:tagLst xmlns:p="http://schemas.openxmlformats.org/presentationml/2006/main">
  <p:tag name="LINKSHAPELINE" val="true,458.448,243.1844,339.0593,352.4709"/>
  <p:tag name="PA" val="v3.0.1"/>
</p:tagLst>
</file>

<file path=ppt/tags/tag147.xml><?xml version="1.0" encoding="utf-8"?>
<p:tagLst xmlns:p="http://schemas.openxmlformats.org/presentationml/2006/main">
  <p:tag name="LINKSHAPELINE" val="true,242.4487,342.0008,339.0593,352.4709"/>
  <p:tag name="PA" val="v3.0.1"/>
</p:tagLst>
</file>

<file path=ppt/tags/tag148.xml><?xml version="1.0" encoding="utf-8"?>
<p:tagLst xmlns:p="http://schemas.openxmlformats.org/presentationml/2006/main">
  <p:tag name="LINKSHAPELINE" val="true,673.7144,284.6941,779.509,167.5103"/>
  <p:tag name="PA" val="v3.0.1"/>
</p:tagLst>
</file>

<file path=ppt/tags/tag149.xml><?xml version="1.0" encoding="utf-8"?>
<p:tagLst xmlns:p="http://schemas.openxmlformats.org/presentationml/2006/main">
  <p:tag name="LINKSHAPELINE" val="true,779.509,167.5103,661.958,178.5307"/>
  <p:tag name="PA" val="v3.0.1"/>
</p:tagLst>
</file>

<file path=ppt/tags/tag15.xml><?xml version="1.0" encoding="utf-8"?>
<p:tagLst xmlns:p="http://schemas.openxmlformats.org/presentationml/2006/main">
  <p:tag name="LINKSHAPELINE" val="true,259.3447,-30.8576,384.2444,-40.40839"/>
  <p:tag name="PA" val="v3.0.1"/>
</p:tagLst>
</file>

<file path=ppt/tags/tag150.xml><?xml version="1.0" encoding="utf-8"?>
<p:tagLst xmlns:p="http://schemas.openxmlformats.org/presentationml/2006/main">
  <p:tag name="LINKSHAPELINE" val="true,673.7144,284.6941,661.958,178.5307"/>
  <p:tag name="PA" val="v3.0.1"/>
</p:tagLst>
</file>

<file path=ppt/tags/tag151.xml><?xml version="1.0" encoding="utf-8"?>
<p:tagLst xmlns:p="http://schemas.openxmlformats.org/presentationml/2006/main">
  <p:tag name="LINKSHAPELINE" val="true,779.509,167.5103,651.6736,58.04082"/>
  <p:tag name="PA" val="v3.0.1"/>
</p:tagLst>
</file>

<file path=ppt/tags/tag152.xml><?xml version="1.0" encoding="utf-8"?>
<p:tagLst xmlns:p="http://schemas.openxmlformats.org/presentationml/2006/main">
  <p:tag name="LINKSHAPELINE" val="true,651.6736,58.04082,661.958,178.5307"/>
  <p:tag name="PA" val="v3.0.1"/>
</p:tagLst>
</file>

<file path=ppt/tags/tag153.xml><?xml version="1.0" encoding="utf-8"?>
<p:tagLst xmlns:p="http://schemas.openxmlformats.org/presentationml/2006/main">
  <p:tag name="LINKSHAPELINE" val="true,535.5908,134.4496,661.958,178.5307"/>
  <p:tag name="PA" val="v3.0.1"/>
</p:tagLst>
</file>

<file path=ppt/tags/tag154.xml><?xml version="1.0" encoding="utf-8"?>
<p:tagLst xmlns:p="http://schemas.openxmlformats.org/presentationml/2006/main">
  <p:tag name="LINKSHAPELINE" val="true,535.5908,322.5312,458.448,243.1844"/>
  <p:tag name="PA" val="v3.0.1"/>
</p:tagLst>
</file>

<file path=ppt/tags/tag155.xml><?xml version="1.0" encoding="utf-8"?>
<p:tagLst xmlns:p="http://schemas.openxmlformats.org/presentationml/2006/main">
  <p:tag name="LINKSHAPELINE" val="true,458.448,243.1844,466.8974,382.4106"/>
  <p:tag name="PA" val="v3.0.1"/>
</p:tagLst>
</file>

<file path=ppt/tags/tag156.xml><?xml version="1.0" encoding="utf-8"?>
<p:tagLst xmlns:p="http://schemas.openxmlformats.org/presentationml/2006/main">
  <p:tag name="LINKSHAPELINE" val="true,535.5908,322.5312,466.8974,382.4106"/>
  <p:tag name="PA" val="v3.0.1"/>
</p:tagLst>
</file>

<file path=ppt/tags/tag157.xml><?xml version="1.0" encoding="utf-8"?>
<p:tagLst xmlns:p="http://schemas.openxmlformats.org/presentationml/2006/main">
  <p:tag name="LINKSHAPELINE" val="true,339.0593,352.4709,466.8974,382.4106"/>
  <p:tag name="PA" val="v3.0.1"/>
</p:tagLst>
</file>

<file path=ppt/tags/tag158.xml><?xml version="1.0" encoding="utf-8"?>
<p:tagLst xmlns:p="http://schemas.openxmlformats.org/presentationml/2006/main">
  <p:tag name="LINKSHAPELINE" val="true,695.0192,584.8168,798.6116,615.6736"/>
  <p:tag name="PA" val="v3.0.1"/>
</p:tagLst>
</file>

<file path=ppt/tags/tag159.xml><?xml version="1.0" encoding="utf-8"?>
<p:tagLst xmlns:p="http://schemas.openxmlformats.org/presentationml/2006/main">
  <p:tag name="LINKSHAPELINE" val="true,798.6116,615.6736,724.4073,495.5509"/>
  <p:tag name="PA" val="v3.0.1"/>
</p:tagLst>
</file>

<file path=ppt/tags/tag16.xml><?xml version="1.0" encoding="utf-8"?>
<p:tagLst xmlns:p="http://schemas.openxmlformats.org/presentationml/2006/main">
  <p:tag name="LINKSHAPELINE" val="true,105.7921,-62.44957,384.2444,-40.40839"/>
  <p:tag name="PA" val="v3.0.1"/>
</p:tagLst>
</file>

<file path=ppt/tags/tag160.xml><?xml version="1.0" encoding="utf-8"?>
<p:tagLst xmlns:p="http://schemas.openxmlformats.org/presentationml/2006/main">
  <p:tag name="LINKSHAPELINE" val="true,695.0192,584.8168,724.4073,495.5509"/>
  <p:tag name="PA" val="v3.0.1"/>
</p:tagLst>
</file>

<file path=ppt/tags/tag161.xml><?xml version="1.0" encoding="utf-8"?>
<p:tagLst xmlns:p="http://schemas.openxmlformats.org/presentationml/2006/main">
  <p:tag name="LINKSHAPELINE" val="true,582.6102,584.8168,695.0192,584.8168"/>
  <p:tag name="PA" val="v3.0.1"/>
</p:tagLst>
</file>

<file path=ppt/tags/tag162.xml><?xml version="1.0" encoding="utf-8"?>
<p:tagLst xmlns:p="http://schemas.openxmlformats.org/presentationml/2006/main">
  <p:tag name="LINKSHAPELINE" val="true,582.6102,584.8168,724.4073,495.5509"/>
  <p:tag name="PA" val="v3.0.1"/>
</p:tagLst>
</file>

<file path=ppt/tags/tag163.xml><?xml version="1.0" encoding="utf-8"?>
<p:tagLst xmlns:p="http://schemas.openxmlformats.org/presentationml/2006/main">
  <p:tag name="LINKSHAPELINE" val="true,767.0198,360.0025,724.4073,495.5509"/>
  <p:tag name="PA" val="v3.0.1"/>
</p:tagLst>
</file>

<file path=ppt/tags/tag164.xml><?xml version="1.0" encoding="utf-8"?>
<p:tagLst xmlns:p="http://schemas.openxmlformats.org/presentationml/2006/main">
  <p:tag name="LINKSHAPELINE" val="true,869.8763,382.0434,724.4073,495.5509"/>
  <p:tag name="PA" val="v3.0.1"/>
</p:tagLst>
</file>

<file path=ppt/tags/tag165.xml><?xml version="1.0" encoding="utf-8"?>
<p:tagLst xmlns:p="http://schemas.openxmlformats.org/presentationml/2006/main">
  <p:tag name="LINKSHAPELINE" val="true,907.3459,444.4907,869.8763,382.0434"/>
  <p:tag name="PA" val="v3.0.1"/>
</p:tagLst>
</file>

<file path=ppt/tags/tag166.xml><?xml version="1.0" encoding="utf-8"?>
<p:tagLst xmlns:p="http://schemas.openxmlformats.org/presentationml/2006/main">
  <p:tag name="LINKSHAPELINE" val="true,907.3459,444.4907,724.4073,495.5509"/>
  <p:tag name="PA" val="v3.0.1"/>
</p:tagLst>
</file>

<file path=ppt/tags/tag167.xml><?xml version="1.0" encoding="utf-8"?>
<p:tagLst xmlns:p="http://schemas.openxmlformats.org/presentationml/2006/main">
  <p:tag name="LINKSHAPELINE" val="true,237.3032,506.9386,401.8754,517.9591"/>
  <p:tag name="PA" val="v3.0.1"/>
</p:tagLst>
</file>

<file path=ppt/tags/tag168.xml><?xml version="1.0" encoding="utf-8"?>
<p:tagLst xmlns:p="http://schemas.openxmlformats.org/presentationml/2006/main">
  <p:tag name="LINKSHAPELINE" val="true,401.8754,517.9591,355.9577,426.4922"/>
  <p:tag name="PA" val="v3.0.1"/>
</p:tagLst>
</file>

<file path=ppt/tags/tag169.xml><?xml version="1.0" encoding="utf-8"?>
<p:tagLst xmlns:p="http://schemas.openxmlformats.org/presentationml/2006/main">
  <p:tag name="LINKSHAPELINE" val="true,237.3032,506.9386,355.9577,426.4922"/>
  <p:tag name="PA" val="v3.0.1"/>
</p:tagLst>
</file>

<file path=ppt/tags/tag17.xml><?xml version="1.0" encoding="utf-8"?>
<p:tagLst xmlns:p="http://schemas.openxmlformats.org/presentationml/2006/main">
  <p:tag name="LINKSHAPELINE" val="true,384.2444,-40.40839,480.4888,-33.06154"/>
  <p:tag name="PA" val="v3.0.1"/>
</p:tagLst>
</file>

<file path=ppt/tags/tag170.xml><?xml version="1.0" encoding="utf-8"?>
<p:tagLst xmlns:p="http://schemas.openxmlformats.org/presentationml/2006/main">
  <p:tag name="LINKSHAPELINE" val="true,242.4487,342.0008,237.3032,506.9386"/>
  <p:tag name="PA" val="v3.0.1"/>
</p:tagLst>
</file>

<file path=ppt/tags/tag171.xml><?xml version="1.0" encoding="utf-8"?>
<p:tagLst xmlns:p="http://schemas.openxmlformats.org/presentationml/2006/main">
  <p:tag name="LINKSHAPELINE" val="true,242.4487,342.0008,355.9577,426.4922"/>
  <p:tag name="PA" val="v3.0.1"/>
</p:tagLst>
</file>

<file path=ppt/tags/tag172.xml><?xml version="1.0" encoding="utf-8"?>
<p:tagLst xmlns:p="http://schemas.openxmlformats.org/presentationml/2006/main">
  <p:tag name="LINKSHAPELINE" val="true,339.0593,352.4709,242.4487,342.0008"/>
  <p:tag name="PA" val="v3.0.1"/>
</p:tagLst>
</file>

<file path=ppt/tags/tag173.xml><?xml version="1.0" encoding="utf-8"?>
<p:tagLst xmlns:p="http://schemas.openxmlformats.org/presentationml/2006/main">
  <p:tag name="LINKSHAPELINE" val="true,339.0593,352.4709,355.9577,426.4922"/>
  <p:tag name="PA" val="v3.0.1"/>
</p:tagLst>
</file>

<file path=ppt/tags/tag174.xml><?xml version="1.0" encoding="utf-8"?>
<p:tagLst xmlns:p="http://schemas.openxmlformats.org/presentationml/2006/main">
  <p:tag name="LINKSHAPELINE" val="true,401.8754,517.9591,466.8974,382.4106"/>
  <p:tag name="PA" val="v3.0.1"/>
</p:tagLst>
</file>

<file path=ppt/tags/tag175.xml><?xml version="1.0" encoding="utf-8"?>
<p:tagLst xmlns:p="http://schemas.openxmlformats.org/presentationml/2006/main">
  <p:tag name="LINKSHAPELINE" val="true,466.8974,382.4106,355.9577,426.4922"/>
  <p:tag name="PA" val="v3.0.1"/>
</p:tagLst>
</file>

<file path=ppt/tags/tag176.xml><?xml version="1.0" encoding="utf-8"?>
<p:tagLst xmlns:p="http://schemas.openxmlformats.org/presentationml/2006/main">
  <p:tag name="LINKSHAPELINE" val="true,466.8974,382.4106,339.0593,352.4709"/>
  <p:tag name="PA" val="v3.0.1"/>
</p:tagLst>
</file>

<file path=ppt/tags/tag177.xml><?xml version="1.0" encoding="utf-8"?>
<p:tagLst xmlns:p="http://schemas.openxmlformats.org/presentationml/2006/main">
  <p:tag name="LINKSHAPELINE" val="true,31.59181,52.89815,-18.36756,157.2247"/>
  <p:tag name="PA" val="v3.0.1"/>
</p:tagLst>
</file>

<file path=ppt/tags/tag178.xml><?xml version="1.0" encoding="utf-8"?>
<p:tagLst xmlns:p="http://schemas.openxmlformats.org/presentationml/2006/main">
  <p:tag name="LINKSHAPELINE" val="true,127.8329,166.0412,-18.36756,157.2247"/>
  <p:tag name="PA" val="v3.0.1"/>
</p:tagLst>
</file>

<file path=ppt/tags/tag179.xml><?xml version="1.0" encoding="utf-8"?>
<p:tagLst xmlns:p="http://schemas.openxmlformats.org/presentationml/2006/main">
  <p:tag name="LINKSHAPELINE" val="true,31.59181,52.89815,-55.10252,96.98114"/>
  <p:tag name="PA" val="v3.0.1"/>
</p:tagLst>
</file>

<file path=ppt/tags/tag18.xml><?xml version="1.0" encoding="utf-8"?>
<p:tagLst xmlns:p="http://schemas.openxmlformats.org/presentationml/2006/main">
  <p:tag name="LINKSHAPELINE" val="true,480.4888,-33.06154,735.4283,-40.40839"/>
  <p:tag name="PA" val="v3.0.1"/>
</p:tagLst>
</file>

<file path=ppt/tags/tag180.xml><?xml version="1.0" encoding="utf-8"?>
<p:tagLst xmlns:p="http://schemas.openxmlformats.org/presentationml/2006/main">
  <p:tag name="LINKSHAPELINE" val="true,-55.10252,96.98114,-18.36756,157.2247"/>
  <p:tag name="PA" val="v3.0.1"/>
</p:tagLst>
</file>

<file path=ppt/tags/tag181.xml><?xml version="1.0" encoding="utf-8"?>
<p:tagLst xmlns:p="http://schemas.openxmlformats.org/presentationml/2006/main">
  <p:tag name="LINKSHAPELINE" val="true,65.38756,297.9201,127.8329,166.0412"/>
  <p:tag name="PA" val="v3.0.1"/>
</p:tagLst>
</file>

<file path=ppt/tags/tag182.xml><?xml version="1.0" encoding="utf-8"?>
<p:tagLst xmlns:p="http://schemas.openxmlformats.org/presentationml/2006/main">
  <p:tag name="LINKSHAPELINE" val="true,65.38756,297.9201,-18.36756,157.2247"/>
  <p:tag name="PA" val="v3.0.1"/>
</p:tagLst>
</file>

<file path=ppt/tags/tag183.xml><?xml version="1.0" encoding="utf-8"?>
<p:tagLst xmlns:p="http://schemas.openxmlformats.org/presentationml/2006/main">
  <p:tag name="LINKSHAPELINE" val="true,466.8974,382.4106,614.2031,382.7763"/>
  <p:tag name="PA" val="v3.0.1"/>
</p:tagLst>
</file>

<file path=ppt/tags/tag184.xml><?xml version="1.0" encoding="utf-8"?>
<p:tagLst xmlns:p="http://schemas.openxmlformats.org/presentationml/2006/main">
  <p:tag name="LINKSHAPELINE" val="true,535.5908,322.5312,614.2031,382.7763"/>
  <p:tag name="PA" val="v3.0.1"/>
</p:tagLst>
</file>

<file path=ppt/tags/tag185.xml><?xml version="1.0" encoding="utf-8"?>
<p:tagLst xmlns:p="http://schemas.openxmlformats.org/presentationml/2006/main">
  <p:tag name="LINKSHAPELINE" val="true,673.7144,284.6941,535.5908,322.5312"/>
  <p:tag name="PA" val="v3.0.1"/>
</p:tagLst>
</file>

<file path=ppt/tags/tag186.xml><?xml version="1.0" encoding="utf-8"?>
<p:tagLst xmlns:p="http://schemas.openxmlformats.org/presentationml/2006/main">
  <p:tag name="LINKSHAPELINE" val="true,673.7144,284.6941,614.2031,382.7763"/>
  <p:tag name="PA" val="v3.0.1"/>
</p:tagLst>
</file>

<file path=ppt/tags/tag187.xml><?xml version="1.0" encoding="utf-8"?>
<p:tagLst xmlns:p="http://schemas.openxmlformats.org/presentationml/2006/main">
  <p:tag name="LINKSHAPELINE" val="true,767.0198,360.0025,673.7144,284.6941"/>
  <p:tag name="PA" val="v3.0.1"/>
</p:tagLst>
</file>

<file path=ppt/tags/tag188.xml><?xml version="1.0" encoding="utf-8"?>
<p:tagLst xmlns:p="http://schemas.openxmlformats.org/presentationml/2006/main">
  <p:tag name="LINKSHAPELINE" val="true,767.0198,360.0025,614.2031,382.7763"/>
  <p:tag name="PA" val="v3.0.1"/>
</p:tagLst>
</file>

<file path=ppt/tags/tag189.xml><?xml version="1.0" encoding="utf-8"?>
<p:tagLst xmlns:p="http://schemas.openxmlformats.org/presentationml/2006/main">
  <p:tag name="LINKSHAPELINE" val="true,724.4073,495.5509,767.0198,360.0025"/>
  <p:tag name="PA" val="v3.0.1"/>
</p:tagLst>
</file>

<file path=ppt/tags/tag19.xml><?xml version="1.0" encoding="utf-8"?>
<p:tagLst xmlns:p="http://schemas.openxmlformats.org/presentationml/2006/main">
  <p:tag name="LINKSHAPELINE" val="true,384.2444,-40.40839,735.4283,-40.40839"/>
  <p:tag name="PA" val="v3.0.1"/>
</p:tagLst>
</file>

<file path=ppt/tags/tag190.xml><?xml version="1.0" encoding="utf-8"?>
<p:tagLst xmlns:p="http://schemas.openxmlformats.org/presentationml/2006/main">
  <p:tag name="LINKSHAPELINE" val="true,724.4073,495.5509,614.2031,382.7763"/>
  <p:tag name="PA" val="v3.0.1"/>
</p:tagLst>
</file>

<file path=ppt/tags/tag191.xml><?xml version="1.0" encoding="utf-8"?>
<p:tagLst xmlns:p="http://schemas.openxmlformats.org/presentationml/2006/main">
  <p:tag name="LINKSHAPELINE" val="true,-18.36756,157.2247,-55.10252,96.98114"/>
  <p:tag name="PA" val="v3.0.1"/>
</p:tagLst>
</file>

<file path=ppt/tags/tag192.xml><?xml version="1.0" encoding="utf-8"?>
<p:tagLst xmlns:p="http://schemas.openxmlformats.org/presentationml/2006/main">
  <p:tag name="LINKSHAPELINE" val="true,-55.10252,96.98114,-51.42874,256.4093"/>
  <p:tag name="PA" val="v3.0.1"/>
</p:tagLst>
</file>

<file path=ppt/tags/tag193.xml><?xml version="1.0" encoding="utf-8"?>
<p:tagLst xmlns:p="http://schemas.openxmlformats.org/presentationml/2006/main">
  <p:tag name="LINKSHAPELINE" val="true,-18.36756,157.2247,-51.42874,256.4093"/>
  <p:tag name="PA" val="v3.0.1"/>
</p:tagLst>
</file>

<file path=ppt/tags/tag194.xml><?xml version="1.0" encoding="utf-8"?>
<p:tagLst xmlns:p="http://schemas.openxmlformats.org/presentationml/2006/main">
  <p:tag name="LINKSHAPELINE" val="true,65.38756,297.9201,-51.42874,256.4093"/>
  <p:tag name="PA" val="v3.0.1"/>
</p:tagLst>
</file>

<file path=ppt/tags/tag195.xml><?xml version="1.0" encoding="utf-8"?>
<p:tagLst xmlns:p="http://schemas.openxmlformats.org/presentationml/2006/main">
  <p:tag name="LINKSHAPELINE" val="true,458.448,243.1844,535.5908,322.5312"/>
  <p:tag name="PA" val="v3.0.1"/>
</p:tagLst>
</file>

<file path=ppt/tags/tag196.xml><?xml version="1.0" encoding="utf-8"?>
<p:tagLst xmlns:p="http://schemas.openxmlformats.org/presentationml/2006/main">
  <p:tag name="LINKSHAPELINE" val="true,535.5908,322.5312,587.7544,234.3678"/>
  <p:tag name="PA" val="v3.0.1"/>
</p:tagLst>
</file>

<file path=ppt/tags/tag197.xml><?xml version="1.0" encoding="utf-8"?>
<p:tagLst xmlns:p="http://schemas.openxmlformats.org/presentationml/2006/main">
  <p:tag name="LINKSHAPELINE" val="true,458.448,243.1844,587.7544,234.3678"/>
  <p:tag name="PA" val="v3.0.1"/>
</p:tagLst>
</file>

<file path=ppt/tags/tag198.xml><?xml version="1.0" encoding="utf-8"?>
<p:tagLst xmlns:p="http://schemas.openxmlformats.org/presentationml/2006/main">
  <p:tag name="LINKSHAPELINE" val="true,535.5908,134.4496,458.448,243.1844"/>
  <p:tag name="PA" val="v3.0.1"/>
</p:tagLst>
</file>

<file path=ppt/tags/tag199.xml><?xml version="1.0" encoding="utf-8"?>
<p:tagLst xmlns:p="http://schemas.openxmlformats.org/presentationml/2006/main">
  <p:tag name="LINKSHAPELINE" val="true,535.5908,134.4496,587.7544,234.3678"/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LINKSHAPELINE" val="true,480.4888,-33.06154,565.7128,-22.77563"/>
  <p:tag name="PA" val="v3.0.1"/>
</p:tagLst>
</file>

<file path=ppt/tags/tag200.xml><?xml version="1.0" encoding="utf-8"?>
<p:tagLst xmlns:p="http://schemas.openxmlformats.org/presentationml/2006/main">
  <p:tag name="LINKSHAPELINE" val="true,535.5908,322.5312,673.7144,284.6941"/>
  <p:tag name="PA" val="v3.0.1"/>
</p:tagLst>
</file>

<file path=ppt/tags/tag201.xml><?xml version="1.0" encoding="utf-8"?>
<p:tagLst xmlns:p="http://schemas.openxmlformats.org/presentationml/2006/main">
  <p:tag name="LINKSHAPELINE" val="true,673.7144,284.6941,587.7544,234.3678"/>
  <p:tag name="PA" val="v3.0.1"/>
</p:tagLst>
</file>

<file path=ppt/tags/tag202.xml><?xml version="1.0" encoding="utf-8"?>
<p:tagLst xmlns:p="http://schemas.openxmlformats.org/presentationml/2006/main">
  <p:tag name="LINKSHAPELINE" val="true,661.958,178.5307,587.7544,234.3678"/>
  <p:tag name="PA" val="v3.0.1"/>
</p:tagLst>
</file>

<file path=ppt/tags/tag203.xml><?xml version="1.0" encoding="utf-8"?>
<p:tagLst xmlns:p="http://schemas.openxmlformats.org/presentationml/2006/main">
  <p:tag name="LINKSHAPELINE" val="true,661.958,178.5307,535.5908,134.4496"/>
  <p:tag name="PA" val="v3.0.1"/>
</p:tagLst>
</file>

<file path=ppt/tags/tag204.xml><?xml version="1.0" encoding="utf-8"?>
<p:tagLst xmlns:p="http://schemas.openxmlformats.org/presentationml/2006/main">
  <p:tag name="LINKSHAPELINE" val="true,401.8754,517.9591,502.5296,612.0005"/>
  <p:tag name="PA" val="v3.0.1"/>
</p:tagLst>
</file>

<file path=ppt/tags/tag205.xml><?xml version="1.0" encoding="utf-8"?>
<p:tagLst xmlns:p="http://schemas.openxmlformats.org/presentationml/2006/main">
  <p:tag name="LINKSHAPELINE" val="true,502.5296,612.0005,524.5704,487.8383"/>
  <p:tag name="PA" val="v3.0.1"/>
</p:tagLst>
</file>

<file path=ppt/tags/tag206.xml><?xml version="1.0" encoding="utf-8"?>
<p:tagLst xmlns:p="http://schemas.openxmlformats.org/presentationml/2006/main">
  <p:tag name="LINKSHAPELINE" val="true,401.8754,517.9591,524.5704,487.8383"/>
  <p:tag name="PA" val="v3.0.1"/>
</p:tagLst>
</file>

<file path=ppt/tags/tag207.xml><?xml version="1.0" encoding="utf-8"?>
<p:tagLst xmlns:p="http://schemas.openxmlformats.org/presentationml/2006/main">
  <p:tag name="LINKSHAPELINE" val="true,502.5296,612.0005,582.6102,584.8168"/>
  <p:tag name="PA" val="v3.0.1"/>
</p:tagLst>
</file>

<file path=ppt/tags/tag208.xml><?xml version="1.0" encoding="utf-8"?>
<p:tagLst xmlns:p="http://schemas.openxmlformats.org/presentationml/2006/main">
  <p:tag name="LINKSHAPELINE" val="true,582.6102,584.8168,524.5704,487.8383"/>
  <p:tag name="PA" val="v3.0.1"/>
</p:tagLst>
</file>

<file path=ppt/tags/tag209.xml><?xml version="1.0" encoding="utf-8"?>
<p:tagLst xmlns:p="http://schemas.openxmlformats.org/presentationml/2006/main">
  <p:tag name="LINKSHAPELINE" val="true,466.8974,382.4106,401.8754,517.9591"/>
  <p:tag name="PA" val="v3.0.1"/>
</p:tagLst>
</file>

<file path=ppt/tags/tag21.xml><?xml version="1.0" encoding="utf-8"?>
<p:tagLst xmlns:p="http://schemas.openxmlformats.org/presentationml/2006/main">
  <p:tag name="LINKSHAPELINE" val="true,565.7128,-22.77563,735.4283,-40.40839"/>
  <p:tag name="PA" val="v3.0.1"/>
</p:tagLst>
</file>

<file path=ppt/tags/tag210.xml><?xml version="1.0" encoding="utf-8"?>
<p:tagLst xmlns:p="http://schemas.openxmlformats.org/presentationml/2006/main">
  <p:tag name="LINKSHAPELINE" val="true,466.8974,382.4106,524.5704,487.8383"/>
  <p:tag name="PA" val="v3.0.1"/>
</p:tagLst>
</file>

<file path=ppt/tags/tag211.xml><?xml version="1.0" encoding="utf-8"?>
<p:tagLst xmlns:p="http://schemas.openxmlformats.org/presentationml/2006/main">
  <p:tag name="LINKSHAPELINE" val="true,614.2031,382.7763,466.8974,382.4106"/>
  <p:tag name="PA" val="v3.0.1"/>
</p:tagLst>
</file>

<file path=ppt/tags/tag212.xml><?xml version="1.0" encoding="utf-8"?>
<p:tagLst xmlns:p="http://schemas.openxmlformats.org/presentationml/2006/main">
  <p:tag name="LINKSHAPELINE" val="true,614.2031,382.7763,524.5704,487.8383"/>
  <p:tag name="PA" val="v3.0.1"/>
</p:tagLst>
</file>

<file path=ppt/tags/tag213.xml><?xml version="1.0" encoding="utf-8"?>
<p:tagLst xmlns:p="http://schemas.openxmlformats.org/presentationml/2006/main">
  <p:tag name="LINKSHAPELINE" val="true,724.4073,495.5509,524.5704,487.8383"/>
  <p:tag name="PA" val="v3.0.1"/>
</p:tagLst>
</file>

<file path=ppt/tags/tag214.xml><?xml version="1.0" encoding="utf-8"?>
<p:tagLst xmlns:p="http://schemas.openxmlformats.org/presentationml/2006/main">
  <p:tag name="LINKSHAPELINE" val="true,-55.10252,96.98114,-70.53149,23.87949"/>
  <p:tag name="PA" val="v3.0.1"/>
</p:tagLst>
</file>

<file path=ppt/tags/tag215.xml><?xml version="1.0" encoding="utf-8"?>
<p:tagLst xmlns:p="http://schemas.openxmlformats.org/presentationml/2006/main">
  <p:tag name="LINKSHAPELINE" val="true,-70.53149,23.87949,-81.55189,328.4097"/>
  <p:tag name="PA" val="v3.0.1"/>
</p:tagLst>
</file>

<file path=ppt/tags/tag216.xml><?xml version="1.0" encoding="utf-8"?>
<p:tagLst xmlns:p="http://schemas.openxmlformats.org/presentationml/2006/main">
  <p:tag name="LINKSHAPELINE" val="true,-55.10252,96.98114,-81.55189,328.4097"/>
  <p:tag name="PA" val="v3.0.1"/>
</p:tagLst>
</file>

<file path=ppt/tags/tag217.xml><?xml version="1.0" encoding="utf-8"?>
<p:tagLst xmlns:p="http://schemas.openxmlformats.org/presentationml/2006/main">
  <p:tag name="LINKSHAPELINE" val="true,-51.42874,256.4093,-55.10252,96.98114"/>
  <p:tag name="PA" val="v3.0.1"/>
</p:tagLst>
</file>

<file path=ppt/tags/tag218.xml><?xml version="1.0" encoding="utf-8"?>
<p:tagLst xmlns:p="http://schemas.openxmlformats.org/presentationml/2006/main">
  <p:tag name="LINKSHAPELINE" val="true,-51.42874,256.4093,-81.55189,328.4097"/>
  <p:tag name="PA" val="v3.0.1"/>
</p:tagLst>
</file>

<file path=ppt/tags/tag219.xml><?xml version="1.0" encoding="utf-8"?>
<p:tagLst xmlns:p="http://schemas.openxmlformats.org/presentationml/2006/main">
  <p:tag name="LINKSHAPELINE" val="true,65.38756,297.9201,-81.55189,328.4097"/>
  <p:tag name="PA" val="v3.0.1"/>
</p:tagLst>
</file>

<file path=ppt/tags/tag22.xml><?xml version="1.0" encoding="utf-8"?>
<p:tagLst xmlns:p="http://schemas.openxmlformats.org/presentationml/2006/main">
  <p:tag name="LINKSHAPELINE" val="true,565.7128,-22.77563,672.9784,-15.42862"/>
  <p:tag name="PA" val="v3.0.1"/>
</p:tagLst>
</file>

<file path=ppt/tags/tag220.xml><?xml version="1.0" encoding="utf-8"?>
<p:tagLst xmlns:p="http://schemas.openxmlformats.org/presentationml/2006/main">
  <p:tag name="LINKSHAPELINE" val="true,237.3032,506.9386,145.8361,342.0009"/>
  <p:tag name="PA" val="v3.0.1"/>
</p:tagLst>
</file>

<file path=ppt/tags/tag221.xml><?xml version="1.0" encoding="utf-8"?>
<p:tagLst xmlns:p="http://schemas.openxmlformats.org/presentationml/2006/main">
  <p:tag name="LINKSHAPELINE" val="true,145.8361,342.0009,116.8125,498.8586"/>
  <p:tag name="PA" val="v3.0.1"/>
</p:tagLst>
</file>

<file path=ppt/tags/tag222.xml><?xml version="1.0" encoding="utf-8"?>
<p:tagLst xmlns:p="http://schemas.openxmlformats.org/presentationml/2006/main">
  <p:tag name="LINKSHAPELINE" val="true,237.3032,506.9386,116.8125,498.8586"/>
  <p:tag name="PA" val="v3.0.1"/>
</p:tagLst>
</file>

<file path=ppt/tags/tag223.xml><?xml version="1.0" encoding="utf-8"?>
<p:tagLst xmlns:p="http://schemas.openxmlformats.org/presentationml/2006/main">
  <p:tag name="LINKSHAPELINE" val="true,145.8361,342.0009,85.95551,404.8171"/>
  <p:tag name="PA" val="v3.0.1"/>
</p:tagLst>
</file>

<file path=ppt/tags/tag224.xml><?xml version="1.0" encoding="utf-8"?>
<p:tagLst xmlns:p="http://schemas.openxmlformats.org/presentationml/2006/main">
  <p:tag name="LINKSHAPELINE" val="true,85.95551,404.8171,116.8125,498.8586"/>
  <p:tag name="PA" val="v3.0.1"/>
</p:tagLst>
</file>

<file path=ppt/tags/tag225.xml><?xml version="1.0" encoding="utf-8"?>
<p:tagLst xmlns:p="http://schemas.openxmlformats.org/presentationml/2006/main">
  <p:tag name="LINKSHAPELINE" val="true,65.38756,297.9201,-42.61189,415.8375"/>
  <p:tag name="PA" val="v3.0.1"/>
</p:tagLst>
</file>

<file path=ppt/tags/tag226.xml><?xml version="1.0" encoding="utf-8"?>
<p:tagLst xmlns:p="http://schemas.openxmlformats.org/presentationml/2006/main">
  <p:tag name="LINKSHAPELINE" val="true,85.95551,404.8171,-42.61189,415.8375"/>
  <p:tag name="PA" val="v3.0.1"/>
</p:tagLst>
</file>

<file path=ppt/tags/tag227.xml><?xml version="1.0" encoding="utf-8"?>
<p:tagLst xmlns:p="http://schemas.openxmlformats.org/presentationml/2006/main">
  <p:tag name="LINKSHAPELINE" val="true,-81.55189,328.4097,-42.61189,415.8375"/>
  <p:tag name="PA" val="v3.0.1"/>
</p:tagLst>
</file>

<file path=ppt/tags/tag228.xml><?xml version="1.0" encoding="utf-8"?>
<p:tagLst xmlns:p="http://schemas.openxmlformats.org/presentationml/2006/main">
  <p:tag name="LINKSHAPELINE" val="true,116.8125,498.8586,85.95551,404.8171"/>
  <p:tag name="PA" val="v3.0.1"/>
</p:tagLst>
</file>

<file path=ppt/tags/tag229.xml><?xml version="1.0" encoding="utf-8"?>
<p:tagLst xmlns:p="http://schemas.openxmlformats.org/presentationml/2006/main">
  <p:tag name="LINKSHAPELINE" val="true,116.8125,498.8586,-42.61189,415.8375"/>
  <p:tag name="PA" val="v3.0.1"/>
</p:tagLst>
</file>

<file path=ppt/tags/tag23.xml><?xml version="1.0" encoding="utf-8"?>
<p:tagLst xmlns:p="http://schemas.openxmlformats.org/presentationml/2006/main">
  <p:tag name="LINKSHAPELINE" val="true,672.9784,-15.42862,735.4283,-40.40839"/>
  <p:tag name="PA" val="v3.0.1"/>
</p:tagLst>
</file>

<file path=ppt/tags/tag230.xml><?xml version="1.0" encoding="utf-8"?>
<p:tagLst xmlns:p="http://schemas.openxmlformats.org/presentationml/2006/main">
  <p:tag name="LINKSHAPELINE" val="true,-42.61189,415.8375,-81.55189,328.4097"/>
  <p:tag name="PA" val="v3.0.1"/>
</p:tagLst>
</file>

<file path=ppt/tags/tag231.xml><?xml version="1.0" encoding="utf-8"?>
<p:tagLst xmlns:p="http://schemas.openxmlformats.org/presentationml/2006/main">
  <p:tag name="LINKSHAPELINE" val="true,-81.55189,328.4097,-77.14331,517.9591"/>
  <p:tag name="PA" val="v3.0.1"/>
</p:tagLst>
</file>

<file path=ppt/tags/tag232.xml><?xml version="1.0" encoding="utf-8"?>
<p:tagLst xmlns:p="http://schemas.openxmlformats.org/presentationml/2006/main">
  <p:tag name="LINKSHAPELINE" val="true,-42.61189,415.8375,-77.14331,517.9591"/>
  <p:tag name="PA" val="v3.0.1"/>
</p:tagLst>
</file>

<file path=ppt/tags/tag233.xml><?xml version="1.0" encoding="utf-8"?>
<p:tagLst xmlns:p="http://schemas.openxmlformats.org/presentationml/2006/main">
  <p:tag name="LINKSHAPELINE" val="true,-42.61189,415.8375,2.201574,565.7156"/>
  <p:tag name="PA" val="v3.0.1"/>
</p:tagLst>
</file>

<file path=ppt/tags/tag234.xml><?xml version="1.0" encoding="utf-8"?>
<p:tagLst xmlns:p="http://schemas.openxmlformats.org/presentationml/2006/main">
  <p:tag name="LINKSHAPELINE" val="true,116.8125,498.8586,2.201574,565.7156"/>
  <p:tag name="PA" val="v3.0.1"/>
</p:tagLst>
</file>

<file path=ppt/tags/tag235.xml><?xml version="1.0" encoding="utf-8"?>
<p:tagLst xmlns:p="http://schemas.openxmlformats.org/presentationml/2006/main">
  <p:tag name="LINKSHAPELINE" val="true,-77.14331,517.9591,2.201574,565.7156"/>
  <p:tag name="PA" val="v3.0.1"/>
</p:tagLst>
</file>

<file path=ppt/tags/tag236.xml><?xml version="1.0" encoding="utf-8"?>
<p:tagLst xmlns:p="http://schemas.openxmlformats.org/presentationml/2006/main">
  <p:tag name="LINKSHAPELINE" val="true,2.201574,565.7156,107.9963,626.6941"/>
  <p:tag name="PA" val="v3.0.1"/>
</p:tagLst>
</file>

<file path=ppt/tags/tag237.xml><?xml version="1.0" encoding="utf-8"?>
<p:tagLst xmlns:p="http://schemas.openxmlformats.org/presentationml/2006/main">
  <p:tag name="LINKSHAPELINE" val="true,116.8125,498.8586,107.9963,626.6941"/>
  <p:tag name="PA" val="v3.0.1"/>
</p:tagLst>
</file>

<file path=ppt/tags/tag238.xml><?xml version="1.0" encoding="utf-8"?>
<p:tagLst xmlns:p="http://schemas.openxmlformats.org/presentationml/2006/main">
  <p:tag name="LINKSHAPELINE" val="true,116.8125,498.8586,202.0377,604.6533"/>
  <p:tag name="PA" val="v3.0.1"/>
</p:tagLst>
</file>

<file path=ppt/tags/tag239.xml><?xml version="1.0" encoding="utf-8"?>
<p:tagLst xmlns:p="http://schemas.openxmlformats.org/presentationml/2006/main">
  <p:tag name="LINKSHAPELINE" val="true,237.3032,506.9386,202.0377,604.6533"/>
  <p:tag name="PA" val="v3.0.1"/>
</p:tagLst>
</file>

<file path=ppt/tags/tag24.xml><?xml version="1.0" encoding="utf-8"?>
<p:tagLst xmlns:p="http://schemas.openxmlformats.org/presentationml/2006/main">
  <p:tag name="LINKSHAPELINE" val="true,565.7128,-22.77563,480.4888,-33.06154"/>
  <p:tag name="PA" val="v3.0.1"/>
</p:tagLst>
</file>

<file path=ppt/tags/tag240.xml><?xml version="1.0" encoding="utf-8"?>
<p:tagLst xmlns:p="http://schemas.openxmlformats.org/presentationml/2006/main">
  <p:tag name="LINKSHAPELINE" val="true,107.9963,626.6941,202.0377,604.6533"/>
  <p:tag name="PA" val="v3.0.1"/>
</p:tagLst>
</file>

<file path=ppt/tags/tag241.xml><?xml version="1.0" encoding="utf-8"?>
<p:tagLst xmlns:p="http://schemas.openxmlformats.org/presentationml/2006/main">
  <p:tag name="LINKSHAPELINE" val="true,401.8754,517.9591,237.3032,506.9386"/>
  <p:tag name="PA" val="v3.0.1"/>
</p:tagLst>
</file>

<file path=ppt/tags/tag242.xml><?xml version="1.0" encoding="utf-8"?>
<p:tagLst xmlns:p="http://schemas.openxmlformats.org/presentationml/2006/main">
  <p:tag name="LINKSHAPELINE" val="true,237.3032,506.9386,303.4264,600.98"/>
  <p:tag name="PA" val="v3.0.1"/>
</p:tagLst>
</file>

<file path=ppt/tags/tag243.xml><?xml version="1.0" encoding="utf-8"?>
<p:tagLst xmlns:p="http://schemas.openxmlformats.org/presentationml/2006/main">
  <p:tag name="LINKSHAPELINE" val="true,401.8754,517.9591,303.4264,600.98"/>
  <p:tag name="PA" val="v3.0.1"/>
</p:tagLst>
</file>

<file path=ppt/tags/tag244.xml><?xml version="1.0" encoding="utf-8"?>
<p:tagLst xmlns:p="http://schemas.openxmlformats.org/presentationml/2006/main">
  <p:tag name="LINKSHAPELINE" val="true,202.0377,604.6533,303.4264,600.98"/>
  <p:tag name="PA" val="v3.0.1"/>
</p:tagLst>
</file>

<file path=ppt/tags/tag245.xml><?xml version="1.0" encoding="utf-8"?>
<p:tagLst xmlns:p="http://schemas.openxmlformats.org/presentationml/2006/main">
  <p:tag name="LINKSHAPELINE" val="true,202.0377,604.6533,107.9963,626.6941"/>
  <p:tag name="PA" val="v3.0.1"/>
</p:tagLst>
</file>

<file path=ppt/tags/tag246.xml><?xml version="1.0" encoding="utf-8"?>
<p:tagLst xmlns:p="http://schemas.openxmlformats.org/presentationml/2006/main">
  <p:tag name="LINKSHAPELINE" val="true,107.9963,626.6941,303.4264,600.98"/>
  <p:tag name="PA" val="v3.0.1"/>
</p:tagLst>
</file>

<file path=ppt/tags/tag247.xml><?xml version="1.0" encoding="utf-8"?>
<p:tagLst xmlns:p="http://schemas.openxmlformats.org/presentationml/2006/main">
  <p:tag name="LINKSHAPELINE" val="true,303.4264,600.98,107.9963,626.6941"/>
  <p:tag name="PA" val="v3.0.1"/>
</p:tagLst>
</file>

<file path=ppt/tags/tag248.xml><?xml version="1.0" encoding="utf-8"?>
<p:tagLst xmlns:p="http://schemas.openxmlformats.org/presentationml/2006/main">
  <p:tag name="LINKSHAPELINE" val="true,107.9963,626.6941,397.4678,604.6533"/>
  <p:tag name="PA" val="v3.0.1"/>
</p:tagLst>
</file>

<file path=ppt/tags/tag249.xml><?xml version="1.0" encoding="utf-8"?>
<p:tagLst xmlns:p="http://schemas.openxmlformats.org/presentationml/2006/main">
  <p:tag name="LINKSHAPELINE" val="true,303.4264,600.98,397.4678,604.6533"/>
  <p:tag name="PA" val="v3.0.1"/>
</p:tagLst>
</file>

<file path=ppt/tags/tag25.xml><?xml version="1.0" encoding="utf-8"?>
<p:tagLst xmlns:p="http://schemas.openxmlformats.org/presentationml/2006/main">
  <p:tag name="LINKSHAPELINE" val="true,480.4888,-33.06154,512.082,60.24477"/>
  <p:tag name="PA" val="v3.0.1"/>
</p:tagLst>
</file>

<file path=ppt/tags/tag250.xml><?xml version="1.0" encoding="utf-8"?>
<p:tagLst xmlns:p="http://schemas.openxmlformats.org/presentationml/2006/main">
  <p:tag name="LINKSHAPELINE" val="true,502.5296,612.0005,401.8754,517.9591"/>
  <p:tag name="PA" val="v3.0.1"/>
</p:tagLst>
</file>

<file path=ppt/tags/tag251.xml><?xml version="1.0" encoding="utf-8"?>
<p:tagLst xmlns:p="http://schemas.openxmlformats.org/presentationml/2006/main">
  <p:tag name="LINKSHAPELINE" val="true,401.8754,517.9591,397.4678,604.6533"/>
  <p:tag name="PA" val="v3.0.1"/>
</p:tagLst>
</file>

<file path=ppt/tags/tag252.xml><?xml version="1.0" encoding="utf-8"?>
<p:tagLst xmlns:p="http://schemas.openxmlformats.org/presentationml/2006/main">
  <p:tag name="LINKSHAPELINE" val="true,502.5296,612.0005,397.4678,604.6533"/>
  <p:tag name="PA" val="v3.0.1"/>
</p:tagLst>
</file>

<file path=ppt/tags/tag253.xml><?xml version="1.0" encoding="utf-8"?>
<p:tagLst xmlns:p="http://schemas.openxmlformats.org/presentationml/2006/main">
  <p:tag name="LINKSHAPEPOINT" val="true,-11.02039,-34.53067"/>
  <p:tag name="PA" val="v3.0.1"/>
</p:tagLst>
</file>

<file path=ppt/tags/tag254.xml><?xml version="1.0" encoding="utf-8"?>
<p:tagLst xmlns:p="http://schemas.openxmlformats.org/presentationml/2006/main">
  <p:tag name="LINKSHAPEPOINT" val="true,105.7921,-62.44957"/>
  <p:tag name="PA" val="v3.0.1"/>
</p:tagLst>
</file>

<file path=ppt/tags/tag255.xml><?xml version="1.0" encoding="utf-8"?>
<p:tagLst xmlns:p="http://schemas.openxmlformats.org/presentationml/2006/main">
  <p:tag name="LINKSHAPEPOINT" val="true,259.3447,-30.8576"/>
  <p:tag name="PA" val="v3.0.1"/>
</p:tagLst>
</file>

<file path=ppt/tags/tag256.xml><?xml version="1.0" encoding="utf-8"?>
<p:tagLst xmlns:p="http://schemas.openxmlformats.org/presentationml/2006/main">
  <p:tag name="LINKSHAPEPOINT" val="true,673.7144,284.6941"/>
  <p:tag name="PA" val="v3.0.1"/>
</p:tagLst>
</file>

<file path=ppt/tags/tag257.xml><?xml version="1.0" encoding="utf-8"?>
<p:tagLst xmlns:p="http://schemas.openxmlformats.org/presentationml/2006/main">
  <p:tag name="LINKSHAPEPOINT" val="true,384.2444,-40.40839"/>
  <p:tag name="PA" val="v3.0.1"/>
</p:tagLst>
</file>

<file path=ppt/tags/tag258.xml><?xml version="1.0" encoding="utf-8"?>
<p:tagLst xmlns:p="http://schemas.openxmlformats.org/presentationml/2006/main">
  <p:tag name="LINKSHAPEPOINT" val="true,480.4888,-33.06154"/>
  <p:tag name="PA" val="v3.0.1"/>
</p:tagLst>
</file>

<file path=ppt/tags/tag259.xml><?xml version="1.0" encoding="utf-8"?>
<p:tagLst xmlns:p="http://schemas.openxmlformats.org/presentationml/2006/main">
  <p:tag name="LINKSHAPEPOINT" val="true,565.7128,-22.77563"/>
  <p:tag name="PA" val="v3.0.1"/>
</p:tagLst>
</file>

<file path=ppt/tags/tag26.xml><?xml version="1.0" encoding="utf-8"?>
<p:tagLst xmlns:p="http://schemas.openxmlformats.org/presentationml/2006/main">
  <p:tag name="LINKSHAPELINE" val="true,565.7128,-22.77563,512.082,60.24477"/>
  <p:tag name="PA" val="v3.0.1"/>
</p:tagLst>
</file>

<file path=ppt/tags/tag260.xml><?xml version="1.0" encoding="utf-8"?>
<p:tagLst xmlns:p="http://schemas.openxmlformats.org/presentationml/2006/main">
  <p:tag name="LINKSHAPEPOINT" val="true,672.9784,-15.42862"/>
  <p:tag name="PA" val="v3.0.1"/>
</p:tagLst>
</file>

<file path=ppt/tags/tag261.xml><?xml version="1.0" encoding="utf-8"?>
<p:tagLst xmlns:p="http://schemas.openxmlformats.org/presentationml/2006/main">
  <p:tag name="LINKSHAPEPOINT" val="true,735.4283,-40.40839"/>
  <p:tag name="PA" val="v3.0.1"/>
</p:tagLst>
</file>

<file path=ppt/tags/tag262.xml><?xml version="1.0" encoding="utf-8"?>
<p:tagLst xmlns:p="http://schemas.openxmlformats.org/presentationml/2006/main">
  <p:tag name="LINKSHAPEPOINT" val="true,857.3874,-34.53075"/>
  <p:tag name="PA" val="v3.0.1"/>
</p:tagLst>
</file>

<file path=ppt/tags/tag263.xml><?xml version="1.0" encoding="utf-8"?>
<p:tagLst xmlns:p="http://schemas.openxmlformats.org/presentationml/2006/main">
  <p:tag name="LINKSHAPEPOINT" val="true,979.3466,-19.83713"/>
  <p:tag name="PA" val="v3.0.1"/>
</p:tagLst>
</file>

<file path=ppt/tags/tag264.xml><?xml version="1.0" encoding="utf-8"?>
<p:tagLst xmlns:p="http://schemas.openxmlformats.org/presentationml/2006/main">
  <p:tag name="LINKSHAPEPOINT" val="true,1026.367,51.42847"/>
  <p:tag name="PA" val="v3.0.1"/>
</p:tagLst>
</file>

<file path=ppt/tags/tag265.xml><?xml version="1.0" encoding="utf-8"?>
<p:tagLst xmlns:p="http://schemas.openxmlformats.org/presentationml/2006/main">
  <p:tag name="LINKSHAPEPOINT" val="true,512.082,60.24477"/>
  <p:tag name="PA" val="v3.0.1"/>
</p:tagLst>
</file>

<file path=ppt/tags/tag266.xml><?xml version="1.0" encoding="utf-8"?>
<p:tagLst xmlns:p="http://schemas.openxmlformats.org/presentationml/2006/main">
  <p:tag name="LINKSHAPEPOINT" val="true,535.5908,322.5312"/>
  <p:tag name="PA" val="v3.0.1"/>
</p:tagLst>
</file>

<file path=ppt/tags/tag267.xml><?xml version="1.0" encoding="utf-8"?>
<p:tagLst xmlns:p="http://schemas.openxmlformats.org/presentationml/2006/main">
  <p:tag name="LINKSHAPEPOINT" val="true,401.8754,517.9591"/>
  <p:tag name="PA" val="v3.0.1"/>
</p:tagLst>
</file>

<file path=ppt/tags/tag268.xml><?xml version="1.0" encoding="utf-8"?>
<p:tagLst xmlns:p="http://schemas.openxmlformats.org/presentationml/2006/main">
  <p:tag name="LINKSHAPEPOINT" val="true,779.509,167.5103"/>
  <p:tag name="PA" val="v3.0.1"/>
</p:tagLst>
</file>

<file path=ppt/tags/tag269.xml><?xml version="1.0" encoding="utf-8"?>
<p:tagLst xmlns:p="http://schemas.openxmlformats.org/presentationml/2006/main">
  <p:tag name="LINKSHAPEPOINT" val="true,1037.387,222.6125"/>
  <p:tag name="PA" val="v3.0.1"/>
</p:tagLst>
</file>

<file path=ppt/tags/tag27.xml><?xml version="1.0" encoding="utf-8"?>
<p:tagLst xmlns:p="http://schemas.openxmlformats.org/presentationml/2006/main">
  <p:tag name="LINKSHAPELINE" val="true,1037.387,222.6125,1026.367,51.42847"/>
  <p:tag name="PA" val="v3.0.1"/>
</p:tagLst>
</file>

<file path=ppt/tags/tag270.xml><?xml version="1.0" encoding="utf-8"?>
<p:tagLst xmlns:p="http://schemas.openxmlformats.org/presentationml/2006/main">
  <p:tag name="LINKSHAPEPOINT" val="true,1011.672,135.9185"/>
  <p:tag name="PA" val="v3.0.1"/>
</p:tagLst>
</file>

<file path=ppt/tags/tag271.xml><?xml version="1.0" encoding="utf-8"?>
<p:tagLst xmlns:p="http://schemas.openxmlformats.org/presentationml/2006/main">
  <p:tag name="LINKSHAPEPOINT" val="true,179.2662,74.20712"/>
  <p:tag name="PA" val="v3.0.1"/>
</p:tagLst>
</file>

<file path=ppt/tags/tag272.xml><?xml version="1.0" encoding="utf-8"?>
<p:tagLst xmlns:p="http://schemas.openxmlformats.org/presentationml/2006/main">
  <p:tag name="LINKSHAPEPOINT" val="true,651.6736,58.04082"/>
  <p:tag name="PA" val="v3.0.1"/>
</p:tagLst>
</file>

<file path=ppt/tags/tag273.xml><?xml version="1.0" encoding="utf-8"?>
<p:tagLst xmlns:p="http://schemas.openxmlformats.org/presentationml/2006/main">
  <p:tag name="LINKSHAPEPOINT" val="true,1048.408,311.5108"/>
  <p:tag name="PA" val="v3.0.1"/>
</p:tagLst>
</file>

<file path=ppt/tags/tag274.xml><?xml version="1.0" encoding="utf-8"?>
<p:tagLst xmlns:p="http://schemas.openxmlformats.org/presentationml/2006/main">
  <p:tag name="LINKSHAPEPOINT" val="true,127.8329,166.0412"/>
  <p:tag name="PA" val="v3.0.1"/>
</p:tagLst>
</file>

<file path=ppt/tags/tag275.xml><?xml version="1.0" encoding="utf-8"?>
<p:tagLst xmlns:p="http://schemas.openxmlformats.org/presentationml/2006/main">
  <p:tag name="LINKSHAPEPOINT" val="true,790.5294,75.675"/>
  <p:tag name="PA" val="v3.0.1"/>
</p:tagLst>
</file>

<file path=ppt/tags/tag276.xml><?xml version="1.0" encoding="utf-8"?>
<p:tagLst xmlns:p="http://schemas.openxmlformats.org/presentationml/2006/main">
  <p:tag name="LINKSHAPEPOINT" val="true,1020.488,404.8171"/>
  <p:tag name="PA" val="v3.0.1"/>
</p:tagLst>
</file>

<file path=ppt/tags/tag277.xml><?xml version="1.0" encoding="utf-8"?>
<p:tagLst xmlns:p="http://schemas.openxmlformats.org/presentationml/2006/main">
  <p:tag name="LINKSHAPEPOINT" val="true,145.8361,342.0009"/>
  <p:tag name="PA" val="v3.0.1"/>
</p:tagLst>
</file>

<file path=ppt/tags/tag278.xml><?xml version="1.0" encoding="utf-8"?>
<p:tagLst xmlns:p="http://schemas.openxmlformats.org/presentationml/2006/main">
  <p:tag name="LINKSHAPEPOINT" val="true,835.3459,275.8793"/>
  <p:tag name="PA" val="v3.0.1"/>
</p:tagLst>
</file>

<file path=ppt/tags/tag279.xml><?xml version="1.0" encoding="utf-8"?>
<p:tagLst xmlns:p="http://schemas.openxmlformats.org/presentationml/2006/main">
  <p:tag name="LINKSHAPEPOINT" val="true,999.9167,540"/>
  <p:tag name="PA" val="v3.0.1"/>
</p:tagLst>
</file>

<file path=ppt/tags/tag28.xml><?xml version="1.0" encoding="utf-8"?>
<p:tagLst xmlns:p="http://schemas.openxmlformats.org/presentationml/2006/main">
  <p:tag name="LINKSHAPELINE" val="true,1026.367,51.42847,1011.672,135.9185"/>
  <p:tag name="PA" val="v3.0.1"/>
</p:tagLst>
</file>

<file path=ppt/tags/tag280.xml><?xml version="1.0" encoding="utf-8"?>
<p:tagLst xmlns:p="http://schemas.openxmlformats.org/presentationml/2006/main">
  <p:tag name="LINKSHAPEPOINT" val="true,276.9802,40.40799"/>
  <p:tag name="PA" val="v3.0.1"/>
</p:tagLst>
</file>

<file path=ppt/tags/tag281.xml><?xml version="1.0" encoding="utf-8"?>
<p:tagLst xmlns:p="http://schemas.openxmlformats.org/presentationml/2006/main">
  <p:tag name="LINKSHAPEPOINT" val="true,869.8763,382.0434"/>
  <p:tag name="PA" val="v3.0.1"/>
</p:tagLst>
</file>

<file path=ppt/tags/tag282.xml><?xml version="1.0" encoding="utf-8"?>
<p:tagLst xmlns:p="http://schemas.openxmlformats.org/presentationml/2006/main">
  <p:tag name="LINKSHAPEPOINT" val="true,920.5708,604.6533"/>
  <p:tag name="PA" val="v3.0.1"/>
</p:tagLst>
</file>

<file path=ppt/tags/tag283.xml><?xml version="1.0" encoding="utf-8"?>
<p:tagLst xmlns:p="http://schemas.openxmlformats.org/presentationml/2006/main">
  <p:tag name="LINKSHAPEPOINT" val="true,237.3032,506.9386"/>
  <p:tag name="PA" val="v3.0.1"/>
</p:tagLst>
</file>

<file path=ppt/tags/tag284.xml><?xml version="1.0" encoding="utf-8"?>
<p:tagLst xmlns:p="http://schemas.openxmlformats.org/presentationml/2006/main">
  <p:tag name="LINKSHAPEPOINT" val="true,798.6116,615.6736"/>
  <p:tag name="PA" val="v3.0.1"/>
</p:tagLst>
</file>

<file path=ppt/tags/tag285.xml><?xml version="1.0" encoding="utf-8"?>
<p:tagLst xmlns:p="http://schemas.openxmlformats.org/presentationml/2006/main">
  <p:tag name="LINKSHAPEPOINT" val="true,-70.53149,23.87949"/>
  <p:tag name="PA" val="v3.0.1"/>
</p:tagLst>
</file>

<file path=ppt/tags/tag286.xml><?xml version="1.0" encoding="utf-8"?>
<p:tagLst xmlns:p="http://schemas.openxmlformats.org/presentationml/2006/main">
  <p:tag name="LINKSHAPEPOINT" val="true,372.489,102.1241"/>
  <p:tag name="PA" val="v3.0.1"/>
</p:tagLst>
</file>

<file path=ppt/tags/tag287.xml><?xml version="1.0" encoding="utf-8"?>
<p:tagLst xmlns:p="http://schemas.openxmlformats.org/presentationml/2006/main">
  <p:tag name="LINKSHAPEPOINT" val="true,695.0192,584.8168"/>
  <p:tag name="PA" val="v3.0.1"/>
</p:tagLst>
</file>

<file path=ppt/tags/tag288.xml><?xml version="1.0" encoding="utf-8"?>
<p:tagLst xmlns:p="http://schemas.openxmlformats.org/presentationml/2006/main">
  <p:tag name="LINKSHAPEPOINT" val="true,248.3243,157.9593"/>
  <p:tag name="PA" val="v3.0.1"/>
</p:tagLst>
</file>

<file path=ppt/tags/tag289.xml><?xml version="1.0" encoding="utf-8"?>
<p:tagLst xmlns:p="http://schemas.openxmlformats.org/presentationml/2006/main">
  <p:tag name="LINKSHAPEPOINT" val="true,582.6102,584.8168"/>
  <p:tag name="PA" val="v3.0.1"/>
</p:tagLst>
</file>

<file path=ppt/tags/tag29.xml><?xml version="1.0" encoding="utf-8"?>
<p:tagLst xmlns:p="http://schemas.openxmlformats.org/presentationml/2006/main">
  <p:tag name="LINKSHAPELINE" val="true,1037.387,222.6125,1011.672,135.9185"/>
  <p:tag name="PA" val="v3.0.1"/>
</p:tagLst>
</file>

<file path=ppt/tags/tag290.xml><?xml version="1.0" encoding="utf-8"?>
<p:tagLst xmlns:p="http://schemas.openxmlformats.org/presentationml/2006/main">
  <p:tag name="LINKSHAPEPOINT" val="true,-55.10252,96.98114"/>
  <p:tag name="PA" val="v3.0.1"/>
</p:tagLst>
</file>

<file path=ppt/tags/tag291.xml><?xml version="1.0" encoding="utf-8"?>
<p:tagLst xmlns:p="http://schemas.openxmlformats.org/presentationml/2006/main">
  <p:tag name="LINKSHAPEPOINT" val="true,502.5296,612.0005"/>
  <p:tag name="PA" val="v3.0.1"/>
</p:tagLst>
</file>

<file path=ppt/tags/tag292.xml><?xml version="1.0" encoding="utf-8"?>
<p:tagLst xmlns:p="http://schemas.openxmlformats.org/presentationml/2006/main">
  <p:tag name="LINKSHAPEPOINT" val="true,274.0405,234.3678"/>
  <p:tag name="PA" val="v3.0.1"/>
</p:tagLst>
</file>

<file path=ppt/tags/tag293.xml><?xml version="1.0" encoding="utf-8"?>
<p:tagLst xmlns:p="http://schemas.openxmlformats.org/presentationml/2006/main">
  <p:tag name="LINKSHAPEPOINT" val="true,85.95551,404.8171"/>
  <p:tag name="PA" val="v3.0.1"/>
</p:tagLst>
</file>

<file path=ppt/tags/tag294.xml><?xml version="1.0" encoding="utf-8"?>
<p:tagLst xmlns:p="http://schemas.openxmlformats.org/presentationml/2006/main">
  <p:tag name="LINKSHAPEPOINT" val="true,767.0198,360.0025"/>
  <p:tag name="PA" val="v3.0.1"/>
</p:tagLst>
</file>

<file path=ppt/tags/tag295.xml><?xml version="1.0" encoding="utf-8"?>
<p:tagLst xmlns:p="http://schemas.openxmlformats.org/presentationml/2006/main">
  <p:tag name="LINKSHAPEPOINT" val="true,907.3459,444.4907"/>
  <p:tag name="PA" val="v3.0.1"/>
</p:tagLst>
</file>

<file path=ppt/tags/tag296.xml><?xml version="1.0" encoding="utf-8"?>
<p:tagLst xmlns:p="http://schemas.openxmlformats.org/presentationml/2006/main">
  <p:tag name="LINKSHAPEPOINT" val="true,362.2036,190.286"/>
  <p:tag name="PA" val="v3.0.1"/>
</p:tagLst>
</file>

<file path=ppt/tags/tag297.xml><?xml version="1.0" encoding="utf-8"?>
<p:tagLst xmlns:p="http://schemas.openxmlformats.org/presentationml/2006/main">
  <p:tag name="LINKSHAPEPOINT" val="true,907.3458,115.347"/>
  <p:tag name="PA" val="v3.0.1"/>
</p:tagLst>
</file>

<file path=ppt/tags/tag298.xml><?xml version="1.0" encoding="utf-8"?>
<p:tagLst xmlns:p="http://schemas.openxmlformats.org/presentationml/2006/main">
  <p:tag name="LINKSHAPEPOINT" val="true,31.59181,52.89815"/>
  <p:tag name="PA" val="v3.0.1"/>
</p:tagLst>
</file>

<file path=ppt/tags/tag299.xml><?xml version="1.0" encoding="utf-8"?>
<p:tagLst xmlns:p="http://schemas.openxmlformats.org/presentationml/2006/main">
  <p:tag name="LINKSHAPEPOINT" val="true,458.448,243.1844"/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LINKSHAPELINE" val="true,259.3447,-30.8576,105.7921,-62.44957"/>
  <p:tag name="PA" val="v3.0.1"/>
</p:tagLst>
</file>

<file path=ppt/tags/tag300.xml><?xml version="1.0" encoding="utf-8"?>
<p:tagLst xmlns:p="http://schemas.openxmlformats.org/presentationml/2006/main">
  <p:tag name="LINKSHAPEPOINT" val="true,242.4487,342.0008"/>
  <p:tag name="PA" val="v3.0.1"/>
</p:tagLst>
</file>

<file path=ppt/tags/tag301.xml><?xml version="1.0" encoding="utf-8"?>
<p:tagLst xmlns:p="http://schemas.openxmlformats.org/presentationml/2006/main">
  <p:tag name="LINKSHAPEPOINT" val="true,535.5908,134.4496"/>
  <p:tag name="PA" val="v3.0.1"/>
</p:tagLst>
</file>

<file path=ppt/tags/tag302.xml><?xml version="1.0" encoding="utf-8"?>
<p:tagLst xmlns:p="http://schemas.openxmlformats.org/presentationml/2006/main">
  <p:tag name="LINKSHAPEPOINT" val="true,65.38756,297.9201"/>
  <p:tag name="PA" val="v3.0.1"/>
</p:tagLst>
</file>

<file path=ppt/tags/tag303.xml><?xml version="1.0" encoding="utf-8"?>
<p:tagLst xmlns:p="http://schemas.openxmlformats.org/presentationml/2006/main">
  <p:tag name="LINKSHAPEPOINT" val="true,339.0593,352.4709"/>
  <p:tag name="PA" val="v3.0.1"/>
</p:tagLst>
</file>

<file path=ppt/tags/tag304.xml><?xml version="1.0" encoding="utf-8"?>
<p:tagLst xmlns:p="http://schemas.openxmlformats.org/presentationml/2006/main">
  <p:tag name="LINKSHAPEPOINT" val="true,661.958,178.5307"/>
  <p:tag name="PA" val="v3.0.1"/>
</p:tagLst>
</file>

<file path=ppt/tags/tag305.xml><?xml version="1.0" encoding="utf-8"?>
<p:tagLst xmlns:p="http://schemas.openxmlformats.org/presentationml/2006/main">
  <p:tag name="LINKSHAPEPOINT" val="true,466.8974,382.4106"/>
  <p:tag name="PA" val="v3.0.1"/>
</p:tagLst>
</file>

<file path=ppt/tags/tag306.xml><?xml version="1.0" encoding="utf-8"?>
<p:tagLst xmlns:p="http://schemas.openxmlformats.org/presentationml/2006/main">
  <p:tag name="LINKSHAPEPOINT" val="true,724.4073,495.5509"/>
  <p:tag name="PA" val="v3.0.1"/>
</p:tagLst>
</file>

<file path=ppt/tags/tag307.xml><?xml version="1.0" encoding="utf-8"?>
<p:tagLst xmlns:p="http://schemas.openxmlformats.org/presentationml/2006/main">
  <p:tag name="LINKSHAPEPOINT" val="true,355.9577,426.4922"/>
  <p:tag name="PA" val="v3.0.1"/>
</p:tagLst>
</file>

<file path=ppt/tags/tag308.xml><?xml version="1.0" encoding="utf-8"?>
<p:tagLst xmlns:p="http://schemas.openxmlformats.org/presentationml/2006/main">
  <p:tag name="LINKSHAPEPOINT" val="true,-18.36756,157.2247"/>
  <p:tag name="PA" val="v3.0.1"/>
</p:tagLst>
</file>

<file path=ppt/tags/tag309.xml><?xml version="1.0" encoding="utf-8"?>
<p:tagLst xmlns:p="http://schemas.openxmlformats.org/presentationml/2006/main">
  <p:tag name="LINKSHAPEPOINT" val="true,614.2031,382.7763"/>
  <p:tag name="PA" val="v3.0.1"/>
</p:tagLst>
</file>

<file path=ppt/tags/tag31.xml><?xml version="1.0" encoding="utf-8"?>
<p:tagLst xmlns:p="http://schemas.openxmlformats.org/presentationml/2006/main">
  <p:tag name="LINKSHAPELINE" val="true,105.7921,-62.44957,179.2662,74.20712"/>
  <p:tag name="PA" val="v3.0.1"/>
</p:tagLst>
</file>

<file path=ppt/tags/tag310.xml><?xml version="1.0" encoding="utf-8"?>
<p:tagLst xmlns:p="http://schemas.openxmlformats.org/presentationml/2006/main">
  <p:tag name="LINKSHAPEPOINT" val="true,-51.42874,256.4093"/>
  <p:tag name="PA" val="v3.0.1"/>
</p:tagLst>
</file>

<file path=ppt/tags/tag311.xml><?xml version="1.0" encoding="utf-8"?>
<p:tagLst xmlns:p="http://schemas.openxmlformats.org/presentationml/2006/main">
  <p:tag name="LINKSHAPEPOINT" val="true,587.7544,234.3678"/>
  <p:tag name="PA" val="v3.0.1"/>
</p:tagLst>
</file>

<file path=ppt/tags/tag312.xml><?xml version="1.0" encoding="utf-8"?>
<p:tagLst xmlns:p="http://schemas.openxmlformats.org/presentationml/2006/main">
  <p:tag name="LINKSHAPEPOINT" val="true,524.5704,487.8383"/>
  <p:tag name="PA" val="v3.0.1"/>
</p:tagLst>
</file>

<file path=ppt/tags/tag313.xml><?xml version="1.0" encoding="utf-8"?>
<p:tagLst xmlns:p="http://schemas.openxmlformats.org/presentationml/2006/main">
  <p:tag name="LINKSHAPEPOINT" val="true,-81.55189,328.4097"/>
  <p:tag name="PA" val="v3.0.1"/>
</p:tagLst>
</file>

<file path=ppt/tags/tag314.xml><?xml version="1.0" encoding="utf-8"?>
<p:tagLst xmlns:p="http://schemas.openxmlformats.org/presentationml/2006/main">
  <p:tag name="LINKSHAPEPOINT" val="true,116.8125,498.8586"/>
  <p:tag name="PA" val="v3.0.1"/>
</p:tagLst>
</file>

<file path=ppt/tags/tag315.xml><?xml version="1.0" encoding="utf-8"?>
<p:tagLst xmlns:p="http://schemas.openxmlformats.org/presentationml/2006/main">
  <p:tag name="LINKSHAPEPOINT" val="true,-42.61189,415.8375"/>
  <p:tag name="PA" val="v3.0.1"/>
</p:tagLst>
</file>

<file path=ppt/tags/tag316.xml><?xml version="1.0" encoding="utf-8"?>
<p:tagLst xmlns:p="http://schemas.openxmlformats.org/presentationml/2006/main">
  <p:tag name="LINKSHAPEPOINT" val="true,-77.14331,517.9591"/>
  <p:tag name="PA" val="v3.0.1"/>
</p:tagLst>
</file>

<file path=ppt/tags/tag317.xml><?xml version="1.0" encoding="utf-8"?>
<p:tagLst xmlns:p="http://schemas.openxmlformats.org/presentationml/2006/main">
  <p:tag name="LINKSHAPEPOINT" val="true,2.201574,565.7156"/>
  <p:tag name="PA" val="v3.0.1"/>
</p:tagLst>
</file>

<file path=ppt/tags/tag318.xml><?xml version="1.0" encoding="utf-8"?>
<p:tagLst xmlns:p="http://schemas.openxmlformats.org/presentationml/2006/main">
  <p:tag name="LINKSHAPEPOINT" val="true,107.9963,626.6941"/>
  <p:tag name="PA" val="v3.0.1"/>
</p:tagLst>
</file>

<file path=ppt/tags/tag319.xml><?xml version="1.0" encoding="utf-8"?>
<p:tagLst xmlns:p="http://schemas.openxmlformats.org/presentationml/2006/main">
  <p:tag name="LINKSHAPEPOINT" val="true,202.0377,604.6533"/>
  <p:tag name="PA" val="v3.0.1"/>
</p:tagLst>
</file>

<file path=ppt/tags/tag32.xml><?xml version="1.0" encoding="utf-8"?>
<p:tagLst xmlns:p="http://schemas.openxmlformats.org/presentationml/2006/main">
  <p:tag name="LINKSHAPELINE" val="true,259.3447,-30.8576,179.2662,74.20712"/>
  <p:tag name="PA" val="v3.0.1"/>
</p:tagLst>
</file>

<file path=ppt/tags/tag320.xml><?xml version="1.0" encoding="utf-8"?>
<p:tagLst xmlns:p="http://schemas.openxmlformats.org/presentationml/2006/main">
  <p:tag name="LINKSHAPEPOINT" val="true,303.4264,600.98"/>
  <p:tag name="PA" val="v3.0.1"/>
</p:tagLst>
</file>

<file path=ppt/tags/tag321.xml><?xml version="1.0" encoding="utf-8"?>
<p:tagLst xmlns:p="http://schemas.openxmlformats.org/presentationml/2006/main">
  <p:tag name="LINKSHAPEPOINT" val="true,397.4678,604.6533"/>
  <p:tag name="PA" val="v3.0.1"/>
</p:tagLst>
</file>

<file path=ppt/tags/tag322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Ha4w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Mi5KkpBC6QsNisAAMFOAAAXAAAAdW5pdmVyc2FsL3VuaXZlcnNhbC5wbmftfHlUk9e6N9p62opFbWkRRVImAZkKKJACSRVkFBAQEZlaAXFgkESIAZK0tooyRSAQkUCKMiiglFCBQCDtaSGQQOJQJgNEDSHKkEhiCJm/BK1D27PWXeue833r3s8/XLj3m3c/v+f3jDvvfnNhX6D3h2s3r9XS0vrQ18czREvr3RwtrdVz7/9DPROP5X6j/rMKGuK9W+sm3eCJevBu4q6AXVpaLWht+ddr1OMPTvpEQLW0dH7V/FtFSb0Wr6UVeMDXc9f+0zELk6nodC78U152HfIb5Dd+8HdCLmxIvcgymu5ZbbXjyoYQs1ItLDXkerXf9j22P3k++Kw29/j7IZY6xsd/aQhZM+95rWDzGfa1sbTDJZ+TWUB4inhJsHP08jhjsATRjMDdrS6PUC1ddnfE4tMzF8rXRwdI7qCRp0S8Ln5Mt5DuOtqjUvDfUUP8seOOqEbsq3LkdkMsrBorV6nnXMqefWkyyrm9HrX8K8RDPaFVaIm4nQ58plKyVFbOmokHY3e1Ef20Ac3/bUMzq9crHrwHtghfrR6eTHpyFrT/xsqnHCxy6PuUP03wVUo+dk4zxSuBPF5nqaZR6xtzTgy1mluVxUP0LPfabXc2/LXEIkeQLp3ggsJv0gQVIwsDaWSlqBk7F1gKLSeTj9RXcS/GTYglaik/+/FqDaTX8dLrjXiVBI/in1FwkTzuzarM2esnhpeeVXkCMc0R2TImC8kSZOM49cgFAh+Bl0XpKAYZ8kERsQANaDfIPC9Um+mb0olI4E/dPwcOPG0Fy1pHYRuHaOPiGmp1NqKN4wcyXDNIkrcZdibp9+67xdOlGmlUnvyu1KNI8HVUf72p9Ale+WQu2WTNb2O2c4LFg856n+Ilg4lTkYZEj2NNNIqQXdjlK0D6fR+EmA0dZU6ntSbpAuLGx8S/Q7MsghoMqNAum2/7hE52DOgXIJVbEBtIBx7pyq6kLAoycFlVjUkqqlUzCTafhtvESEjHWTfHdy0ut07cOLDVNUXmvgNgwiV0N2p8tPDxrpgDnxJvB9p/jsT7ry2T2F4hulA70+zBMSMY7aX5CjElI8IZ+0VcFwnAbhGqEbUkFzqu/SFNB04KXl0JSYlj5jxVq+3WJ99JZWb3RFRx7WgCZBW6JTa3at51hKPA+LKzKWlCXAI5bX5x0YW+nDkNvFEILVEr0cJtTi60L0Qw+dUSmVHbGn01IIPh7jIP4g/0s7DplIKo84kKC13IRlB+citIj0PcANCb97B93DpJsgbUn6bK2JfiotsAZl8WOrflzbe7H1hyF00Y3i2xVnvEFtjsdDJIbM361OTqbxfmKxLYirTEfdNsA0cGa1nq3fNpBKhwI1tW8wU9ABLDhFjQZiB2IZ6csXaF4eY1oW14xhYNOzw1O2UffdXjHx8l5xojreagMIqFrhfxovYz4ry+YHEsVdYhXBo/MgWTLZ6cJSajofiqeCAmJCH7hsBpTUAZmgHGn8jFLBpwgIOyCOeqrrTBfgqQnk0Ji2cF/zRECEjHVcTjF0btaW2M0bGUS6McdhNDBp9oSaWbcasSgKPJD99V4/B+9hUZaqE3zi4sSIPRoxqmFS2M065lBa5+xgmDY+aQwZYkWQd04482G0NOJvE/G5DqatXjmGNLRm4DkKMkPNforA+ILgiuGoSNe1blJIHbtvDXszuKuMdJTU2ZSiGiSDSclkJQdHoVuusFF/HJ1l0L4n30ONwJuhVzWs5VaMLyvGGTAfVsRhm6yy7EbVDvCTTiYt5TossmWGV+XL62KuqnRObiQWCfxdq+zgpqtYHJXOvk8mmMkRrH8rKR2xOIBT4VxAjOTJBY5BBSkCkC5NLWhIgpwNzhrIk03IIQ3BMjDtYJi2Vm46ATMsPN3AoGAsdw6VtWasLepAsLsdCbZ/8zu0ybp/suHDxH8c84bBtFsNV7FDcZ5VUTRd0jO+hsK6Ag46KXGOwCEVBJSq7Zv4kysMTGBbm35whMqdWSE2VcFwD6sCmNAv0cpYTfpIzu4GLTr8r1Z9h1uAHK1c/mq1QLaSkhiGh2XZy32H0HPrXQvW1gSWivYeCaOn08QrpfgLyvHn2G8Uj0AWqM42ZJrXasMdCksSpdzm39EB1NPgzKXfnYgzMreUvL9tJ/aYh4jFY+Rt/UzHXsXcka32jXrSzd8dW/a3hwsLG5J1PUtyU1qls0EhlubFy+pvyD8g+HB8eurlzvDydLhxthU3DuHbPq8/2xpq1Gjlcub93K2aDOobuVcoZKfifhh/P975XoBw8VFmqgf2VkbJx1/Yi3t4aRHzdsLOre33r1+Wrnz/fHNIzfCdawYu3pGW83PP/YQqP1p8bGBOzxjFMYTbXQ3rhx3H+n6xcaoN+cPX9+vvalQE/PpZC3Yv4zYpqKnFnZwtlevViS9LE3OHPBBCDpH84Byx+2FkM3c7HQISDN/tVCEKXvgODZvSDs2UEgDWh1vrDoJZQiIaOVAYoss7PqJ9Kkr8QBVTi2f3+KFRfpF5P5pNabPwCseYlyWh5aamtFPBGyrpKAd4t6pTEdzCQk7IQNWJzjdeLdkl6/AL3jQIt9N4tTGm6YLCqhnWjuzkDYDgP7kh31PGDjQYagV1Rx8cTPyysjG6D5zPjIdZMZYLjD68CS/EseToRUxs3Xbj+X0op3I77iBYdqeGRKtxkGemErcqsvCn1fstwvqd8e+Ehz2wTm5qa1QPzf3VTafdhiOvt13q7nlri07+duYk7U/Yub+nDMTz2MuCWvMRoUhvuNWPsFZRPR314XAnod+/5eX5xGsembvfv6JW8w+ol5Wsp1un2g5bnddPPXyWhwuQD1Ty9Ee/xfn16cb2WU0cR/D7Q4dK3x3zPSH639L67gunQ9/56Q5JTIDQN/K6dhou6z4n9hye4zPn8L/E6t1fm/N2QW8fq/Wm1b2C7TN+zIaNuhH5O92OsdKZ8W3vW3K+Vuah9q+9PtibZ7D5zCDq4pwgW96e6EK11H/qytm+LZPYBF1IEiKNjM8k8I4Q/P6lEfJawBwiLAr6u0EunX66u207DQMij9jSiNMLGMAC1eCMKYDQKpxO3nCkv+f8iY/QpOJEs6MqxulQWrsBc1BEmhQ8ztcQgIc+ENUlEaUm+C5A/Xo34ODXJPF90/0ex+f5ZUDO1B1/wu6fcGQUSP8uxAhwTK6TSQ9A46hoznTtettqC1xtCtXkERY4N1hnyPFYeY9g4AZ0B5lxLxiKXZJ/V45LM7spIz87XYmE4kuQvqAzxV9UpPInk/Z59AQLOLtWNMesCfRPgVW9OW2DqXSUMUj7YtvkXFiL7O5BaHZlqlq1Ca1tQCQrsWo6ExcRU1rmi3QFBOS0pFE21xBlFsALWltFEq0cCqxqJsWwmuTxr8ecEgPjKfG8pzfh0m5uMwIGa3CS00ypN35cJEMMYhHrOdAVbJRfbqewTTKbig7Ecfj871RfvEReeWZOPSx8H8RGaRgTOElFQiuvqZuoFrt4xYopugK9HCDGQ+EDg672oO0+VcMoHnBz+ajuoDse1bkaZoxxGuS4RzTGeZcDP3kogtZHCNxBWvgkfmvzY3uG0w5GA+NrJWd8BJWOloGdknLQo+bTqO1N3hq+7oIsriGL3+hRUL3hIHeqIpc2bRi4CM57sRQGsCsLpfjyfG49hyCZ3rjA3zzcWnBbKJl0e5y+PmlEmkrS89vWuvIfh11XU/tnQMCRwkZGNcrz695Lg0kOHhd9naX+B01od3xRdIcD/gVwxnJVW0+46gjbcNCNIm4kFYJo7iwgvQT7jdkWXOdQXHONCP6UYw8xPgTSQwPgg02oJKBw0LrdD41zSjWTh27ufsAdG3AqEffGR5wMtroDgZmhhY6Fh4a9KOYDsgXUQWp0MjHPG0KfhEnYHfDLYoAS8R+vQBC4SsI9a0uAJXbFuItWVO1Wulk2dnuX0p90IDyWcVwWafIKTB5wOCzZchudO2V9K4Q/LiG6Z2Q5thvHhFMq2a51bMLPOAz6eJ902lONItYfrJDFR2oC89AXnhUDECogOvWH1c5tB+HACXv4q0idhAmxwCSx7SRKrUxjRtgT0yhV8ftTgWMjbNTsLWGKhbbnYarmi+3SYnZFvBXU6d0CclUseMzTkqhKMHKXuJH8Pl/cgI/DQbx4jSqtXdwsXHxStcDuTWSohqe78Wnma9g1Gk/b4PQ5JLdpvU+tQ8vcR/MAAibjnShKehdS0s9/Z1JjlTK03RO1E4Nv1sQC42yZGnM0s3kQ0BYAOLkImF6ICB7ECmkAXKGU/R9SpKH080RZcIBzuzeWH6Zq9Z421f+FbMf01MqnrTdJUG3li0fttru6IYhGi4EaB8moO2fWePp9K4/MPyjS/FCG81IxZmF9pZyFNAC2NIuvvHDlsayltWoGqd/GVFvJbe3n/z8McfmlGKuXCWggdrnsqcu3FCoCTJeF18d2d4lZKrkuM5wtN6sUoBthkpa0fJZoncqi4pRbUMiHUXDjrmlDJS+7k4RndmoMs/VnQ8HJLRPylU8FGq2eHwWBv8PXe88lk97SNOSPZ8HKALqdPAPSda2c9+KqhHSevRDTpAs3pdT2Lote17bYN5xg1VJiPPd6A+1A/hpGmzxFjFbDiNC5sbRS6MUounixEPtWMt8FYjtS8STZDgLmlWUtn97K5/AhDyRPBR66zkcPTL4n0iVnZIYrDeW1V7D81W72Gs8Y4jNX/kKIGsooHrIhglNoR8D6DRFhq4BTst/8jx8nLZLLDQXzUX3774HurpexwoJfOPtDwUYGcjW6aAYz41lq+xs3HVeW7hwKH2HtGNxvAYOOfQFF44U5EaY4dauDVqaCNJa6MJMwyuFi9Q2EmAOPoYMl622B/ADOukzAmkc82oB0CQSC9YJbBTCUS0G8iHesiHB2jsULz0d1Fnf4bzjcZ4RGHEjS0zlAlDOwADDQuXVO5lcgtfwIWMTvMK0dnTJuEa/2JxJVw86qdetD/WWqbeskmPDqBbo6vahfZtBIW2HemkAjk1hWlR9C+71A7iKtoaT6FHzVAjSJlBvct16kX3q54yanhPiC0eXSFmnWYXzHGgguWrtyWTLMWkt/+cGsm9BLcjuT+kIoUV6DLlHuRcO3KuG/rFHqTzvSVJnPtz8ifMLM+F4GoM/OAO+YSjGHt1qicoXPo0rVE3b1zd1KRG8KYGmNYMZkWxyN4BRIdzeFeLKtq2oJ1pxKrL4bEIEYKRptyfFfb9fDmfdDnvh2QgxvV7LyRfjOR3Tl8InsqHWDLR6exNcNeyBISp5eU+wXiH61Hd4Di4oQlcttAOmNO5Ik+pkxDjAl5AcrI87vXBM3WXBD4kZU+zrYN+KZloM7jsyDO+X+ZgeZzglprqN0JR8zLjejnlPq/HkfyT9dlDYWcm+qJ0ah+P2wI4ty2+DVlXkGxsFkC9HB85VnPbV5ARA9J8uUnKdtLzEQqye8ZTZZC2rn7+kc2MrXMr3/RYT7fpwz4sWH20Io0bRP0WapmjLs8swKl7GfDBG5QB+V0CtyrrpvWulDjMl2zbysXiG0SDy/zNDbwxfdizbKUQj2IJuiEWZ0On8AV3ze1Ct9Te6/jVYg7ALayO4FlUkL0j0M8TT/uQxbGGw+bltMprbd3H4IINnNsdV4+5TakdzdAZfixCuSMrDDkxotZhbW3+BV1HKFDXZNg+Zfu3S9Tq7fCJlujcKznLlR5F0Gs94RE5f6yZq+4sL6h7OakiWDeMWQCtck8R3CVQ4L4Rg2b7eHJfwd0W82CddJhOcjtj0hcajElgLvC29x4SKaibn0cMMdmLSFCYMXxBhmT0UTlRSkLpcG4vR/uyzY44J8NYKw8RFPXjjY/YbTMfWQDQq4+QBq1pUPM7PmHU/Dh5X6q8T1bGL/UQRu+OHN8mS0aXP9o+rky/FVpzsLEnNuK751BhAxYHBXq9M2rL4v3xwaR8iLE+M2wPw6PUY8ClbypDXJkMh4QzIUd1nU3iJMvduy3RffgbaNJvVvp23lto7DRqdXaMiTCNMhkg6bncDt6Te2tBvH1u33Mb2vp+/TlvQ6b0SX2zdqW6rY4A6e26On+BBEZFdSedaDZoiMfHZ7upfVyfG5Ecrk9B4tx4W3cwIRZ9k8CBg1VnjvQ0WsiGYvNmxVoLpR7OCUks9yl22eFfsWQ5R5BVJqx//s1adAm2YGgPwyKkzW6nf1tv4NrLDZv8BOZcKI4Y7yPANhJIDsq9iuXT8bK0Ykr3sS6q3PxpUABv7LofmrmZHHtUGQ22POOl36rY+iU0DVPTcR0ZtK/mc6p9W29wG4DSnL8ANWQX1hbpeonD1vXWgxVPXsk+75bEa7Um7gColik0fgQd/5xWwY9EdCw9ewDCPShC0OChz4ukIYgZ+4+hBQ7sszBWO875xVb6odBOxSFb561fQqgzvhU5FZj6Ihf/ak7uJ24HdVTaZT/U5ohtuf7PyzDcQTJtDo74FDAvvEsQvSi6QdskjsKwxV8W5L8A5LskChr8eSB5Vu2dUmckwrMHGZrdskCGFb7I5m5E+T2UNIj26DsEw10c9fotUT2C0mZM73vt7NqEF8ZUl/iKdnXFk9ZebO6RHgc6L/1R7SGhU3BuZWMzUtTIedUD3OUwVHIG7T/SiFy05ffIeMMwsmyy0Vmt3SxK0axaY7AX2SZ0rMKLbF8KustBqfgqhKibj+DPVsKm4D95ehZi5EncRDfwXPTL9qXGn2e9oYidyE/sfim80yLH09ZkBZX2yB6gKUR/5bNRP9pSjYpo5zWgHpxJD9a5EOW1oodeUx7EZ9rhiobbjq+iMR7GXDxA/uC9cPU2mDpMVrSrltxj5Y/0mnuWbql3uYfBL5bm9FCrNWWBL/HdhsZrHyu6Oq3uIlRQUTkje2ZWXZbsFI0oUbNh8viK7id/6XQLBGI+mgEr6lWnEN9ezhuNqplJ5p1c9jXVuwPEkj4B7hY4luEbs2NRHKtYeOxiOV844Y5Jj5XexRradAP/EKuOXMyXRJfKEu2xqCalKe8zaZ9zT1p04AUDMzb3SZ0g0Ra9hJx5oRqNjfGQdJsToUcrrPEoPT/bQ9CiLUxWUXEXoK/zkt3JVlsmWkHpjNpQf+m+utpyW2JRCpHgtHEj56xeTIetG9f1XNuAeDmZZxjygkR0FnefrZ9wqS5vFONN/HlrQkBbENyxuMvQeK6vzQSYYnsamoa7a54QbPu9MK0MzeYUVpsypw+yFwVp55suZ6NYM1nLTsyVWm57EEuxzCmWqLOp/xWMU4SzSueHJHBMblkXss3O37/FkbfkuwqDpiiBGYaJmF2+hfa8GGrnItKBd21DxM6VL/F5e7AUm5ziRYdmXSARmjihv4PV6zi9OqPnfMC3js2MPTyLHIJKTmgh4RPCQj5LYElu1hjw6xb2HPDpQQkRk91NSZgfofaH9rywEO6QTu3pcv77m/XtJH6QX76IUe6s4K+j9qaWcVbDSHttBnqfLl1xYbJOrcIpQj2HfD+4BfvFGkIfYPQtAxuK8ejgz4Z6j36y4odr5iDHgZi8Oxggc3p3elR/SuzqMu3xqPm6/Q1UnHqX+Entl1QllGDLzJ92iXAq7Or+hg6ko+0Ih70kjj2j3iH/4CRazBkzh+ba/3Df+jIPy8MhU9O1MZaQwxMSR946Kv/jzXpN9nre404ydNdWgZOsUG3+XC+I3m0LjJf9jsJ2m8K+xZk8Du5E+iCcnIRPXuL9cwM8ZEAcjyzz+uD3J2uNX8OqfTt4w5BeHdP17EzefeL3vgTVQWzxtrN3OrZYMunkVAv93qExc4qh3j/hKEyILz1O19sEOJMRUeiMhxa22Fz0pBtJQEPimYt8jjx/EPxdWuiumhcxpd4ge067FXdNzJw52mOSWvgqBpvwwRsm968z+++EK3bjCyWuGHxEzLd44Vkr6SWLJZu6ivacPj/AOI0c6Xq5B/LBwlgI8SyTpVwSRa/52Z7zZlr5n7L5ytK0fs3KSbIMFq7JPcJG1PJ61cNhCmjJ/qs0SQSdcUqTWXteLfxE04Gv7GjCg8CKHSf3SfQZjMzXr48zkG2kS+8Wmr2RZ/O6zj1wmE7sfoXq1HVb42/jZl+BiW7Q9nlwqfM1jmdXOyjvxkr9DaJE6dyxP10JMczmurIe/gBSSRjYWFjhjTeW/swDeCqJWk37/ZXmnfv1LlYbfOHEuZ3wptT+fTpbKyCPHdJfKzPDa+ItcgoDgKfK/yQW40GpM+jc+3oJSV+lT62OC9WJrnut/tR2frOOc7vFMsc29DV2QqK/PAd5PIbxwF5/C/ct3P+JcAMtc5QydXMFeFprh3jSnc5cEMupzXI/onwbvClWWhvbiVTVUWTzieCsG4dgJYlV8JluNl2m6iaLxTeTsc1Nf9W1HuPhu7Zy3CKMd+iZZ4gN2Xdt9aKLs/uUXs/TsyeGOysGZYNnb8tP1xuIDf6q58LvkGuHDKHEYtck5ThYljjaS+2wSsRYSVyYCRU126MIASOJ0YWOZam0yy1u6HKOkJ2fHlGWzo7qExjJZjrYY62j6p5llharFIicmGw6c4jiCvsrRV3NrjleD4unk8tq91/QtbU80CPu5kfrWcEjDk4xCBgn3zY8wCSkX67u9lg3xZISsKRE3H0qOQk/nWyIwrgU5X/EheJlEyJ2giqtKa3+3kUFpQf6AUbciigsSu4TzJdAaXGFCXDy9ip68N+QbpPTF+30q0VkMSkAXpJPMOX4UTFp+Q377vtVOxa65taQYks9LBNnWGswxYkYF8vktrnD2W75xYkypfx0HJxuPsBsUS2l0SP+ujRPlpAQF03FYLbHSToczc8GlTHMqGOJVnZmtGhXduEPwb/t59wmWc9A6qnZKcMgoUzYQhFkRyXMQ3l/da+lGmp1xEjtM/01d8a42yzPQrjBfleyo9TY0DMs/x1Y17gKd6F6DWf1pg6BtHr8F19mlmzPCZmq2bAZwDU7YpktQDpQsV+Tkk7ogtRbaN4XVFkYcEdMmxPP1q9oB7VyMSuvjzYGMWSL9YYIQx0exzBfRlRRGpHcffREXOyIGXRXOv2vIDP8gL9P2juO1A6Wa1/CmFsmeBEmLU6ETA0C1hNbj5ruGey4Z0GpRKluj4FolDZLeN8SMMUwrmb7OePewEKssYWsUBH6jwT4CIMG1WFDLzNS1/zVXVxrDQ4j3qaxt3Dfwv1/Adcyx+UmWRCu9JP8qXFUl6M60vk/d6e0RLBsXLD7I5cyeRPsNanNZGVnV86DB4I3v1wgYNXZHUyUlsZKSgVXPjoY+acm+d/a5E9j5DmqpwAXlyLgSwAQv9e7X7DUL0/u8trFFU6Kk19bYoU7U+ZLCf2WwRqOfdpeKRt6RWOLi0mhL/HVe2psZjRe9xJ+4IUV2xICXmqH+2jFB+JfPWIGmq34yoDTW0BvAf13AKlLaKaEg23WHKSJQjy7CuhekgsZ4EPC56fU6oWX2hnM7CgzPCtaSLVqjiJPVt0LoDFs3lRCXeyfPbsXFIvdYulqzK+3lvpu46ZhjROnQAlDFak9cIXSSfMcCNAN6xqkDNl7P9lhR54jgp68qSYzmladipiLHD3rO0UvpxVijC2/PJzlHbjUdWzyIAggO6sXczoVv6jsl7ukhT4spgz02Pv9AJdhYzKfIChbKbQ2KHAHXkZS4FYOqFyvr8rkX4J3RYPAGZAKNmjgT8Kuw3RqJ/pptDbf6uKPTOdC+wZhnxSkW/oReJrzhFlrgqYAtNahPLue091B1HK3GM2hDediSj8Inj8P1rM1sYwkpOD8pwAJg2OgVGFa8UIfm9PiBcScseSjoYMgtgE3PmKJsSSMm/hJ3kZBFL9pwLZQarXuF1c9fVuKPkrAWBEdj9ieDPktvoI0BGIHXjblhFCLdE2EAgMrs8BihPC0icRlwGk81VSG/mdCYG6ZxCx1PFU3JE5G2sqNrcwqptwHTZEW+rMnmCQU86+qWnJuOxFNzM38/NC6X8JRJ3SN4V0Bt9xkg6nefRQ4blO5NhZoeSakJ981z+uDnalgQ/IXfadJ1gxZJHOQ0jEka3fnlex905Mmbxn4EUMUgieLIU3JxxzN9/jkFhWRwLzl8tgrZbsTe6BH6csusHdrMZvVi1cUJ0Oq4IPJu0rQ0Pp9Iwx9dLu7uMIBIHbis5Y6ghz+5EyjmuchbB2caS99ORoELz8Y82lpOzOdbRYDB/vaFxsf63KDSfMfcesgR93oY+YrnBTu1AON26JhobtKoFv3hIEoxPzLDHtuu01xsYE5DYr8l2aIOVBmbLLGK7fEh2hP/SFed3eEs94eX+rlFlY2l0Fyo2whJx6NXB4E1JMGFiktM+yCaRch8YjKmgYsWBBm4OKmCuNm3GYo/kW33OlO8BRCips52z7lUNXEzF8VA5ChPoWlb1PUW0D/mwFp2kKVIFZJu9r8Uz869O3Jnbdi3op5K+atmLdi3op5K+atmP99YgQjkanunfKPN0q+cjB51XcOh8d2Sx+uRy0/dtjnOW1XPH7x1cuX9rGy+6M3p5CyBW/sd8bG4aOORq3Vl/Wz/kMHi9VD0DPNOWDNC+Tf0Gr+De+nmpd6rJxTRnJhSO5sOEoU3gySDATFaJ7bJ5pzS4U0+Ex2I0Pz4wOFx3symm9WhBcJ0ZqzVKLKm/zW5CV9WTglZg9dZSQrcMV6oJYSURkibfJTbc5AVSMuld4lzda8X3u0Z7EgFbcwZIA2GRVLJhoY8LLkA3O2KSax95jZSlg6F/LYGSV0pn3sBgPyZ4XwKLxsgnszbK4NqeSilLNzsSrpe2UqJV+lHIYy3GELjnjJ4HsjwpMxcE6puEpmh1zM40c6o6IJk6SUsubxMZ7mvIVspIDTruiceuYOAaBb2ifrQaLrS8LsKKHqVgda5VOZCXtAxL2npeWGmTBIA6hG3MNXzlUzssqSGxDoz2KZsp5VM3TO7YahSI0eht62BNRsPXJWeqbrEFn0e2gQ4quI3FrroI0bwUJHMFSR0bV1vQkD4VftxgWLoWBxzC7M6iPZNo8S1aykWi8RYqeOsJKcRzgy47P+IwViLsJqWNyPcPNqjwaNGoBZtAgwHxZrKC381UDm9OtiFF1NuqGfMoejeb1TmSXyaWAgDixATSWbWVwVrgcK3F/5+/YGBnc/8RJ9T+bUzOGu+0fKDld3nmRUGgvXwAvTK9iLywISY48/77KvEUbcvsYv9+fsGwLk2u7FnVs4d8dsWevZgQSMjTAaBFbcA0d/uvfXAJZJPcgLlLOIVIPiLirk+zi3SzrYT51g71XR4Ooo8xjYujBMDkXXSScSh0HeJc3pIiJ+N/DUlUVBBbMMaKk3oy2v6IA+HhgYjZfd8r9Q3M68a8tHd2WGPMiHbDOjjW3rE3vkYheiv5R0yO5rTDMbN63IxvOSnf2uwMcRWf1d6efcvERjrVDgei2t0+9LoncMk4PR16TyFXkn0DKpwoNaTdlh+3tjeutEuT2LGOxrZM8LfPgwLLYrWCc5r5hEtjl4OAmcH3eAyS+1c0ag3XhxExld3cIsg2EG2+OaYdaBBeGGBso/tL7JwWA3bZWI1yWHMX5pus89LxAQZoVkK87tuM16s8Od40uPsst2fzb3iUfQAdEtmW+Zx/CiB/BU1nAcowGRQk1VjKSWMllqtFpaTy8WyrUvWQ1DP29cAjbIicpZYIf2H+sY2X3SeaxC10MSbTfMv/zwa07t11AjZxW92hpgtzVPAtMZIihORxzIZ72HSWAf9BC75nTyiyiIfGZKvYE0zy3QXnc47h01+XAJB0tDYQ0jRG6DDYjC+fWqp+tp3IdtyMOc207t0WIXtTukTdYZ+C1C7+HfD3r4OXLj0x+7j3K/noYH+jr0OEkO5a+24Pj32Fryvb51pl4hbTWjkoIKHbG2lvEziLY1Q0n8rGkMpV/MiaZzJqjVLMUkywYLc6zOnI+4xXBydudF70d/qKW1/mG1yphPbKjKU08XcbIepCkhBMhje87urKhTrHhZcdXXJFzSCf7pCbzbKHz8QL7D0SZ/I8cRTkplS7by7O9XXTYzh9TWmo6HT2X0+vfwhgUuInvIYLDL5ExU55nZtDAw2nlgX9bCrdEU+Tj5GHw/2r1xaXxmoZ3VI+XEKjkQJrPBcIs6Pv7Jlo9L5eg7N1jLBazTqYibG2fS8So5txm5MIpceEcVU9VezimUp+XP8uQGVnOCjK6UIFGUmryl6SgBkE7rA84I+ykSN0Ga2ZxQzlFI4PkGzjRotyO/NZ0KtXej8wEhOqvW35TCm+I31OH0y0cL0BSmn9o/j+OLmrM5VugpWdquZy4qcW1mkjqhpkqiHYfJ3qlzdflnTFUgsiXqmTfqpyycPIjVBFD1sZRbZBUs+YxIEEya2CPK1gDJH1wTsLYCPr4MGA8jgHojHGJDayz8+oR3zNDY5MD02ZcIDDqT2itYBxooVWEyU7bq8PSCj9Ij/fiu/e5OWloT9WAlG2yrssnUG7CwNq69TUrCeEC/LjLmFjhPdcSA/CrjQfSRZUCLMBo47jxA7uImpzZmBh4ZBmV5CSQFCc6lHnGIhPkShuuo7lUDZtlXbMlCVVfodNbVzEB1tX3wi9okHtiWnszI65r4ae3u3hmAOgfDSdUR07JK6wFokhJr7t/W+1tHhTk/nLNPPsVXTKnVvGQa/Ys9r64874dgzzA7566CWWB5mGy+3BHEDaVWb2Kwx5Aygz6PUg/J1LWqEnVZPX1SHaS3E5qap55rul8AaA7Nq76mMTcvVMS/3eUXcrim5nywdBqFOaKIiqmZOL/gxHYJm9kdP5G8Q1npTi3J6Ywk308MKmbs5JYx7GDSif06ya02p72MygZhxkOGDQa5s8AnFjmbVWyUHN3IxaOU0i2HyxIiwhfeyd4nErqc0p9rbC+dbVGnnPZSvOI4/Llxg4bJHvzZuvzYOjdqXvC8qWWAQHZuBgVAcyyBR4TRu67upzLnK6YTwuMU0WGMgSYNBKEhHgZiVFCrJcL87Bhhywy2JEFBStmno1C1ERc6KcEIUKkuWHIEoTkBj3yCRT6ZxctLUAIQeTmPfFrkrOxjdUx5+b4ra8BTqmkHY7tvrMQCsUDubfUdIsv5TgBML0wTk+InJXh5vCT1TpfPjGuO1yqHfMHhiVU7couTNxbPf2LADrws78ok1STJ9Lp5V54bvngRns8qwaBLFify0VzFdsuy4uCmIXLqsU0MPgL7h0WOsl1ZEvowSxqJmuvUojrPBiAVoyhFZkVSBaIhbhX4gMJNJ7qNOZRqtZIWl/K/rRxcEzw1w15YCn7umXaIJ/4c8h6+8ZPcC8lAXTbnKyb5QEbFmbied57UYQ9NHhDhNIFgyhZe4st9eSE6BeBTJcnckCQZGAtoMKCKvUQ4dfu3hej4mC+vJId+urv0lewDfaoLm14PS+YlVW7EuUyQoar6Wlvzitswm5WzzWUqw+4bNVbbGiBHSabW+md9i1EA7sHIOPIm2DozZhea15AJWmFFgoMOgQk2OTOMNB9JCdecsWdaMe8I4uueYI8tbuDs6zFv4MahIUcFK8+SopIitRYkJ1ALzdGKCpQw9aZyTt0eWc+0o2TtzbGg/iGHBw14bNc1pGFq8arxT+ycbdDPHWunnie0IblRU4ZkS5N8pHg69rGBpVln8bbR1eNHlJO7iggmNO9jGHGqAx9LiLcG9A5cVwtWx5459xYCpC5V1gCYIl6xbNBGCKgqIZER+uMugV9835LkRkZHYj6UxPSLPUXZ88E6AYK8OqHruTZOUE+HahGspJyAo7qUAPl3qJMisUrJsqO9R48NO/8UOcygRe8HoyvX3Vo3cDza+eOVAJzYg1S2X29rfJ5vAapFAFa1zb1zlngpTGYwCVA+BJQxepPlv1Gr8d/PCssVQ2SJczP/0KU8/E8IpoMRbSYZwhyJ1ZxQf4fZcq5h3UPFCz4Au5/by68RzDt6OTQ5UuMtbhiWpJJlqYrOjB8WamopgSUfYlnjc5ghOgGaH4wSl4KCSz9omeRpXomISqFIGqkbppqlcGLeLHfR6EVwVORW19zv0QTtaR8GSJYkSb13taHqO3W1CuY0l1RKIYRdwB3BOtF1f4WTs28FRg1Y1grOamKBf7o8C9RoOuys7mEFK0W9JjMiAknpb9s7ppwysrOKjAw795w7twsqH469mrXK581SPx93XVmQ6TnMBas1uYKNRRLlcr4fcMcAvqYZaSQiq9T0dxsb8VNHuXoh3KD7jLPvzF37Qx+S8pa0nBTUDi9YeNGnmi+mTkH3IXhqmFeJjBNodcfdOFWXUaGqUHHsUBLp7tORynmJxv9iFXmoRTvqo2+FS3iVEKX8cuM/ZYoFsqKdplb29OPIKOj8a12WDzzdX8QfvtrPH7sO4ke0XV9yz80uaGTI9sNscw4kG6Uyryk0R3+bkYt6qBbrb7ePO8n2U1Yrd8e8J9ugKqLa8wWbmc+XsvBWKTzaiT1gwdb96xfBtfwonRvLARlYc16Q6llQM0p8mwJWLhLWbX4jiajJCtqtpHA2al9hxrAAtz6jcZ9tUIVK6Zx9br+r4Kj36+UsOcZdovCAAwOmUvKqUc/QyjsiWjIh0F69MfoZeOjJfYUTLxOBeoJXReP260TnapJOOF76e/1N1W8Kaxrh5n01hVpfmf39fmipWvMiBmftyu+n2XTfzplCiCchZpohpSzmsQdYegdNLdUMDSIzq9dHK1RpYvWuU+vnBF8AJgrrMaBSkFXtE5qpb+J81+8QxAAx8qc5YFImtxJGrdTceDAyE/8MjCpqbFStl2jflwDC4h9r5n33BHre3P3Vmf8DUEsDBBQAAgAIAMi5KkqDnfSvTQAAAGoAAAAbAAAAdW5pdmVyc2FsL3VuaXZlcnNhbC5wbmcueG1ss7GvyM1RKEstKs7Mz7NVMtQzULK34+WyKShKLctMLVeoAIoZ6RlAgJJCpa2SCRK3PDOlJMNWycLUHCGWkZqZnlFiq2RmYgwX1AcaCQBQSwECAAAUAAIACAB2uMNEzoIJN+wCAACICAAAFAAAAAAAAAABAAAAAAAAAAAAdW5pdmVyc2FsL3BsYXllci54bWxQSwECAAAUAAIACADIuSpKQQukLDYrAADBTgAAFwAAAAAAAAAAAAAAAAAeAwAAdW5pdmVyc2FsL3VuaXZlcnNhbC5wbmdQSwECAAAUAAIACADIuSpKg530r00AAABqAAAAGwAAAAAAAAABAAAAAACJLgAAdW5pdmVyc2FsL3VuaXZlcnNhbC5wbmcueG1sUEsFBgAAAAADAAMA0AAAAA8vAAAAAA=="/>
  <p:tag name="ISPRING_PRESENTATION_TITLE" val="Jordan品牌模板SWF"/>
  <p:tag name="ISPRING_RESOURCE_PATHS_HASH_PRESENTER" val="ec5e5ab87f9f487eb7861e344992111c73b926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0000"/>
  <p:tag name="ISPRING_SCORM_RATE_QUIZZES" val="0"/>
  <p:tag name="ISPRING_SCORM_RATE_SLIDES" val="1"/>
  <p:tag name="ISPRING_ULTRA_SCORM_COURSE_ID" val="3D35A7EA-3618-42A3-9636-969A7F58EE58"/>
  <p:tag name="ISPRINGCLOUDFOLDERID" val="0"/>
  <p:tag name="ISPRINGCLOUDFOLDERPATH" val="Content List"/>
  <p:tag name="ISPRINGONLINEFOLDERID" val="0"/>
  <p:tag name="ISPRINGONLINEFOLDERPATH" val="Content List"/>
</p:tagLst>
</file>

<file path=ppt/tags/tag33.xml><?xml version="1.0" encoding="utf-8"?>
<p:tagLst xmlns:p="http://schemas.openxmlformats.org/presentationml/2006/main">
  <p:tag name="LINKSHAPELINE" val="true,672.9784,-15.42862,565.7128,-22.77563"/>
  <p:tag name="PA" val="v3.0.1"/>
</p:tagLst>
</file>

<file path=ppt/tags/tag34.xml><?xml version="1.0" encoding="utf-8"?>
<p:tagLst xmlns:p="http://schemas.openxmlformats.org/presentationml/2006/main">
  <p:tag name="LINKSHAPELINE" val="true,565.7128,-22.77563,651.6736,58.04082"/>
  <p:tag name="PA" val="v3.0.1"/>
</p:tagLst>
</file>

<file path=ppt/tags/tag35.xml><?xml version="1.0" encoding="utf-8"?>
<p:tagLst xmlns:p="http://schemas.openxmlformats.org/presentationml/2006/main">
  <p:tag name="LINKSHAPELINE" val="true,672.9784,-15.42862,651.6736,58.04082"/>
  <p:tag name="PA" val="v3.0.1"/>
</p:tagLst>
</file>

<file path=ppt/tags/tag36.xml><?xml version="1.0" encoding="utf-8"?>
<p:tagLst xmlns:p="http://schemas.openxmlformats.org/presentationml/2006/main">
  <p:tag name="LINKSHAPELINE" val="true,512.082,60.24477,651.6736,58.04082"/>
  <p:tag name="PA" val="v3.0.1"/>
</p:tagLst>
</file>

<file path=ppt/tags/tag37.xml><?xml version="1.0" encoding="utf-8"?>
<p:tagLst xmlns:p="http://schemas.openxmlformats.org/presentationml/2006/main">
  <p:tag name="LINKSHAPELINE" val="true,857.3874,-34.53075,735.4283,-40.40839"/>
  <p:tag name="PA" val="v3.0.1"/>
</p:tagLst>
</file>

<file path=ppt/tags/tag38.xml><?xml version="1.0" encoding="utf-8"?>
<p:tagLst xmlns:p="http://schemas.openxmlformats.org/presentationml/2006/main">
  <p:tag name="LINKSHAPELINE" val="true,735.4283,-40.40839,790.5294,75.675"/>
  <p:tag name="PA" val="v3.0.1"/>
</p:tagLst>
</file>

<file path=ppt/tags/tag39.xml><?xml version="1.0" encoding="utf-8"?>
<p:tagLst xmlns:p="http://schemas.openxmlformats.org/presentationml/2006/main">
  <p:tag name="LINKSHAPELINE" val="true,857.3874,-34.53075,790.5294,75.675"/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LINKSHAPELINE" val="true,735.4283,-40.40839,672.9784,-15.42862"/>
  <p:tag name="PA" val="v3.0.1"/>
</p:tagLst>
</file>

<file path=ppt/tags/tag41.xml><?xml version="1.0" encoding="utf-8"?>
<p:tagLst xmlns:p="http://schemas.openxmlformats.org/presentationml/2006/main">
  <p:tag name="LINKSHAPELINE" val="true,672.9784,-15.42862,790.5294,75.675"/>
  <p:tag name="PA" val="v3.0.1"/>
</p:tagLst>
</file>

<file path=ppt/tags/tag42.xml><?xml version="1.0" encoding="utf-8"?>
<p:tagLst xmlns:p="http://schemas.openxmlformats.org/presentationml/2006/main">
  <p:tag name="LINKSHAPELINE" val="true,651.6736,58.04082,790.5294,75.675"/>
  <p:tag name="PA" val="v3.0.1"/>
</p:tagLst>
</file>

<file path=ppt/tags/tag43.xml><?xml version="1.0" encoding="utf-8"?>
<p:tagLst xmlns:p="http://schemas.openxmlformats.org/presentationml/2006/main">
  <p:tag name="LINKSHAPELINE" val="true,651.6736,58.04082,779.509,167.5103"/>
  <p:tag name="PA" val="v3.0.1"/>
</p:tagLst>
</file>

<file path=ppt/tags/tag44.xml><?xml version="1.0" encoding="utf-8"?>
<p:tagLst xmlns:p="http://schemas.openxmlformats.org/presentationml/2006/main">
  <p:tag name="LINKSHAPELINE" val="true,779.509,167.5103,790.5294,75.675"/>
  <p:tag name="PA" val="v3.0.1"/>
</p:tagLst>
</file>

<file path=ppt/tags/tag45.xml><?xml version="1.0" encoding="utf-8"?>
<p:tagLst xmlns:p="http://schemas.openxmlformats.org/presentationml/2006/main">
  <p:tag name="LINKSHAPELINE" val="true,1048.408,311.5108,1037.387,222.6125"/>
  <p:tag name="PA" val="v3.0.1"/>
</p:tagLst>
</file>

<file path=ppt/tags/tag46.xml><?xml version="1.0" encoding="utf-8"?>
<p:tagLst xmlns:p="http://schemas.openxmlformats.org/presentationml/2006/main">
  <p:tag name="LINKSHAPELINE" val="true,1037.387,222.6125,835.3459,275.8793"/>
  <p:tag name="PA" val="v3.0.1"/>
</p:tagLst>
</file>

<file path=ppt/tags/tag47.xml><?xml version="1.0" encoding="utf-8"?>
<p:tagLst xmlns:p="http://schemas.openxmlformats.org/presentationml/2006/main">
  <p:tag name="LINKSHAPELINE" val="true,1048.408,311.5108,835.3459,275.8793"/>
  <p:tag name="PA" val="v3.0.1"/>
</p:tagLst>
</file>

<file path=ppt/tags/tag48.xml><?xml version="1.0" encoding="utf-8"?>
<p:tagLst xmlns:p="http://schemas.openxmlformats.org/presentationml/2006/main">
  <p:tag name="LINKSHAPELINE" val="true,779.509,167.5103,673.7144,284.6941"/>
  <p:tag name="PA" val="v3.0.1"/>
</p:tagLst>
</file>

<file path=ppt/tags/tag49.xml><?xml version="1.0" encoding="utf-8"?>
<p:tagLst xmlns:p="http://schemas.openxmlformats.org/presentationml/2006/main">
  <p:tag name="LINKSHAPELINE" val="true,673.7144,284.6941,835.3459,275.8793"/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LINKSHAPELINE" val="true,779.509,167.5103,835.3459,275.8793"/>
  <p:tag name="PA" val="v3.0.1"/>
</p:tagLst>
</file>

<file path=ppt/tags/tag51.xml><?xml version="1.0" encoding="utf-8"?>
<p:tagLst xmlns:p="http://schemas.openxmlformats.org/presentationml/2006/main">
  <p:tag name="LINKSHAPELINE" val="true,1048.408,311.5108,1020.488,404.8171"/>
  <p:tag name="PA" val="v3.0.1"/>
</p:tagLst>
</file>

<file path=ppt/tags/tag52.xml><?xml version="1.0" encoding="utf-8"?>
<p:tagLst xmlns:p="http://schemas.openxmlformats.org/presentationml/2006/main">
  <p:tag name="LINKSHAPELINE" val="true,1020.488,404.8171,999.9167,540"/>
  <p:tag name="PA" val="v3.0.1"/>
</p:tagLst>
</file>

<file path=ppt/tags/tag53.xml><?xml version="1.0" encoding="utf-8"?>
<p:tagLst xmlns:p="http://schemas.openxmlformats.org/presentationml/2006/main">
  <p:tag name="LINKSHAPELINE" val="true,1048.408,311.5108,999.9167,540"/>
  <p:tag name="PA" val="v3.0.1"/>
</p:tagLst>
</file>

<file path=ppt/tags/tag54.xml><?xml version="1.0" encoding="utf-8"?>
<p:tagLst xmlns:p="http://schemas.openxmlformats.org/presentationml/2006/main">
  <p:tag name="LINKSHAPELINE" val="true,384.2444,-40.40839,259.3447,-30.8576"/>
  <p:tag name="PA" val="v3.0.1"/>
</p:tagLst>
</file>

<file path=ppt/tags/tag55.xml><?xml version="1.0" encoding="utf-8"?>
<p:tagLst xmlns:p="http://schemas.openxmlformats.org/presentationml/2006/main">
  <p:tag name="LINKSHAPELINE" val="true,259.3447,-30.8576,276.9802,40.40799"/>
  <p:tag name="PA" val="v3.0.1"/>
</p:tagLst>
</file>

<file path=ppt/tags/tag56.xml><?xml version="1.0" encoding="utf-8"?>
<p:tagLst xmlns:p="http://schemas.openxmlformats.org/presentationml/2006/main">
  <p:tag name="LINKSHAPELINE" val="true,384.2444,-40.40839,276.9802,40.40799"/>
  <p:tag name="PA" val="v3.0.1"/>
</p:tagLst>
</file>

<file path=ppt/tags/tag57.xml><?xml version="1.0" encoding="utf-8"?>
<p:tagLst xmlns:p="http://schemas.openxmlformats.org/presentationml/2006/main">
  <p:tag name="LINKSHAPELINE" val="true,179.2662,74.20712,276.9802,40.40799"/>
  <p:tag name="PA" val="v3.0.1"/>
</p:tagLst>
</file>

<file path=ppt/tags/tag58.xml><?xml version="1.0" encoding="utf-8"?>
<p:tagLst xmlns:p="http://schemas.openxmlformats.org/presentationml/2006/main">
  <p:tag name="LINKSHAPELINE" val="true,1020.488,404.8171,1048.408,311.5108"/>
  <p:tag name="PA" val="v3.0.1"/>
</p:tagLst>
</file>

<file path=ppt/tags/tag59.xml><?xml version="1.0" encoding="utf-8"?>
<p:tagLst xmlns:p="http://schemas.openxmlformats.org/presentationml/2006/main">
  <p:tag name="LINKSHAPELINE" val="true,1048.408,311.5108,869.8763,382.0434"/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60.xml><?xml version="1.0" encoding="utf-8"?>
<p:tagLst xmlns:p="http://schemas.openxmlformats.org/presentationml/2006/main">
  <p:tag name="LINKSHAPELINE" val="true,1020.488,404.8171,869.8763,382.0434"/>
  <p:tag name="PA" val="v3.0.1"/>
</p:tagLst>
</file>

<file path=ppt/tags/tag61.xml><?xml version="1.0" encoding="utf-8"?>
<p:tagLst xmlns:p="http://schemas.openxmlformats.org/presentationml/2006/main">
  <p:tag name="LINKSHAPELINE" val="true,835.3459,275.8793,869.8763,382.0434"/>
  <p:tag name="PA" val="v3.0.1"/>
</p:tagLst>
</file>

<file path=ppt/tags/tag62.xml><?xml version="1.0" encoding="utf-8"?>
<p:tagLst xmlns:p="http://schemas.openxmlformats.org/presentationml/2006/main">
  <p:tag name="LINKSHAPELINE" val="true,480.4888,-33.06154,384.2444,-40.40839"/>
  <p:tag name="PA" val="v3.0.1"/>
</p:tagLst>
</file>

<file path=ppt/tags/tag63.xml><?xml version="1.0" encoding="utf-8"?>
<p:tagLst xmlns:p="http://schemas.openxmlformats.org/presentationml/2006/main">
  <p:tag name="LINKSHAPELINE" val="true,384.2444,-40.40839,372.489,102.1241"/>
  <p:tag name="PA" val="v3.0.1"/>
</p:tagLst>
</file>

<file path=ppt/tags/tag64.xml><?xml version="1.0" encoding="utf-8"?>
<p:tagLst xmlns:p="http://schemas.openxmlformats.org/presentationml/2006/main">
  <p:tag name="LINKSHAPELINE" val="true,480.4888,-33.06154,372.489,102.1241"/>
  <p:tag name="PA" val="v3.0.1"/>
</p:tagLst>
</file>

<file path=ppt/tags/tag65.xml><?xml version="1.0" encoding="utf-8"?>
<p:tagLst xmlns:p="http://schemas.openxmlformats.org/presentationml/2006/main">
  <p:tag name="LINKSHAPELINE" val="true,512.082,60.24477,480.4888,-33.06154"/>
  <p:tag name="PA" val="v3.0.1"/>
</p:tagLst>
</file>

<file path=ppt/tags/tag66.xml><?xml version="1.0" encoding="utf-8"?>
<p:tagLst xmlns:p="http://schemas.openxmlformats.org/presentationml/2006/main">
  <p:tag name="LINKSHAPELINE" val="true,512.082,60.24477,372.489,102.1241"/>
  <p:tag name="PA" val="v3.0.1"/>
</p:tagLst>
</file>

<file path=ppt/tags/tag67.xml><?xml version="1.0" encoding="utf-8"?>
<p:tagLst xmlns:p="http://schemas.openxmlformats.org/presentationml/2006/main">
  <p:tag name="LINKSHAPELINE" val="true,276.9802,40.40799,372.489,102.1241"/>
  <p:tag name="PA" val="v3.0.1"/>
</p:tagLst>
</file>

<file path=ppt/tags/tag68.xml><?xml version="1.0" encoding="utf-8"?>
<p:tagLst xmlns:p="http://schemas.openxmlformats.org/presentationml/2006/main">
  <p:tag name="LINKSHAPELINE" val="true,179.2662,74.20712,127.8329,166.0412"/>
  <p:tag name="PA" val="v3.0.1"/>
</p:tagLst>
</file>

<file path=ppt/tags/tag69.xml><?xml version="1.0" encoding="utf-8"?>
<p:tagLst xmlns:p="http://schemas.openxmlformats.org/presentationml/2006/main">
  <p:tag name="LINKSHAPELINE" val="true,127.8329,166.0412,248.3243,157.9593"/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70.xml><?xml version="1.0" encoding="utf-8"?>
<p:tagLst xmlns:p="http://schemas.openxmlformats.org/presentationml/2006/main">
  <p:tag name="LINKSHAPELINE" val="true,179.2662,74.20712,248.3243,157.9593"/>
  <p:tag name="PA" val="v3.0.1"/>
</p:tagLst>
</file>

<file path=ppt/tags/tag71.xml><?xml version="1.0" encoding="utf-8"?>
<p:tagLst xmlns:p="http://schemas.openxmlformats.org/presentationml/2006/main">
  <p:tag name="LINKSHAPELINE" val="true,276.9802,40.40799,179.2662,74.20712"/>
  <p:tag name="PA" val="v3.0.1"/>
</p:tagLst>
</file>

<file path=ppt/tags/tag72.xml><?xml version="1.0" encoding="utf-8"?>
<p:tagLst xmlns:p="http://schemas.openxmlformats.org/presentationml/2006/main">
  <p:tag name="LINKSHAPELINE" val="true,276.9802,40.40799,248.3243,157.9593"/>
  <p:tag name="PA" val="v3.0.1"/>
</p:tagLst>
</file>

<file path=ppt/tags/tag73.xml><?xml version="1.0" encoding="utf-8"?>
<p:tagLst xmlns:p="http://schemas.openxmlformats.org/presentationml/2006/main">
  <p:tag name="LINKSHAPELINE" val="true,372.489,102.1241,276.9802,40.40799"/>
  <p:tag name="PA" val="v3.0.1"/>
</p:tagLst>
</file>

<file path=ppt/tags/tag74.xml><?xml version="1.0" encoding="utf-8"?>
<p:tagLst xmlns:p="http://schemas.openxmlformats.org/presentationml/2006/main">
  <p:tag name="LINKSHAPELINE" val="true,372.489,102.1241,248.3243,157.9593"/>
  <p:tag name="PA" val="v3.0.1"/>
</p:tagLst>
</file>

<file path=ppt/tags/tag75.xml><?xml version="1.0" encoding="utf-8"?>
<p:tagLst xmlns:p="http://schemas.openxmlformats.org/presentationml/2006/main">
  <p:tag name="LINKSHAPELINE" val="true,798.6116,615.6736,695.0192,584.8168"/>
  <p:tag name="PA" val="v3.0.1"/>
</p:tagLst>
</file>

<file path=ppt/tags/tag76.xml><?xml version="1.0" encoding="utf-8"?>
<p:tagLst xmlns:p="http://schemas.openxmlformats.org/presentationml/2006/main">
  <p:tag name="LINKSHAPELINE" val="true,695.0192,584.8168,502.5296,612.0005"/>
  <p:tag name="PA" val="v3.0.1"/>
</p:tagLst>
</file>

<file path=ppt/tags/tag77.xml><?xml version="1.0" encoding="utf-8"?>
<p:tagLst xmlns:p="http://schemas.openxmlformats.org/presentationml/2006/main">
  <p:tag name="LINKSHAPELINE" val="true,798.6116,615.6736,502.5296,612.0005"/>
  <p:tag name="PA" val="v3.0.1"/>
</p:tagLst>
</file>

<file path=ppt/tags/tag78.xml><?xml version="1.0" encoding="utf-8"?>
<p:tagLst xmlns:p="http://schemas.openxmlformats.org/presentationml/2006/main">
  <p:tag name="LINKSHAPELINE" val="true,695.0192,584.8168,582.6102,584.8168"/>
  <p:tag name="PA" val="v3.0.1"/>
</p:tagLst>
</file>

<file path=ppt/tags/tag79.xml><?xml version="1.0" encoding="utf-8"?>
<p:tagLst xmlns:p="http://schemas.openxmlformats.org/presentationml/2006/main">
  <p:tag name="LINKSHAPELINE" val="true,582.6102,584.8168,502.5296,612.0005"/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80.xml><?xml version="1.0" encoding="utf-8"?>
<p:tagLst xmlns:p="http://schemas.openxmlformats.org/presentationml/2006/main">
  <p:tag name="LINKSHAPELINE" val="true,127.8329,166.0412,145.8361,342.0009"/>
  <p:tag name="PA" val="v3.0.1"/>
</p:tagLst>
</file>

<file path=ppt/tags/tag81.xml><?xml version="1.0" encoding="utf-8"?>
<p:tagLst xmlns:p="http://schemas.openxmlformats.org/presentationml/2006/main">
  <p:tag name="LINKSHAPELINE" val="true,145.8361,342.0009,274.0405,234.3678"/>
  <p:tag name="PA" val="v3.0.1"/>
</p:tagLst>
</file>

<file path=ppt/tags/tag82.xml><?xml version="1.0" encoding="utf-8"?>
<p:tagLst xmlns:p="http://schemas.openxmlformats.org/presentationml/2006/main">
  <p:tag name="LINKSHAPELINE" val="true,127.8329,166.0412,274.0405,234.3678"/>
  <p:tag name="PA" val="v3.0.1"/>
</p:tagLst>
</file>

<file path=ppt/tags/tag83.xml><?xml version="1.0" encoding="utf-8"?>
<p:tagLst xmlns:p="http://schemas.openxmlformats.org/presentationml/2006/main">
  <p:tag name="LINKSHAPELINE" val="true,248.3243,157.9593,127.8329,166.0412"/>
  <p:tag name="PA" val="v3.0.1"/>
</p:tagLst>
</file>

<file path=ppt/tags/tag84.xml><?xml version="1.0" encoding="utf-8"?>
<p:tagLst xmlns:p="http://schemas.openxmlformats.org/presentationml/2006/main">
  <p:tag name="LINKSHAPELINE" val="true,248.3243,157.9593,274.0405,234.3678"/>
  <p:tag name="PA" val="v3.0.1"/>
</p:tagLst>
</file>

<file path=ppt/tags/tag85.xml><?xml version="1.0" encoding="utf-8"?>
<p:tagLst xmlns:p="http://schemas.openxmlformats.org/presentationml/2006/main">
  <p:tag name="LINKSHAPELINE" val="true,835.3459,275.8793,673.7144,284.6941"/>
  <p:tag name="PA" val="v3.0.1"/>
</p:tagLst>
</file>

<file path=ppt/tags/tag86.xml><?xml version="1.0" encoding="utf-8"?>
<p:tagLst xmlns:p="http://schemas.openxmlformats.org/presentationml/2006/main">
  <p:tag name="LINKSHAPELINE" val="true,673.7144,284.6941,767.0198,360.0025"/>
  <p:tag name="PA" val="v3.0.1"/>
</p:tagLst>
</file>

<file path=ppt/tags/tag87.xml><?xml version="1.0" encoding="utf-8"?>
<p:tagLst xmlns:p="http://schemas.openxmlformats.org/presentationml/2006/main">
  <p:tag name="LINKSHAPELINE" val="true,835.3459,275.8793,767.0198,360.0025"/>
  <p:tag name="PA" val="v3.0.1"/>
</p:tagLst>
</file>

<file path=ppt/tags/tag88.xml><?xml version="1.0" encoding="utf-8"?>
<p:tagLst xmlns:p="http://schemas.openxmlformats.org/presentationml/2006/main">
  <p:tag name="LINKSHAPELINE" val="true,869.8763,382.0434,835.3459,275.8793"/>
  <p:tag name="PA" val="v3.0.1"/>
</p:tagLst>
</file>

<file path=ppt/tags/tag89.xml><?xml version="1.0" encoding="utf-8"?>
<p:tagLst xmlns:p="http://schemas.openxmlformats.org/presentationml/2006/main">
  <p:tag name="LINKSHAPELINE" val="true,869.8763,382.0434,767.0198,360.0025"/>
  <p:tag name="PA" val="v3.0.1"/>
</p:tagLst>
</file>

<file path=ppt/tags/tag9.xml><?xml version="1.0" encoding="utf-8"?>
<p:tagLst xmlns:p="http://schemas.openxmlformats.org/presentationml/2006/main">
  <p:tag name="PA" val="v3.0.1"/>
</p:tagLst>
</file>

<file path=ppt/tags/tag90.xml><?xml version="1.0" encoding="utf-8"?>
<p:tagLst xmlns:p="http://schemas.openxmlformats.org/presentationml/2006/main">
  <p:tag name="LINKSHAPELINE" val="true,999.9167,540,1020.488,404.8171"/>
  <p:tag name="PA" val="v3.0.1"/>
</p:tagLst>
</file>

<file path=ppt/tags/tag91.xml><?xml version="1.0" encoding="utf-8"?>
<p:tagLst xmlns:p="http://schemas.openxmlformats.org/presentationml/2006/main">
  <p:tag name="LINKSHAPELINE" val="true,1020.488,404.8171,907.3459,444.4907"/>
  <p:tag name="PA" val="v3.0.1"/>
</p:tagLst>
</file>

<file path=ppt/tags/tag92.xml><?xml version="1.0" encoding="utf-8"?>
<p:tagLst xmlns:p="http://schemas.openxmlformats.org/presentationml/2006/main">
  <p:tag name="LINKSHAPELINE" val="true,999.9167,540,907.3459,444.4907"/>
  <p:tag name="PA" val="v3.0.1"/>
</p:tagLst>
</file>

<file path=ppt/tags/tag93.xml><?xml version="1.0" encoding="utf-8"?>
<p:tagLst xmlns:p="http://schemas.openxmlformats.org/presentationml/2006/main">
  <p:tag name="LINKSHAPELINE" val="true,869.8763,382.0434,907.3459,444.4907"/>
  <p:tag name="PA" val="v3.0.1"/>
</p:tagLst>
</file>

<file path=ppt/tags/tag94.xml><?xml version="1.0" encoding="utf-8"?>
<p:tagLst xmlns:p="http://schemas.openxmlformats.org/presentationml/2006/main">
  <p:tag name="LINKSHAPELINE" val="true,920.5708,604.6533,999.9167,540"/>
  <p:tag name="PA" val="v3.0.1"/>
</p:tagLst>
</file>

<file path=ppt/tags/tag95.xml><?xml version="1.0" encoding="utf-8"?>
<p:tagLst xmlns:p="http://schemas.openxmlformats.org/presentationml/2006/main">
  <p:tag name="LINKSHAPELINE" val="true,920.5708,604.6533,907.3459,444.4907"/>
  <p:tag name="PA" val="v3.0.1"/>
</p:tagLst>
</file>

<file path=ppt/tags/tag96.xml><?xml version="1.0" encoding="utf-8"?>
<p:tagLst xmlns:p="http://schemas.openxmlformats.org/presentationml/2006/main">
  <p:tag name="LINKSHAPELINE" val="true,798.6116,615.6736,920.5708,604.6533"/>
  <p:tag name="PA" val="v3.0.1"/>
</p:tagLst>
</file>

<file path=ppt/tags/tag97.xml><?xml version="1.0" encoding="utf-8"?>
<p:tagLst xmlns:p="http://schemas.openxmlformats.org/presentationml/2006/main">
  <p:tag name="LINKSHAPELINE" val="true,798.6116,615.6736,907.3459,444.4907"/>
  <p:tag name="PA" val="v3.0.1"/>
</p:tagLst>
</file>

<file path=ppt/tags/tag98.xml><?xml version="1.0" encoding="utf-8"?>
<p:tagLst xmlns:p="http://schemas.openxmlformats.org/presentationml/2006/main">
  <p:tag name="LINKSHAPELINE" val="true,248.3243,157.9593,362.2036,190.286"/>
  <p:tag name="PA" val="v3.0.1"/>
</p:tagLst>
</file>

<file path=ppt/tags/tag99.xml><?xml version="1.0" encoding="utf-8"?>
<p:tagLst xmlns:p="http://schemas.openxmlformats.org/presentationml/2006/main">
  <p:tag name="LINKSHAPELINE" val="true,372.489,102.1241,362.2036,190.286"/>
  <p:tag name="PA" val="v3.0.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109</Paragraphs>
  <Slides>21</Slides>
  <Notes>21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baseType="lpstr" size="37">
      <vt:lpstr>Arial</vt:lpstr>
      <vt:lpstr>Calibri Light</vt:lpstr>
      <vt:lpstr>Calibri</vt:lpstr>
      <vt:lpstr>Yu Gothic</vt:lpstr>
      <vt:lpstr>Open Sans Light</vt:lpstr>
      <vt:lpstr>Agency FB</vt:lpstr>
      <vt:lpstr>Bauhaus 93</vt:lpstr>
      <vt:lpstr>华文琥珀</vt:lpstr>
      <vt:lpstr>微软雅黑</vt:lpstr>
      <vt:lpstr>Freestyle Script</vt:lpstr>
      <vt:lpstr>Arial Narrow</vt:lpstr>
      <vt:lpstr>Microsoft JhengHei UI Light</vt:lpstr>
      <vt:lpstr>Chiller</vt:lpstr>
      <vt:lpstr>Gill Sans MT Condensed</vt:lpstr>
      <vt:lpstr>Microsoft YaHei UI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2021-08-22T12:00:55Z</dcterms:created>
  <cp:lastPrinted>2021-08-22T12:00:55Z</cp:lastPrinted>
  <dcterms:modified xsi:type="dcterms:W3CDTF">2021-08-22T05:51:09Z</dcterms:modified>
  <cp:revision>1</cp:revision>
</cp:coreProperties>
</file>