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"/>
  </p:notesMasterIdLst>
  <p:sldIdLst>
    <p:sldId id="257" r:id="rId4"/>
    <p:sldId id="258" r:id="rId5"/>
    <p:sldId id="272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71" r:id="rId15"/>
    <p:sldId id="268" r:id="rId16"/>
    <p:sldId id="274" r:id="rId17"/>
    <p:sldId id="26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209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703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  <p:guide pos="1209"/>
        <p:guide pos="710"/>
        <p:guide pos="703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tags/tag1.xml" Type="http://schemas.openxmlformats.org/officeDocument/2006/relationships/tags"/><Relationship Id="rId2" Target="slideMasters/slideMaster2.xml" Type="http://schemas.openxmlformats.org/officeDocument/2006/relationships/slideMaster"/><Relationship Id="rId20" Target="presProps.xml" Type="http://schemas.openxmlformats.org/officeDocument/2006/relationships/presProps"/><Relationship Id="rId21" Target="viewProps.xml" Type="http://schemas.openxmlformats.org/officeDocument/2006/relationships/viewProps"/><Relationship Id="rId22" Target="theme/theme1.xml" Type="http://schemas.openxmlformats.org/officeDocument/2006/relationships/theme"/><Relationship Id="rId23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84B4-558B-4F55-B2EF-BD4A413C6776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E053-FECB-44E4-A6FD-43F709C9D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491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677012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41265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35717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22ABA-E16D-4BC3-9035-4A1703C7A2E1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97610-629F-44E8-B821-1586B6775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72298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587324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7444616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6765951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38276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68424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005841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84715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057290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595573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15183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9396795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668757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146202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09896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420713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35769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532063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14192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290297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C7B7-2830-41B9-A6CB-7BF095ECCE20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C22F-42FA-4498-A329-C435A7123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571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604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2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0.emf" Type="http://schemas.openxmlformats.org/officeDocument/2006/relationships/image"/><Relationship Id="rId3" Target="../media/image1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6004560" y="3200400"/>
            <a:ext cx="182880" cy="4572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4228945" y="3490892"/>
            <a:ext cx="8093765" cy="522426"/>
          </a:xfrm>
        </p:spPr>
        <p:txBody>
          <a:bodyPr>
            <a:normAutofit/>
          </a:bodyPr>
          <a:lstStyle/>
          <a:p>
            <a:pPr algn="ctr" lvl="0" marR="0" rtl="0"/>
            <a:r>
              <a:rPr altLang="zh-CN" b="0" baseline="0" i="0" kern="100" lang="en-US" smtClean="0" strike="noStrike" u="none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—《魏斯曼演讲圣经--说的艺术》读书笔记—</a:t>
            </a:r>
          </a:p>
        </p:txBody>
      </p:sp>
      <p:sp>
        <p:nvSpPr>
          <p:cNvPr id="8" name="矩形 7"/>
          <p:cNvSpPr/>
          <p:nvPr/>
        </p:nvSpPr>
        <p:spPr>
          <a:xfrm>
            <a:off x="5143828" y="2396239"/>
            <a:ext cx="6278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2200" lang="zh-CN" spc="600" sz="5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五步打造精彩演讲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61060" y="1095926"/>
            <a:ext cx="3216074" cy="4666148"/>
            <a:chOff x="861060" y="738463"/>
            <a:chExt cx="3216074" cy="4666148"/>
          </a:xfrm>
        </p:grpSpPr>
        <p:pic>
          <p:nvPicPr>
            <p:cNvPr descr="http://img4.douban.com/lpic/s9039128.jpg" id="2050" name="Picture 2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933450" y="1076876"/>
              <a:ext cx="3000375" cy="402907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半闭框 9"/>
            <p:cNvSpPr/>
            <p:nvPr/>
          </p:nvSpPr>
          <p:spPr>
            <a:xfrm>
              <a:off x="861060" y="738463"/>
              <a:ext cx="182880" cy="457200"/>
            </a:xfrm>
            <a:prstGeom prst="halfFrame">
              <a:avLst>
                <a:gd fmla="val 19641" name="adj1"/>
                <a:gd fmla="val 24205" name="adj2"/>
              </a:avLst>
            </a:prstGeom>
            <a:solidFill>
              <a:schemeClr val="accent1"/>
            </a:solidFill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  <a:prstTxWarp prst="textNoShape">
                <a:avLst/>
              </a:prstTxWarp>
              <a:spAutoFit/>
            </a:bodyPr>
            <a:lstStyle/>
            <a:p>
              <a:pPr algn="ctr"/>
              <a:endParaRPr altLang="en-US" kern="100" lang="zh-CN" sz="24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半闭框 11"/>
            <p:cNvSpPr/>
            <p:nvPr/>
          </p:nvSpPr>
          <p:spPr>
            <a:xfrm flipH="1" flipV="1">
              <a:off x="3894254" y="4947411"/>
              <a:ext cx="182880" cy="457200"/>
            </a:xfrm>
            <a:prstGeom prst="halfFrame">
              <a:avLst>
                <a:gd fmla="val 19641" name="adj1"/>
                <a:gd fmla="val 24205" name="adj2"/>
              </a:avLst>
            </a:prstGeom>
            <a:solidFill>
              <a:schemeClr val="accent1"/>
            </a:solidFill>
          </p:spPr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  <a:prstTxWarp prst="textNoShape">
                <a:avLst/>
              </a:prstTxWarp>
              <a:spAutoFit/>
            </a:bodyPr>
            <a:lstStyle/>
            <a:p>
              <a:pPr algn="ctr"/>
              <a:endParaRPr altLang="en-US" kern="100" lang="zh-CN" sz="24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3" name="文本占位符 2"/>
          <p:cNvSpPr txBox="1"/>
          <p:nvPr/>
        </p:nvSpPr>
        <p:spPr>
          <a:xfrm>
            <a:off x="1064159" y="5700437"/>
            <a:ext cx="2738955" cy="49492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1" kern="100" lang="zh-CN" smtClean="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作者：杰瑞 魏斯曼     </a:t>
            </a:r>
          </a:p>
        </p:txBody>
      </p:sp>
      <p:sp>
        <p:nvSpPr>
          <p:cNvPr id="15" name="文本占位符 2"/>
          <p:cNvSpPr txBox="1"/>
          <p:nvPr/>
        </p:nvSpPr>
        <p:spPr>
          <a:xfrm>
            <a:off x="5143828" y="4097124"/>
            <a:ext cx="4973566" cy="42543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kern="100" lang="en-US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PPT by @小成大数</a:t>
            </a:r>
          </a:p>
        </p:txBody>
      </p:sp>
    </p:spTree>
    <p:extLst>
      <p:ext uri="{BB962C8B-B14F-4D97-AF65-F5344CB8AC3E}">
        <p14:creationId val="39840063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004559" y="1784125"/>
            <a:ext cx="182880" cy="457200"/>
          </a:xfrm>
          <a:prstGeom prst="rect">
            <a:avLst/>
          </a:prstGeom>
        </p:spPr>
        <p:txBody>
          <a:bodyPr anchor="ctr" rtlCol="0" wrap="non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19074" y="1975984"/>
            <a:ext cx="182880" cy="457200"/>
          </a:xfrm>
          <a:prstGeom prst="rect">
            <a:avLst/>
          </a:prstGeom>
          <a:solidFill>
            <a:srgbClr val="1C3F98"/>
          </a:solidFill>
        </p:spPr>
        <p:txBody>
          <a:bodyPr anchor="ctr" rtlCol="0" wrap="non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" name="文本占位符 2"/>
          <p:cNvSpPr txBox="1"/>
          <p:nvPr/>
        </p:nvSpPr>
        <p:spPr>
          <a:xfrm>
            <a:off x="3768045" y="2009262"/>
            <a:ext cx="4713967" cy="496660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kern="1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那么到底要选择哪一种结构？</a:t>
            </a: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6117097" y="2322074"/>
            <a:ext cx="14883" cy="117587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596478" y="4637587"/>
            <a:ext cx="1915886" cy="457200"/>
          </a:xfrm>
          <a:prstGeom prst="rect">
            <a:avLst/>
          </a:prstGeom>
          <a:solidFill>
            <a:srgbClr val="1C3F98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542847" y="3502405"/>
            <a:ext cx="11574" cy="98936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542847" y="3497944"/>
            <a:ext cx="7106304" cy="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692646" y="4609092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演讲者风格</a:t>
            </a:r>
          </a:p>
        </p:txBody>
      </p:sp>
      <p:sp>
        <p:nvSpPr>
          <p:cNvPr id="25" name="矩形 24"/>
          <p:cNvSpPr/>
          <p:nvPr/>
        </p:nvSpPr>
        <p:spPr>
          <a:xfrm>
            <a:off x="3965246" y="4637587"/>
            <a:ext cx="1915886" cy="457200"/>
          </a:xfrm>
          <a:prstGeom prst="rect">
            <a:avLst/>
          </a:prstGeom>
          <a:solidFill>
            <a:srgbClr val="1C3F98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4911615" y="3502405"/>
            <a:ext cx="0" cy="115200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334013" y="4637587"/>
            <a:ext cx="1915886" cy="457200"/>
          </a:xfrm>
          <a:prstGeom prst="rect">
            <a:avLst/>
          </a:prstGeom>
          <a:solidFill>
            <a:srgbClr val="1C3F98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280383" y="3502405"/>
            <a:ext cx="0" cy="115200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702783" y="4637587"/>
            <a:ext cx="1915886" cy="457200"/>
          </a:xfrm>
          <a:prstGeom prst="rect">
            <a:avLst/>
          </a:prstGeom>
          <a:solidFill>
            <a:srgbClr val="1C3F98"/>
          </a:solidFill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9649151" y="3502405"/>
            <a:ext cx="0" cy="1152000"/>
          </a:xfrm>
          <a:prstGeom prst="line">
            <a:avLst/>
          </a:prstGeom>
          <a:ln w="25400">
            <a:solidFill>
              <a:srgbClr val="1C3F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203729" y="4609092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内容本身</a:t>
            </a:r>
          </a:p>
        </p:txBody>
      </p:sp>
      <p:sp>
        <p:nvSpPr>
          <p:cNvPr id="32" name="矩形 31"/>
          <p:cNvSpPr/>
          <p:nvPr/>
        </p:nvSpPr>
        <p:spPr>
          <a:xfrm>
            <a:off x="6589017" y="4609092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既定议程</a:t>
            </a:r>
          </a:p>
        </p:txBody>
      </p:sp>
      <p:sp>
        <p:nvSpPr>
          <p:cNvPr id="33" name="矩形 32"/>
          <p:cNvSpPr/>
          <p:nvPr/>
        </p:nvSpPr>
        <p:spPr>
          <a:xfrm>
            <a:off x="8868135" y="4635355"/>
            <a:ext cx="1605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美感(直觉)</a:t>
            </a:r>
          </a:p>
        </p:txBody>
      </p:sp>
      <p:sp>
        <p:nvSpPr>
          <p:cNvPr id="36" name="等腰三角形 35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等腰三角形 36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平行四边形 38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50806060905020404" pitchFamily="18" typeface="Bernard MT Condensed"/>
              </a:rPr>
              <a:t>3</a:t>
            </a:r>
          </a:p>
        </p:txBody>
      </p:sp>
      <p:sp>
        <p:nvSpPr>
          <p:cNvPr id="41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合理选择叙述结构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911615" y="2860449"/>
            <a:ext cx="136434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这取决于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96477" y="5370286"/>
            <a:ext cx="217156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微软发布会重技术，苹果发布会重美感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953672" y="5370286"/>
            <a:ext cx="191588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如IPO路演演讲就适合机遇-手段型结构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310866" y="5370286"/>
            <a:ext cx="203484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会议要求你使用特定的结构，就按照那个来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702781" y="5349422"/>
            <a:ext cx="217139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latin charset="-122" pitchFamily="34" typeface="微软雅黑"/>
                <a:ea charset="-122" pitchFamily="34" typeface="微软雅黑"/>
              </a:rPr>
              <a:t>适合你的才是最好的，怎么舒服怎么来</a:t>
            </a:r>
          </a:p>
        </p:txBody>
      </p:sp>
    </p:spTree>
    <p:extLst>
      <p:ext uri="{BB962C8B-B14F-4D97-AF65-F5344CB8AC3E}">
        <p14:creationId val="197802933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4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kern="2200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90秒抓住听众</a:t>
            </a:r>
          </a:p>
        </p:txBody>
      </p:sp>
      <p:sp>
        <p:nvSpPr>
          <p:cNvPr id="14" name="右箭头 13"/>
          <p:cNvSpPr/>
          <p:nvPr/>
        </p:nvSpPr>
        <p:spPr>
          <a:xfrm>
            <a:off x="5464763" y="3178132"/>
            <a:ext cx="1404730" cy="597863"/>
          </a:xfrm>
          <a:prstGeom prst="rightArrow">
            <a:avLst>
              <a:gd fmla="val 67733" name="adj1"/>
              <a:gd fmla="val 50000" name="adj2"/>
            </a:avLst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5200803" y="3293478"/>
            <a:ext cx="174928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独特卖点</a:t>
            </a:r>
          </a:p>
        </p:txBody>
      </p:sp>
      <p:sp>
        <p:nvSpPr>
          <p:cNvPr id="16" name="矩形 15"/>
          <p:cNvSpPr/>
          <p:nvPr/>
        </p:nvSpPr>
        <p:spPr>
          <a:xfrm>
            <a:off x="2425147" y="2365828"/>
            <a:ext cx="7368210" cy="4261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2841910" y="3018967"/>
            <a:ext cx="6463812" cy="34216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5200804" y="2478343"/>
            <a:ext cx="17492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故事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08108" y="3246232"/>
            <a:ext cx="17492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开场白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393499" y="3246232"/>
            <a:ext cx="17492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终点</a:t>
            </a:r>
          </a:p>
        </p:txBody>
      </p:sp>
      <p:sp>
        <p:nvSpPr>
          <p:cNvPr id="22" name="矩形 21"/>
          <p:cNvSpPr/>
          <p:nvPr/>
        </p:nvSpPr>
        <p:spPr>
          <a:xfrm>
            <a:off x="6088700" y="4572799"/>
            <a:ext cx="3217022" cy="1030018"/>
          </a:xfrm>
          <a:prstGeom prst="rect">
            <a:avLst/>
          </a:prstGeom>
          <a:noFill/>
          <a:ln>
            <a:solidFill>
              <a:srgbClr val="4F7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3781738" y="4051455"/>
            <a:ext cx="4770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告诉他们接下来你想要干什么</a:t>
            </a:r>
          </a:p>
        </p:txBody>
      </p:sp>
      <p:sp>
        <p:nvSpPr>
          <p:cNvPr id="24" name="矩形 23"/>
          <p:cNvSpPr/>
          <p:nvPr/>
        </p:nvSpPr>
        <p:spPr>
          <a:xfrm>
            <a:off x="2842998" y="4572799"/>
            <a:ext cx="3245702" cy="1030018"/>
          </a:xfrm>
          <a:prstGeom prst="rect">
            <a:avLst/>
          </a:prstGeom>
          <a:noFill/>
          <a:ln>
            <a:solidFill>
              <a:srgbClr val="4F7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3781738" y="4822658"/>
            <a:ext cx="12213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latin charset="-122" pitchFamily="34" typeface="微软雅黑"/>
                <a:ea charset="-122" pitchFamily="34" typeface="微软雅黑"/>
              </a:rPr>
              <a:t>概述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21549" y="4822658"/>
            <a:ext cx="19513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叙述结构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781738" y="5715833"/>
            <a:ext cx="19513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告诉他们</a:t>
            </a:r>
          </a:p>
        </p:txBody>
      </p:sp>
      <p:sp>
        <p:nvSpPr>
          <p:cNvPr id="28" name="右箭头 27"/>
          <p:cNvSpPr/>
          <p:nvPr/>
        </p:nvSpPr>
        <p:spPr>
          <a:xfrm>
            <a:off x="5464763" y="5643720"/>
            <a:ext cx="1404730" cy="597863"/>
          </a:xfrm>
          <a:prstGeom prst="rightArrow">
            <a:avLst>
              <a:gd fmla="val 67733" name="adj1"/>
              <a:gd fmla="val 50000" name="adj2"/>
            </a:avLst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6393499" y="5711818"/>
            <a:ext cx="174928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终点</a:t>
            </a:r>
          </a:p>
        </p:txBody>
      </p:sp>
      <p:sp>
        <p:nvSpPr>
          <p:cNvPr id="19" name="矩形 18"/>
          <p:cNvSpPr/>
          <p:nvPr/>
        </p:nvSpPr>
        <p:spPr>
          <a:xfrm>
            <a:off x="2844086" y="3991776"/>
            <a:ext cx="6462724" cy="1611339"/>
          </a:xfrm>
          <a:prstGeom prst="rect">
            <a:avLst/>
          </a:prstGeom>
          <a:noFill/>
          <a:ln w="28575"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/>
          <p:cNvSpPr txBox="1"/>
          <p:nvPr/>
        </p:nvSpPr>
        <p:spPr>
          <a:xfrm>
            <a:off x="1019175" y="1524000"/>
            <a:ext cx="80232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在开始演讲的90秒内，我们需要将下列信息传达给听众</a:t>
            </a:r>
          </a:p>
        </p:txBody>
      </p:sp>
    </p:spTree>
    <p:extLst>
      <p:ext uri="{BB962C8B-B14F-4D97-AF65-F5344CB8AC3E}">
        <p14:creationId val="76764858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4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b="1" kern="2200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90秒抓住听众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val="3860834160"/>
              </p:ext>
            </p:extLst>
          </p:nvPr>
        </p:nvGraphicFramePr>
        <p:xfrm>
          <a:off x="1357642" y="2709197"/>
          <a:ext cx="9476716" cy="350164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412160"/>
                <a:gridCol w="3326198"/>
                <a:gridCol w="2065623"/>
                <a:gridCol w="2672735"/>
              </a:tblGrid>
              <a:tr h="875410"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提问式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0" lang="zh-CN" smtClean="0" sz="19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提一个问题来引导</a:t>
                      </a:r>
                      <a:endParaRPr altLang="en-US" b="0" lang="zh-CN" sz="19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回顾前瞻式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0" kern="1200" lang="zh-CN" smtClean="0" sz="19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向前展望或回首过去</a:t>
                      </a:r>
                      <a:endParaRPr altLang="en-US" b="0" lang="zh-CN" sz="19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875410"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/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引证式</a:t>
                      </a:r>
                      <a:endParaRPr altLang="en-US" b="1" baseline="0" i="0" kern="100" lang="zh-CN" strike="noStrike" sz="2600" u="none">
                        <a:solidFill>
                          <a:srgbClr val="1C3F98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900">
                          <a:latin charset="-122" pitchFamily="34" typeface="微软雅黑"/>
                          <a:ea charset="-122" pitchFamily="34" typeface="微软雅黑"/>
                        </a:rPr>
                        <a:t>从可靠的来源引用一段话</a:t>
                      </a:r>
                      <a:endParaRPr altLang="en-US" lang="zh-CN" sz="19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格言警句式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0" lang="zh-CN" smtClean="0" sz="19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大家熟悉的俗语开始</a:t>
                      </a:r>
                      <a:endParaRPr altLang="en-US" b="0" lang="zh-CN" sz="19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875410"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轶事型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lang="zh-CN" smtClean="0" sz="1900">
                          <a:latin charset="-122" pitchFamily="34" typeface="微软雅黑"/>
                          <a:ea charset="-122" pitchFamily="34" typeface="微软雅黑"/>
                        </a:rPr>
                        <a:t>说一个简短温暖的小故事</a:t>
                      </a:r>
                      <a:endParaRPr altLang="en-US" lang="zh-CN" sz="1900"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类比式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altLang="en-US" b="0" lang="zh-CN" smtClean="0" sz="1900">
                          <a:solidFill>
                            <a:schemeClr val="tx1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理清复杂、晦涩或模糊的主题</a:t>
                      </a:r>
                      <a:endParaRPr altLang="en-US" b="0" lang="zh-CN" sz="1900">
                        <a:solidFill>
                          <a:schemeClr val="tx1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875410">
                <a:tc>
                  <a:txBody>
                    <a:bodyPr vert="horz" wrap="square"/>
                    <a:lstStyle/>
                    <a:p>
                      <a:r>
                        <a:rPr altLang="en-US" b="1" baseline="0" i="0" kern="100" lang="zh-CN" smtClean="0" strike="noStrike" sz="26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陈述式</a:t>
                      </a:r>
                      <a:endParaRPr altLang="en-US" b="1" lang="zh-CN" sz="2600">
                        <a:solidFill>
                          <a:srgbClr val="1C3F98"/>
                        </a:solidFill>
                      </a:endParaRPr>
                    </a:p>
                  </a:txBody>
                  <a:tcPr anchor="ctr" marB="48665" marL="97331" marR="97331" marT="48665">
                    <a:lnL algn="ctr" cap="flat" cmpd="sng" w="28575">
                      <a:solidFill>
                        <a:srgbClr val="1C3F98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 vert="horz" wrap="square"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kern="1200" lang="zh-CN" smtClean="0" sz="1900">
                          <a:solidFill>
                            <a:schemeClr val="dk1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说出惊人的数据或摆出一段鲜为人知的事实</a:t>
                      </a:r>
                      <a:endParaRPr altLang="en-US" lang="zh-CN" smtClean="0" sz="1900"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48665" marL="97331" marR="97331" marT="48665">
                    <a:lnL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 sz="2400"/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b="0" lang="zh-CN" sz="1800">
                        <a:solidFill>
                          <a:schemeClr val="tx1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>
                    <a:lnL cmpd="sng" w="12700">
                      <a:noFill/>
                    </a:lnL>
                    <a:lnR cmpd="sng" w="12700">
                      <a:noFill/>
                    </a:lnR>
                    <a:lnT algn="ctr" cap="flat" cmpd="sng" w="12700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96238" y="1795193"/>
            <a:ext cx="707866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以下七种开场白可以助你精彩开场</a:t>
            </a:r>
          </a:p>
        </p:txBody>
      </p:sp>
    </p:spTree>
    <p:extLst>
      <p:ext uri="{BB962C8B-B14F-4D97-AF65-F5344CB8AC3E}">
        <p14:creationId val="322216125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4059520" y="5911314"/>
            <a:ext cx="9391650" cy="946686"/>
          </a:xfrm>
        </p:spPr>
        <p:txBody>
          <a:bodyPr/>
          <a:lstStyle/>
          <a:p>
            <a:pPr lvl="0" marR="0" rtl="0"/>
            <a:r>
              <a:rPr altLang="en-US" b="0" baseline="0" i="0" kern="100" lang="zh-CN" smtClean="0" strike="noStrike" u="none">
                <a:latin charset="-122" pitchFamily="34" typeface="微软雅黑"/>
                <a:ea charset="-122" pitchFamily="34" typeface="微软雅黑"/>
              </a:rPr>
              <a:t>间隔练习，不断纠正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5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练习、练习、练习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56110" y="2282757"/>
            <a:ext cx="5270537" cy="321431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44620" y="2592620"/>
            <a:ext cx="2773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kern="100" lang="zh-CN" spc="600" sz="28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请大声说出来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057900" y="2771213"/>
            <a:ext cx="342900" cy="181538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75267" y="2722809"/>
            <a:ext cx="660873" cy="411469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962650" y="2055265"/>
            <a:ext cx="635236" cy="838547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108745" y="3739020"/>
            <a:ext cx="489423" cy="102333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6094317" y="3889916"/>
            <a:ext cx="945591" cy="292586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070645" y="4026247"/>
            <a:ext cx="742950" cy="80886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 41"/>
          <p:cNvSpPr/>
          <p:nvPr/>
        </p:nvSpPr>
        <p:spPr>
          <a:xfrm rot="1098881">
            <a:off x="9150462" y="1723109"/>
            <a:ext cx="1655271" cy="488515"/>
          </a:xfrm>
          <a:custGeom>
            <a:gdLst>
              <a:gd fmla="*/ 3394 w 2054562" name="connsiteX0"/>
              <a:gd fmla="*/ 0 h 606357" name="connsiteY0"/>
              <a:gd fmla="*/ 2047213 w 2054562" name="connsiteX1"/>
              <a:gd fmla="*/ 0 h 606357" name="connsiteY1"/>
              <a:gd fmla="*/ 1960275 w 2054562" name="connsiteX2"/>
              <a:gd fmla="*/ 40125 h 606357" name="connsiteY2"/>
              <a:gd fmla="*/ 2054562 w 2054562" name="connsiteX3"/>
              <a:gd fmla="*/ 83642 h 606357" name="connsiteY3"/>
              <a:gd fmla="*/ 2054562 w 2054562" name="connsiteX4"/>
              <a:gd fmla="*/ 85428 h 606357" name="connsiteY4"/>
              <a:gd fmla="*/ 1960275 w 2054562" name="connsiteX5"/>
              <a:gd fmla="*/ 128945 h 606357" name="connsiteY5"/>
              <a:gd fmla="*/ 2054562 w 2054562" name="connsiteX6"/>
              <a:gd fmla="*/ 172462 h 606357" name="connsiteY6"/>
              <a:gd fmla="*/ 2054562 w 2054562" name="connsiteX7"/>
              <a:gd fmla="*/ 174248 h 606357" name="connsiteY7"/>
              <a:gd fmla="*/ 1960275 w 2054562" name="connsiteX8"/>
              <a:gd fmla="*/ 217765 h 606357" name="connsiteY8"/>
              <a:gd fmla="*/ 2054562 w 2054562" name="connsiteX9"/>
              <a:gd fmla="*/ 261282 h 606357" name="connsiteY9"/>
              <a:gd fmla="*/ 2054562 w 2054562" name="connsiteX10"/>
              <a:gd fmla="*/ 263068 h 606357" name="connsiteY10"/>
              <a:gd fmla="*/ 1960275 w 2054562" name="connsiteX11"/>
              <a:gd fmla="*/ 306585 h 606357" name="connsiteY11"/>
              <a:gd fmla="*/ 2054562 w 2054562" name="connsiteX12"/>
              <a:gd fmla="*/ 350102 h 606357" name="connsiteY12"/>
              <a:gd fmla="*/ 2054562 w 2054562" name="connsiteX13"/>
              <a:gd fmla="*/ 351888 h 606357" name="connsiteY13"/>
              <a:gd fmla="*/ 1960275 w 2054562" name="connsiteX14"/>
              <a:gd fmla="*/ 395405 h 606357" name="connsiteY14"/>
              <a:gd fmla="*/ 2054562 w 2054562" name="connsiteX15"/>
              <a:gd fmla="*/ 438922 h 606357" name="connsiteY15"/>
              <a:gd fmla="*/ 2054562 w 2054562" name="connsiteX16"/>
              <a:gd fmla="*/ 440708 h 606357" name="connsiteY16"/>
              <a:gd fmla="*/ 1960275 w 2054562" name="connsiteX17"/>
              <a:gd fmla="*/ 484225 h 606357" name="connsiteY17"/>
              <a:gd fmla="*/ 2054562 w 2054562" name="connsiteX18"/>
              <a:gd fmla="*/ 527742 h 606357" name="connsiteY18"/>
              <a:gd fmla="*/ 2054562 w 2054562" name="connsiteX19"/>
              <a:gd fmla="*/ 529528 h 606357" name="connsiteY19"/>
              <a:gd fmla="*/ 1960275 w 2054562" name="connsiteX20"/>
              <a:gd fmla="*/ 573045 h 606357" name="connsiteY20"/>
              <a:gd fmla="*/ 2032451 w 2054562" name="connsiteX21"/>
              <a:gd fmla="*/ 606357 h 606357" name="connsiteY21"/>
              <a:gd fmla="*/ 29937 w 2054562" name="connsiteX22"/>
              <a:gd fmla="*/ 606357 h 606357" name="connsiteY22"/>
              <a:gd fmla="*/ 96222 w 2054562" name="connsiteX23"/>
              <a:gd fmla="*/ 575764 h 606357" name="connsiteY23"/>
              <a:gd fmla="*/ 0 w 2054562" name="connsiteX24"/>
              <a:gd fmla="*/ 531354 h 606357" name="connsiteY24"/>
              <a:gd fmla="*/ 96222 w 2054562" name="connsiteX25"/>
              <a:gd fmla="*/ 486944 h 606357" name="connsiteY25"/>
              <a:gd fmla="*/ 0 w 2054562" name="connsiteX26"/>
              <a:gd fmla="*/ 442534 h 606357" name="connsiteY26"/>
              <a:gd fmla="*/ 96222 w 2054562" name="connsiteX27"/>
              <a:gd fmla="*/ 398124 h 606357" name="connsiteY27"/>
              <a:gd fmla="*/ 0 w 2054562" name="connsiteX28"/>
              <a:gd fmla="*/ 353714 h 606357" name="connsiteY28"/>
              <a:gd fmla="*/ 96222 w 2054562" name="connsiteX29"/>
              <a:gd fmla="*/ 309304 h 606357" name="connsiteY29"/>
              <a:gd fmla="*/ 0 w 2054562" name="connsiteX30"/>
              <a:gd fmla="*/ 264894 h 606357" name="connsiteY30"/>
              <a:gd fmla="*/ 96222 w 2054562" name="connsiteX31"/>
              <a:gd fmla="*/ 220484 h 606357" name="connsiteY31"/>
              <a:gd fmla="*/ 0 w 2054562" name="connsiteX32"/>
              <a:gd fmla="*/ 176074 h 606357" name="connsiteY32"/>
              <a:gd fmla="*/ 96222 w 2054562" name="connsiteX33"/>
              <a:gd fmla="*/ 131664 h 606357" name="connsiteY33"/>
              <a:gd fmla="*/ 0 w 2054562" name="connsiteX34"/>
              <a:gd fmla="*/ 87254 h 606357" name="connsiteY34"/>
              <a:gd fmla="*/ 96222 w 2054562" name="connsiteX35"/>
              <a:gd fmla="*/ 42844 h 606357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357" w="2054562">
                <a:moveTo>
                  <a:pt x="3394" y="0"/>
                </a:moveTo>
                <a:lnTo>
                  <a:pt x="2047213" y="0"/>
                </a:lnTo>
                <a:lnTo>
                  <a:pt x="1960275" y="40125"/>
                </a:lnTo>
                <a:lnTo>
                  <a:pt x="2054562" y="83642"/>
                </a:lnTo>
                <a:lnTo>
                  <a:pt x="2054562" y="85428"/>
                </a:lnTo>
                <a:lnTo>
                  <a:pt x="1960275" y="128945"/>
                </a:lnTo>
                <a:lnTo>
                  <a:pt x="2054562" y="172462"/>
                </a:lnTo>
                <a:lnTo>
                  <a:pt x="2054562" y="174248"/>
                </a:lnTo>
                <a:lnTo>
                  <a:pt x="1960275" y="217765"/>
                </a:lnTo>
                <a:lnTo>
                  <a:pt x="2054562" y="261282"/>
                </a:lnTo>
                <a:lnTo>
                  <a:pt x="2054562" y="263068"/>
                </a:lnTo>
                <a:lnTo>
                  <a:pt x="1960275" y="306585"/>
                </a:lnTo>
                <a:lnTo>
                  <a:pt x="2054562" y="350102"/>
                </a:lnTo>
                <a:lnTo>
                  <a:pt x="2054562" y="351888"/>
                </a:lnTo>
                <a:lnTo>
                  <a:pt x="1960275" y="395405"/>
                </a:lnTo>
                <a:lnTo>
                  <a:pt x="2054562" y="438922"/>
                </a:lnTo>
                <a:lnTo>
                  <a:pt x="2054562" y="440708"/>
                </a:lnTo>
                <a:lnTo>
                  <a:pt x="1960275" y="484225"/>
                </a:lnTo>
                <a:lnTo>
                  <a:pt x="2054562" y="527742"/>
                </a:lnTo>
                <a:lnTo>
                  <a:pt x="2054562" y="529528"/>
                </a:lnTo>
                <a:lnTo>
                  <a:pt x="1960275" y="573045"/>
                </a:lnTo>
                <a:lnTo>
                  <a:pt x="2032451" y="606357"/>
                </a:lnTo>
                <a:lnTo>
                  <a:pt x="29937" y="606357"/>
                </a:lnTo>
                <a:lnTo>
                  <a:pt x="96222" y="575764"/>
                </a:lnTo>
                <a:lnTo>
                  <a:pt x="0" y="531354"/>
                </a:lnTo>
                <a:lnTo>
                  <a:pt x="96222" y="486944"/>
                </a:lnTo>
                <a:lnTo>
                  <a:pt x="0" y="442534"/>
                </a:lnTo>
                <a:lnTo>
                  <a:pt x="96222" y="398124"/>
                </a:lnTo>
                <a:lnTo>
                  <a:pt x="0" y="353714"/>
                </a:lnTo>
                <a:lnTo>
                  <a:pt x="96222" y="309304"/>
                </a:lnTo>
                <a:lnTo>
                  <a:pt x="0" y="264894"/>
                </a:lnTo>
                <a:lnTo>
                  <a:pt x="96222" y="220484"/>
                </a:lnTo>
                <a:lnTo>
                  <a:pt x="0" y="176074"/>
                </a:lnTo>
                <a:lnTo>
                  <a:pt x="96222" y="131664"/>
                </a:lnTo>
                <a:lnTo>
                  <a:pt x="0" y="87254"/>
                </a:lnTo>
                <a:lnTo>
                  <a:pt x="96222" y="42844"/>
                </a:lnTo>
                <a:close/>
              </a:path>
            </a:pathLst>
          </a:custGeom>
          <a:solidFill>
            <a:srgbClr val="E2EFA9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kern="100" lang="en-US" smtClean="0" sz="2800">
                <a:latin charset="-122" panose="02010600040101010101" pitchFamily="2" typeface="华文细黑"/>
                <a:ea charset="-122" panose="02010600040101010101" pitchFamily="2" typeface="华文细黑"/>
                <a:cs charset="0" panose="02020603050405020304" pitchFamily="18" typeface="Times New Roman"/>
              </a:rPr>
              <a:t>Tip1</a:t>
            </a:r>
          </a:p>
        </p:txBody>
      </p:sp>
    </p:spTree>
    <p:extLst>
      <p:ext uri="{BB962C8B-B14F-4D97-AF65-F5344CB8AC3E}">
        <p14:creationId val="117403288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4301595" y="2149274"/>
            <a:ext cx="3750980" cy="510945"/>
          </a:xfrm>
        </p:spPr>
        <p:txBody>
          <a:bodyPr>
            <a:normAutofit/>
          </a:bodyPr>
          <a:lstStyle/>
          <a:p>
            <a:pPr lvl="0" marR="0" rtl="0"/>
            <a:r>
              <a:rPr altLang="en-US" b="1" baseline="0" i="0" kern="100" lang="zh-CN" smtClean="0" strike="noStrike" sz="2800" u="none">
                <a:solidFill>
                  <a:schemeClr val="accent1"/>
                </a:solidFill>
                <a:latin charset="-122" pitchFamily="34" typeface="微软雅黑"/>
                <a:ea charset="-122" pitchFamily="34" typeface="微软雅黑"/>
              </a:rPr>
              <a:t>间隔练习，不断纠正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5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练习、练习、练习</a:t>
            </a:r>
          </a:p>
        </p:txBody>
      </p:sp>
      <p:sp>
        <p:nvSpPr>
          <p:cNvPr id="42" name="任意多边形 41"/>
          <p:cNvSpPr/>
          <p:nvPr/>
        </p:nvSpPr>
        <p:spPr>
          <a:xfrm rot="1098881">
            <a:off x="9150462" y="1723109"/>
            <a:ext cx="1655271" cy="488515"/>
          </a:xfrm>
          <a:custGeom>
            <a:gdLst>
              <a:gd fmla="*/ 3394 w 2054562" name="connsiteX0"/>
              <a:gd fmla="*/ 0 h 606357" name="connsiteY0"/>
              <a:gd fmla="*/ 2047213 w 2054562" name="connsiteX1"/>
              <a:gd fmla="*/ 0 h 606357" name="connsiteY1"/>
              <a:gd fmla="*/ 1960275 w 2054562" name="connsiteX2"/>
              <a:gd fmla="*/ 40125 h 606357" name="connsiteY2"/>
              <a:gd fmla="*/ 2054562 w 2054562" name="connsiteX3"/>
              <a:gd fmla="*/ 83642 h 606357" name="connsiteY3"/>
              <a:gd fmla="*/ 2054562 w 2054562" name="connsiteX4"/>
              <a:gd fmla="*/ 85428 h 606357" name="connsiteY4"/>
              <a:gd fmla="*/ 1960275 w 2054562" name="connsiteX5"/>
              <a:gd fmla="*/ 128945 h 606357" name="connsiteY5"/>
              <a:gd fmla="*/ 2054562 w 2054562" name="connsiteX6"/>
              <a:gd fmla="*/ 172462 h 606357" name="connsiteY6"/>
              <a:gd fmla="*/ 2054562 w 2054562" name="connsiteX7"/>
              <a:gd fmla="*/ 174248 h 606357" name="connsiteY7"/>
              <a:gd fmla="*/ 1960275 w 2054562" name="connsiteX8"/>
              <a:gd fmla="*/ 217765 h 606357" name="connsiteY8"/>
              <a:gd fmla="*/ 2054562 w 2054562" name="connsiteX9"/>
              <a:gd fmla="*/ 261282 h 606357" name="connsiteY9"/>
              <a:gd fmla="*/ 2054562 w 2054562" name="connsiteX10"/>
              <a:gd fmla="*/ 263068 h 606357" name="connsiteY10"/>
              <a:gd fmla="*/ 1960275 w 2054562" name="connsiteX11"/>
              <a:gd fmla="*/ 306585 h 606357" name="connsiteY11"/>
              <a:gd fmla="*/ 2054562 w 2054562" name="connsiteX12"/>
              <a:gd fmla="*/ 350102 h 606357" name="connsiteY12"/>
              <a:gd fmla="*/ 2054562 w 2054562" name="connsiteX13"/>
              <a:gd fmla="*/ 351888 h 606357" name="connsiteY13"/>
              <a:gd fmla="*/ 1960275 w 2054562" name="connsiteX14"/>
              <a:gd fmla="*/ 395405 h 606357" name="connsiteY14"/>
              <a:gd fmla="*/ 2054562 w 2054562" name="connsiteX15"/>
              <a:gd fmla="*/ 438922 h 606357" name="connsiteY15"/>
              <a:gd fmla="*/ 2054562 w 2054562" name="connsiteX16"/>
              <a:gd fmla="*/ 440708 h 606357" name="connsiteY16"/>
              <a:gd fmla="*/ 1960275 w 2054562" name="connsiteX17"/>
              <a:gd fmla="*/ 484225 h 606357" name="connsiteY17"/>
              <a:gd fmla="*/ 2054562 w 2054562" name="connsiteX18"/>
              <a:gd fmla="*/ 527742 h 606357" name="connsiteY18"/>
              <a:gd fmla="*/ 2054562 w 2054562" name="connsiteX19"/>
              <a:gd fmla="*/ 529528 h 606357" name="connsiteY19"/>
              <a:gd fmla="*/ 1960275 w 2054562" name="connsiteX20"/>
              <a:gd fmla="*/ 573045 h 606357" name="connsiteY20"/>
              <a:gd fmla="*/ 2032451 w 2054562" name="connsiteX21"/>
              <a:gd fmla="*/ 606357 h 606357" name="connsiteY21"/>
              <a:gd fmla="*/ 29937 w 2054562" name="connsiteX22"/>
              <a:gd fmla="*/ 606357 h 606357" name="connsiteY22"/>
              <a:gd fmla="*/ 96222 w 2054562" name="connsiteX23"/>
              <a:gd fmla="*/ 575764 h 606357" name="connsiteY23"/>
              <a:gd fmla="*/ 0 w 2054562" name="connsiteX24"/>
              <a:gd fmla="*/ 531354 h 606357" name="connsiteY24"/>
              <a:gd fmla="*/ 96222 w 2054562" name="connsiteX25"/>
              <a:gd fmla="*/ 486944 h 606357" name="connsiteY25"/>
              <a:gd fmla="*/ 0 w 2054562" name="connsiteX26"/>
              <a:gd fmla="*/ 442534 h 606357" name="connsiteY26"/>
              <a:gd fmla="*/ 96222 w 2054562" name="connsiteX27"/>
              <a:gd fmla="*/ 398124 h 606357" name="connsiteY27"/>
              <a:gd fmla="*/ 0 w 2054562" name="connsiteX28"/>
              <a:gd fmla="*/ 353714 h 606357" name="connsiteY28"/>
              <a:gd fmla="*/ 96222 w 2054562" name="connsiteX29"/>
              <a:gd fmla="*/ 309304 h 606357" name="connsiteY29"/>
              <a:gd fmla="*/ 0 w 2054562" name="connsiteX30"/>
              <a:gd fmla="*/ 264894 h 606357" name="connsiteY30"/>
              <a:gd fmla="*/ 96222 w 2054562" name="connsiteX31"/>
              <a:gd fmla="*/ 220484 h 606357" name="connsiteY31"/>
              <a:gd fmla="*/ 0 w 2054562" name="connsiteX32"/>
              <a:gd fmla="*/ 176074 h 606357" name="connsiteY32"/>
              <a:gd fmla="*/ 96222 w 2054562" name="connsiteX33"/>
              <a:gd fmla="*/ 131664 h 606357" name="connsiteY33"/>
              <a:gd fmla="*/ 0 w 2054562" name="connsiteX34"/>
              <a:gd fmla="*/ 87254 h 606357" name="connsiteY34"/>
              <a:gd fmla="*/ 96222 w 2054562" name="connsiteX35"/>
              <a:gd fmla="*/ 42844 h 606357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357" w="2054562">
                <a:moveTo>
                  <a:pt x="3394" y="0"/>
                </a:moveTo>
                <a:lnTo>
                  <a:pt x="2047213" y="0"/>
                </a:lnTo>
                <a:lnTo>
                  <a:pt x="1960275" y="40125"/>
                </a:lnTo>
                <a:lnTo>
                  <a:pt x="2054562" y="83642"/>
                </a:lnTo>
                <a:lnTo>
                  <a:pt x="2054562" y="85428"/>
                </a:lnTo>
                <a:lnTo>
                  <a:pt x="1960275" y="128945"/>
                </a:lnTo>
                <a:lnTo>
                  <a:pt x="2054562" y="172462"/>
                </a:lnTo>
                <a:lnTo>
                  <a:pt x="2054562" y="174248"/>
                </a:lnTo>
                <a:lnTo>
                  <a:pt x="1960275" y="217765"/>
                </a:lnTo>
                <a:lnTo>
                  <a:pt x="2054562" y="261282"/>
                </a:lnTo>
                <a:lnTo>
                  <a:pt x="2054562" y="263068"/>
                </a:lnTo>
                <a:lnTo>
                  <a:pt x="1960275" y="306585"/>
                </a:lnTo>
                <a:lnTo>
                  <a:pt x="2054562" y="350102"/>
                </a:lnTo>
                <a:lnTo>
                  <a:pt x="2054562" y="351888"/>
                </a:lnTo>
                <a:lnTo>
                  <a:pt x="1960275" y="395405"/>
                </a:lnTo>
                <a:lnTo>
                  <a:pt x="2054562" y="438922"/>
                </a:lnTo>
                <a:lnTo>
                  <a:pt x="2054562" y="440708"/>
                </a:lnTo>
                <a:lnTo>
                  <a:pt x="1960275" y="484225"/>
                </a:lnTo>
                <a:lnTo>
                  <a:pt x="2054562" y="527742"/>
                </a:lnTo>
                <a:lnTo>
                  <a:pt x="2054562" y="529528"/>
                </a:lnTo>
                <a:lnTo>
                  <a:pt x="1960275" y="573045"/>
                </a:lnTo>
                <a:lnTo>
                  <a:pt x="2032451" y="606357"/>
                </a:lnTo>
                <a:lnTo>
                  <a:pt x="29937" y="606357"/>
                </a:lnTo>
                <a:lnTo>
                  <a:pt x="96222" y="575764"/>
                </a:lnTo>
                <a:lnTo>
                  <a:pt x="0" y="531354"/>
                </a:lnTo>
                <a:lnTo>
                  <a:pt x="96222" y="486944"/>
                </a:lnTo>
                <a:lnTo>
                  <a:pt x="0" y="442534"/>
                </a:lnTo>
                <a:lnTo>
                  <a:pt x="96222" y="398124"/>
                </a:lnTo>
                <a:lnTo>
                  <a:pt x="0" y="353714"/>
                </a:lnTo>
                <a:lnTo>
                  <a:pt x="96222" y="309304"/>
                </a:lnTo>
                <a:lnTo>
                  <a:pt x="0" y="264894"/>
                </a:lnTo>
                <a:lnTo>
                  <a:pt x="96222" y="220484"/>
                </a:lnTo>
                <a:lnTo>
                  <a:pt x="0" y="176074"/>
                </a:lnTo>
                <a:lnTo>
                  <a:pt x="96222" y="131664"/>
                </a:lnTo>
                <a:lnTo>
                  <a:pt x="0" y="87254"/>
                </a:lnTo>
                <a:lnTo>
                  <a:pt x="96222" y="42844"/>
                </a:lnTo>
                <a:close/>
              </a:path>
            </a:pathLst>
          </a:custGeom>
          <a:solidFill>
            <a:srgbClr val="E2EFA9"/>
          </a:solidFill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r>
              <a:rPr altLang="zh-CN" kern="100" lang="en-US" smtClean="0" sz="2800">
                <a:latin charset="-122" panose="02010600040101010101" pitchFamily="2" typeface="华文细黑"/>
                <a:ea charset="-122" panose="02010600040101010101" pitchFamily="2" typeface="华文细黑"/>
                <a:cs charset="0" panose="02020603050405020304" pitchFamily="18" typeface="Times New Roman"/>
              </a:rPr>
              <a:t>Tip2</a:t>
            </a:r>
          </a:p>
        </p:txBody>
      </p:sp>
      <p:sp>
        <p:nvSpPr>
          <p:cNvPr id="58" name="椭圆 57"/>
          <p:cNvSpPr/>
          <p:nvPr/>
        </p:nvSpPr>
        <p:spPr>
          <a:xfrm>
            <a:off x="4080049" y="5023931"/>
            <a:ext cx="182880" cy="457200"/>
          </a:xfrm>
          <a:prstGeom prst="ellipse">
            <a:avLst/>
          </a:prstGeom>
        </p:spPr>
        <p:txBody>
          <a:bodyPr anchor="ctr" rtlCol="0" wrap="non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029179" y="3227566"/>
            <a:ext cx="8116567" cy="1315092"/>
            <a:chOff x="2029179" y="2692344"/>
            <a:chExt cx="8116567" cy="1315092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4512134" y="3397519"/>
              <a:ext cx="0" cy="6070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928573" y="3598506"/>
              <a:ext cx="552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1h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445760" y="3607326"/>
              <a:ext cx="552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2h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92679" y="3561347"/>
              <a:ext cx="552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000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1h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2225566" y="3397519"/>
              <a:ext cx="0" cy="6070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3116763" y="3580647"/>
              <a:ext cx="55245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000">
                  <a:solidFill>
                    <a:schemeClr val="bg1">
                      <a:lumMod val="6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3h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046254" y="3397519"/>
              <a:ext cx="7235627" cy="0"/>
            </a:xfrm>
            <a:prstGeom prst="line">
              <a:avLst/>
            </a:prstGeom>
            <a:ln w="50800">
              <a:solidFill>
                <a:srgbClr val="1C3F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9345161" y="3357330"/>
              <a:ext cx="800585" cy="102284"/>
              <a:chOff x="7223933" y="4001686"/>
              <a:chExt cx="626004" cy="7997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7232216" y="3903568"/>
                <a:ext cx="56554" cy="357499"/>
              </a:xfrm>
              <a:prstGeom prst="ellipse">
                <a:avLst/>
              </a:prstGeom>
              <a:solidFill>
                <a:srgbClr val="1C3F98"/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341421" y="3903568"/>
                <a:ext cx="56554" cy="357499"/>
              </a:xfrm>
              <a:prstGeom prst="ellipse">
                <a:avLst/>
              </a:prstGeom>
              <a:solidFill>
                <a:srgbClr val="1C3F98">
                  <a:alpha val="90000"/>
                </a:srgbClr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450624" y="3903568"/>
                <a:ext cx="56554" cy="357499"/>
              </a:xfrm>
              <a:prstGeom prst="ellipse">
                <a:avLst/>
              </a:prstGeom>
              <a:solidFill>
                <a:srgbClr val="1C3F98">
                  <a:alpha val="80000"/>
                </a:srgbClr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559830" y="3903568"/>
                <a:ext cx="56554" cy="357499"/>
              </a:xfrm>
              <a:prstGeom prst="ellipse">
                <a:avLst/>
              </a:prstGeom>
              <a:solidFill>
                <a:srgbClr val="1C3F98">
                  <a:alpha val="60000"/>
                </a:srgbClr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7669037" y="3903568"/>
                <a:ext cx="56554" cy="357499"/>
              </a:xfrm>
              <a:prstGeom prst="ellipse">
                <a:avLst/>
              </a:prstGeom>
              <a:solidFill>
                <a:srgbClr val="1C3F98">
                  <a:alpha val="40000"/>
                </a:srgbClr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778241" y="3903568"/>
                <a:ext cx="56554" cy="357499"/>
              </a:xfrm>
              <a:prstGeom prst="ellipse">
                <a:avLst/>
              </a:prstGeom>
              <a:solidFill>
                <a:srgbClr val="1C3F98">
                  <a:alpha val="20000"/>
                </a:srgbClr>
              </a:solidFill>
            </p:spPr>
            <p:txBody>
              <a:bodyPr anchor="ctr" rtlCol="0" wrap="square">
                <a:spAutoFit/>
              </a:bodyPr>
              <a:lstStyle/>
              <a:p>
                <a:pPr algn="ctr"/>
                <a:endParaRPr altLang="en-US" kern="100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62" name="Freeform 5"/>
            <p:cNvSpPr>
              <a:spLocks noEditPoints="1"/>
            </p:cNvSpPr>
            <p:nvPr/>
          </p:nvSpPr>
          <p:spPr bwMode="auto">
            <a:xfrm flipH="1">
              <a:off x="2029179" y="2692344"/>
              <a:ext cx="621400" cy="792474"/>
            </a:xfrm>
            <a:custGeom>
              <a:gdLst>
                <a:gd fmla="*/ 238 w 892" name="T0"/>
                <a:gd fmla="*/ 427 h 1138" name="T1"/>
                <a:gd fmla="*/ 399 w 892" name="T2"/>
                <a:gd fmla="*/ 525 h 1138" name="T3"/>
                <a:gd fmla="*/ 503 w 892" name="T4"/>
                <a:gd fmla="*/ 834 h 1138" name="T5"/>
                <a:gd fmla="*/ 265 w 892" name="T6"/>
                <a:gd fmla="*/ 878 h 1138" name="T7"/>
                <a:gd fmla="*/ 438 w 892" name="T8"/>
                <a:gd fmla="*/ 921 h 1138" name="T9"/>
                <a:gd fmla="*/ 397 w 892" name="T10"/>
                <a:gd fmla="*/ 855 h 1138" name="T11"/>
                <a:gd fmla="*/ 578 w 892" name="T12"/>
                <a:gd fmla="*/ 930 h 1138" name="T13"/>
                <a:gd fmla="*/ 551 w 892" name="T14"/>
                <a:gd fmla="*/ 839 h 1138" name="T15"/>
                <a:gd fmla="*/ 536 w 892" name="T16"/>
                <a:gd fmla="*/ 613 h 1138" name="T17"/>
                <a:gd fmla="*/ 827 w 892" name="T18"/>
                <a:gd fmla="*/ 737 h 1138" name="T19"/>
                <a:gd fmla="*/ 701 w 892" name="T20"/>
                <a:gd fmla="*/ 841 h 1138" name="T21"/>
                <a:gd fmla="*/ 786 w 892" name="T22"/>
                <a:gd fmla="*/ 975 h 1138" name="T23"/>
                <a:gd fmla="*/ 525 w 892" name="T24"/>
                <a:gd fmla="*/ 1108 h 1138" name="T25"/>
                <a:gd fmla="*/ 813 w 892" name="T26"/>
                <a:gd fmla="*/ 1027 h 1138" name="T27"/>
                <a:gd fmla="*/ 691 w 892" name="T28"/>
                <a:gd fmla="*/ 887 h 1138" name="T29"/>
                <a:gd fmla="*/ 847 w 892" name="T30"/>
                <a:gd fmla="*/ 719 h 1138" name="T31"/>
                <a:gd fmla="*/ 535 w 892" name="T32"/>
                <a:gd fmla="*/ 347 h 1138" name="T33"/>
                <a:gd fmla="*/ 120 w 892" name="T34"/>
                <a:gd fmla="*/ 37 h 1138" name="T35"/>
                <a:gd fmla="*/ 529 w 892" name="T36"/>
                <a:gd fmla="*/ 862 h 1138" name="T37"/>
                <a:gd fmla="*/ 583 w 892" name="T38"/>
                <a:gd fmla="*/ 903 h 1138" name="T39"/>
                <a:gd fmla="*/ 51 w 892" name="T40"/>
                <a:gd fmla="*/ 144 h 1138" name="T41"/>
                <a:gd fmla="*/ 42 w 892" name="T42"/>
                <a:gd fmla="*/ 171 h 1138" name="T43"/>
                <a:gd fmla="*/ 74 w 892" name="T44"/>
                <a:gd fmla="*/ 250 h 1138" name="T45"/>
                <a:gd fmla="*/ 64 w 892" name="T46"/>
                <a:gd fmla="*/ 315 h 1138" name="T47"/>
                <a:gd fmla="*/ 131 w 892" name="T48"/>
                <a:gd fmla="*/ 309 h 1138" name="T49"/>
                <a:gd fmla="*/ 163 w 892" name="T50"/>
                <a:gd fmla="*/ 353 h 1138" name="T51"/>
                <a:gd fmla="*/ 74 w 892" name="T52"/>
                <a:gd fmla="*/ 106 h 1138" name="T53"/>
                <a:gd fmla="*/ 87 w 892" name="T54"/>
                <a:gd fmla="*/ 209 h 1138" name="T55"/>
                <a:gd fmla="*/ 155 w 892" name="T56"/>
                <a:gd fmla="*/ 138 h 1138" name="T57"/>
                <a:gd fmla="*/ 181 w 892" name="T58"/>
                <a:gd fmla="*/ 85 h 1138" name="T59"/>
                <a:gd fmla="*/ 198 w 892" name="T60"/>
                <a:gd fmla="*/ 40 h 1138" name="T61"/>
                <a:gd fmla="*/ 207 w 892" name="T62"/>
                <a:gd fmla="*/ 89 h 1138" name="T63"/>
                <a:gd fmla="*/ 220 w 892" name="T64"/>
                <a:gd fmla="*/ 197 h 1138" name="T65"/>
                <a:gd fmla="*/ 175 w 892" name="T66"/>
                <a:gd fmla="*/ 155 h 1138" name="T67"/>
                <a:gd fmla="*/ 306 w 892" name="T68"/>
                <a:gd fmla="*/ 134 h 1138" name="T69"/>
                <a:gd fmla="*/ 238 w 892" name="T70"/>
                <a:gd fmla="*/ 216 h 1138" name="T71"/>
                <a:gd fmla="*/ 118 w 892" name="T72"/>
                <a:gd fmla="*/ 286 h 1138" name="T73"/>
                <a:gd fmla="*/ 156 w 892" name="T74"/>
                <a:gd fmla="*/ 182 h 1138" name="T75"/>
                <a:gd fmla="*/ 273 w 892" name="T76"/>
                <a:gd fmla="*/ 43 h 1138" name="T77"/>
                <a:gd fmla="*/ 217 w 892" name="T78"/>
                <a:gd fmla="*/ 64 h 1138" name="T79"/>
                <a:gd fmla="*/ 328 w 892" name="T80"/>
                <a:gd fmla="*/ 74 h 1138" name="T81"/>
                <a:gd fmla="*/ 315 w 892" name="T82"/>
                <a:gd fmla="*/ 108 h 1138" name="T83"/>
                <a:gd fmla="*/ 314 w 892" name="T84"/>
                <a:gd fmla="*/ 64 h 1138" name="T85"/>
                <a:gd fmla="*/ 534 w 892" name="T86"/>
                <a:gd fmla="*/ 580 h 1138" name="T87"/>
                <a:gd fmla="*/ 605 w 892" name="T88"/>
                <a:gd fmla="*/ 526 h 1138" name="T89"/>
                <a:gd fmla="*/ 534 w 892" name="T90"/>
                <a:gd fmla="*/ 581 h 1138" name="T91"/>
                <a:gd fmla="*/ 650 w 892" name="T92"/>
                <a:gd fmla="*/ 491 h 1138" name="T93"/>
                <a:gd fmla="*/ 813 w 892" name="T94"/>
                <a:gd fmla="*/ 659 h 1138" name="T95"/>
                <a:gd fmla="*/ 563 w 892" name="T96"/>
                <a:gd fmla="*/ 600 h 1138" name="T97"/>
                <a:gd fmla="*/ 417 w 892" name="T98"/>
                <a:gd fmla="*/ 249 h 1138" name="T99"/>
                <a:gd fmla="*/ 509 w 892" name="T100"/>
                <a:gd fmla="*/ 565 h 1138" name="T101"/>
                <a:gd fmla="*/ 363 w 892" name="T102"/>
                <a:gd fmla="*/ 109 h 1138" name="T103"/>
                <a:gd fmla="*/ 231 w 892" name="T104"/>
                <a:gd fmla="*/ 402 h 1138" name="T105"/>
                <a:gd fmla="*/ 109 w 892" name="T106"/>
                <a:gd fmla="*/ 321 h 1138" name="T107"/>
                <a:gd fmla="*/ 78 w 892" name="T108"/>
                <a:gd fmla="*/ 337 h 11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8" w="892">
                  <a:moveTo>
                    <a:pt x="17" y="254"/>
                  </a:moveTo>
                  <a:cubicBezTo>
                    <a:pt x="37" y="359"/>
                    <a:pt x="121" y="449"/>
                    <a:pt x="233" y="428"/>
                  </a:cubicBezTo>
                  <a:cubicBezTo>
                    <a:pt x="235" y="428"/>
                    <a:pt x="236" y="428"/>
                    <a:pt x="238" y="427"/>
                  </a:cubicBezTo>
                  <a:cubicBezTo>
                    <a:pt x="238" y="427"/>
                    <a:pt x="238" y="427"/>
                    <a:pt x="239" y="427"/>
                  </a:cubicBezTo>
                  <a:cubicBezTo>
                    <a:pt x="239" y="427"/>
                    <a:pt x="239" y="427"/>
                    <a:pt x="239" y="427"/>
                  </a:cubicBezTo>
                  <a:cubicBezTo>
                    <a:pt x="293" y="459"/>
                    <a:pt x="346" y="492"/>
                    <a:pt x="399" y="525"/>
                  </a:cubicBezTo>
                  <a:cubicBezTo>
                    <a:pt x="437" y="549"/>
                    <a:pt x="475" y="574"/>
                    <a:pt x="512" y="598"/>
                  </a:cubicBezTo>
                  <a:cubicBezTo>
                    <a:pt x="506" y="646"/>
                    <a:pt x="505" y="695"/>
                    <a:pt x="504" y="743"/>
                  </a:cubicBezTo>
                  <a:cubicBezTo>
                    <a:pt x="503" y="774"/>
                    <a:pt x="503" y="804"/>
                    <a:pt x="503" y="834"/>
                  </a:cubicBezTo>
                  <a:cubicBezTo>
                    <a:pt x="476" y="832"/>
                    <a:pt x="450" y="830"/>
                    <a:pt x="423" y="830"/>
                  </a:cubicBezTo>
                  <a:cubicBezTo>
                    <a:pt x="386" y="829"/>
                    <a:pt x="346" y="828"/>
                    <a:pt x="309" y="835"/>
                  </a:cubicBezTo>
                  <a:cubicBezTo>
                    <a:pt x="284" y="839"/>
                    <a:pt x="264" y="849"/>
                    <a:pt x="265" y="878"/>
                  </a:cubicBezTo>
                  <a:cubicBezTo>
                    <a:pt x="267" y="913"/>
                    <a:pt x="310" y="931"/>
                    <a:pt x="339" y="939"/>
                  </a:cubicBezTo>
                  <a:cubicBezTo>
                    <a:pt x="371" y="948"/>
                    <a:pt x="412" y="956"/>
                    <a:pt x="445" y="946"/>
                  </a:cubicBezTo>
                  <a:cubicBezTo>
                    <a:pt x="461" y="941"/>
                    <a:pt x="454" y="916"/>
                    <a:pt x="438" y="921"/>
                  </a:cubicBezTo>
                  <a:cubicBezTo>
                    <a:pt x="408" y="930"/>
                    <a:pt x="366" y="921"/>
                    <a:pt x="336" y="911"/>
                  </a:cubicBezTo>
                  <a:cubicBezTo>
                    <a:pt x="324" y="907"/>
                    <a:pt x="265" y="874"/>
                    <a:pt x="301" y="863"/>
                  </a:cubicBezTo>
                  <a:cubicBezTo>
                    <a:pt x="331" y="854"/>
                    <a:pt x="365" y="855"/>
                    <a:pt x="397" y="855"/>
                  </a:cubicBezTo>
                  <a:cubicBezTo>
                    <a:pt x="432" y="855"/>
                    <a:pt x="468" y="857"/>
                    <a:pt x="503" y="860"/>
                  </a:cubicBezTo>
                  <a:cubicBezTo>
                    <a:pt x="503" y="871"/>
                    <a:pt x="504" y="882"/>
                    <a:pt x="507" y="892"/>
                  </a:cubicBezTo>
                  <a:cubicBezTo>
                    <a:pt x="515" y="927"/>
                    <a:pt x="545" y="936"/>
                    <a:pt x="578" y="930"/>
                  </a:cubicBezTo>
                  <a:cubicBezTo>
                    <a:pt x="597" y="927"/>
                    <a:pt x="632" y="921"/>
                    <a:pt x="642" y="901"/>
                  </a:cubicBezTo>
                  <a:cubicBezTo>
                    <a:pt x="650" y="883"/>
                    <a:pt x="643" y="867"/>
                    <a:pt x="627" y="857"/>
                  </a:cubicBezTo>
                  <a:cubicBezTo>
                    <a:pt x="605" y="843"/>
                    <a:pt x="576" y="842"/>
                    <a:pt x="551" y="839"/>
                  </a:cubicBezTo>
                  <a:cubicBezTo>
                    <a:pt x="544" y="838"/>
                    <a:pt x="536" y="837"/>
                    <a:pt x="529" y="837"/>
                  </a:cubicBezTo>
                  <a:cubicBezTo>
                    <a:pt x="529" y="809"/>
                    <a:pt x="529" y="781"/>
                    <a:pt x="529" y="753"/>
                  </a:cubicBezTo>
                  <a:cubicBezTo>
                    <a:pt x="530" y="707"/>
                    <a:pt x="531" y="660"/>
                    <a:pt x="536" y="613"/>
                  </a:cubicBezTo>
                  <a:cubicBezTo>
                    <a:pt x="568" y="634"/>
                    <a:pt x="600" y="654"/>
                    <a:pt x="632" y="673"/>
                  </a:cubicBezTo>
                  <a:cubicBezTo>
                    <a:pt x="661" y="691"/>
                    <a:pt x="690" y="709"/>
                    <a:pt x="721" y="723"/>
                  </a:cubicBezTo>
                  <a:cubicBezTo>
                    <a:pt x="751" y="736"/>
                    <a:pt x="794" y="752"/>
                    <a:pt x="827" y="737"/>
                  </a:cubicBezTo>
                  <a:cubicBezTo>
                    <a:pt x="849" y="751"/>
                    <a:pt x="869" y="777"/>
                    <a:pt x="844" y="800"/>
                  </a:cubicBezTo>
                  <a:cubicBezTo>
                    <a:pt x="831" y="813"/>
                    <a:pt x="814" y="818"/>
                    <a:pt x="796" y="821"/>
                  </a:cubicBezTo>
                  <a:cubicBezTo>
                    <a:pt x="765" y="826"/>
                    <a:pt x="729" y="825"/>
                    <a:pt x="701" y="841"/>
                  </a:cubicBezTo>
                  <a:cubicBezTo>
                    <a:pt x="682" y="852"/>
                    <a:pt x="659" y="875"/>
                    <a:pt x="665" y="899"/>
                  </a:cubicBezTo>
                  <a:cubicBezTo>
                    <a:pt x="671" y="920"/>
                    <a:pt x="690" y="933"/>
                    <a:pt x="708" y="941"/>
                  </a:cubicBezTo>
                  <a:cubicBezTo>
                    <a:pt x="733" y="954"/>
                    <a:pt x="761" y="962"/>
                    <a:pt x="786" y="975"/>
                  </a:cubicBezTo>
                  <a:cubicBezTo>
                    <a:pt x="792" y="978"/>
                    <a:pt x="811" y="985"/>
                    <a:pt x="809" y="995"/>
                  </a:cubicBezTo>
                  <a:cubicBezTo>
                    <a:pt x="808" y="1006"/>
                    <a:pt x="783" y="1014"/>
                    <a:pt x="774" y="1017"/>
                  </a:cubicBezTo>
                  <a:cubicBezTo>
                    <a:pt x="691" y="1045"/>
                    <a:pt x="605" y="1070"/>
                    <a:pt x="525" y="1108"/>
                  </a:cubicBezTo>
                  <a:cubicBezTo>
                    <a:pt x="510" y="1115"/>
                    <a:pt x="523" y="1138"/>
                    <a:pt x="538" y="1130"/>
                  </a:cubicBezTo>
                  <a:cubicBezTo>
                    <a:pt x="596" y="1103"/>
                    <a:pt x="657" y="1085"/>
                    <a:pt x="717" y="1063"/>
                  </a:cubicBezTo>
                  <a:cubicBezTo>
                    <a:pt x="748" y="1051"/>
                    <a:pt x="786" y="1046"/>
                    <a:pt x="813" y="1027"/>
                  </a:cubicBezTo>
                  <a:cubicBezTo>
                    <a:pt x="833" y="1013"/>
                    <a:pt x="845" y="987"/>
                    <a:pt x="823" y="968"/>
                  </a:cubicBezTo>
                  <a:cubicBezTo>
                    <a:pt x="803" y="951"/>
                    <a:pt x="777" y="943"/>
                    <a:pt x="753" y="933"/>
                  </a:cubicBezTo>
                  <a:cubicBezTo>
                    <a:pt x="739" y="928"/>
                    <a:pt x="683" y="910"/>
                    <a:pt x="691" y="887"/>
                  </a:cubicBezTo>
                  <a:cubicBezTo>
                    <a:pt x="705" y="850"/>
                    <a:pt x="761" y="851"/>
                    <a:pt x="793" y="847"/>
                  </a:cubicBezTo>
                  <a:cubicBezTo>
                    <a:pt x="827" y="843"/>
                    <a:pt x="858" y="832"/>
                    <a:pt x="875" y="800"/>
                  </a:cubicBezTo>
                  <a:cubicBezTo>
                    <a:pt x="892" y="768"/>
                    <a:pt x="873" y="738"/>
                    <a:pt x="847" y="719"/>
                  </a:cubicBezTo>
                  <a:cubicBezTo>
                    <a:pt x="863" y="693"/>
                    <a:pt x="843" y="655"/>
                    <a:pt x="826" y="634"/>
                  </a:cubicBezTo>
                  <a:cubicBezTo>
                    <a:pt x="782" y="575"/>
                    <a:pt x="724" y="525"/>
                    <a:pt x="670" y="474"/>
                  </a:cubicBezTo>
                  <a:cubicBezTo>
                    <a:pt x="625" y="432"/>
                    <a:pt x="580" y="390"/>
                    <a:pt x="535" y="347"/>
                  </a:cubicBezTo>
                  <a:cubicBezTo>
                    <a:pt x="495" y="307"/>
                    <a:pt x="463" y="261"/>
                    <a:pt x="426" y="219"/>
                  </a:cubicBezTo>
                  <a:cubicBezTo>
                    <a:pt x="435" y="147"/>
                    <a:pt x="374" y="67"/>
                    <a:pt x="315" y="34"/>
                  </a:cubicBezTo>
                  <a:cubicBezTo>
                    <a:pt x="256" y="0"/>
                    <a:pt x="180" y="8"/>
                    <a:pt x="120" y="37"/>
                  </a:cubicBezTo>
                  <a:cubicBezTo>
                    <a:pt x="37" y="78"/>
                    <a:pt x="0" y="164"/>
                    <a:pt x="17" y="254"/>
                  </a:cubicBezTo>
                  <a:close/>
                  <a:moveTo>
                    <a:pt x="536" y="898"/>
                  </a:moveTo>
                  <a:cubicBezTo>
                    <a:pt x="530" y="888"/>
                    <a:pt x="529" y="875"/>
                    <a:pt x="529" y="862"/>
                  </a:cubicBezTo>
                  <a:cubicBezTo>
                    <a:pt x="553" y="864"/>
                    <a:pt x="577" y="867"/>
                    <a:pt x="600" y="872"/>
                  </a:cubicBezTo>
                  <a:cubicBezTo>
                    <a:pt x="608" y="874"/>
                    <a:pt x="610" y="874"/>
                    <a:pt x="617" y="882"/>
                  </a:cubicBezTo>
                  <a:cubicBezTo>
                    <a:pt x="627" y="894"/>
                    <a:pt x="590" y="902"/>
                    <a:pt x="583" y="903"/>
                  </a:cubicBezTo>
                  <a:cubicBezTo>
                    <a:pt x="572" y="905"/>
                    <a:pt x="544" y="912"/>
                    <a:pt x="536" y="898"/>
                  </a:cubicBezTo>
                  <a:close/>
                  <a:moveTo>
                    <a:pt x="42" y="171"/>
                  </a:moveTo>
                  <a:cubicBezTo>
                    <a:pt x="44" y="161"/>
                    <a:pt x="47" y="152"/>
                    <a:pt x="51" y="144"/>
                  </a:cubicBezTo>
                  <a:cubicBezTo>
                    <a:pt x="53" y="172"/>
                    <a:pt x="57" y="198"/>
                    <a:pt x="65" y="225"/>
                  </a:cubicBezTo>
                  <a:cubicBezTo>
                    <a:pt x="57" y="231"/>
                    <a:pt x="48" y="236"/>
                    <a:pt x="40" y="241"/>
                  </a:cubicBezTo>
                  <a:cubicBezTo>
                    <a:pt x="37" y="217"/>
                    <a:pt x="37" y="193"/>
                    <a:pt x="42" y="171"/>
                  </a:cubicBezTo>
                  <a:close/>
                  <a:moveTo>
                    <a:pt x="45" y="267"/>
                  </a:moveTo>
                  <a:cubicBezTo>
                    <a:pt x="47" y="267"/>
                    <a:pt x="48" y="266"/>
                    <a:pt x="50" y="265"/>
                  </a:cubicBezTo>
                  <a:cubicBezTo>
                    <a:pt x="58" y="261"/>
                    <a:pt x="66" y="256"/>
                    <a:pt x="74" y="250"/>
                  </a:cubicBezTo>
                  <a:cubicBezTo>
                    <a:pt x="75" y="252"/>
                    <a:pt x="75" y="253"/>
                    <a:pt x="76" y="254"/>
                  </a:cubicBezTo>
                  <a:cubicBezTo>
                    <a:pt x="82" y="270"/>
                    <a:pt x="89" y="285"/>
                    <a:pt x="96" y="299"/>
                  </a:cubicBezTo>
                  <a:cubicBezTo>
                    <a:pt x="86" y="304"/>
                    <a:pt x="75" y="310"/>
                    <a:pt x="64" y="315"/>
                  </a:cubicBezTo>
                  <a:cubicBezTo>
                    <a:pt x="56" y="300"/>
                    <a:pt x="50" y="284"/>
                    <a:pt x="45" y="267"/>
                  </a:cubicBezTo>
                  <a:close/>
                  <a:moveTo>
                    <a:pt x="161" y="349"/>
                  </a:moveTo>
                  <a:cubicBezTo>
                    <a:pt x="149" y="336"/>
                    <a:pt x="140" y="322"/>
                    <a:pt x="131" y="309"/>
                  </a:cubicBezTo>
                  <a:cubicBezTo>
                    <a:pt x="163" y="290"/>
                    <a:pt x="194" y="267"/>
                    <a:pt x="219" y="240"/>
                  </a:cubicBezTo>
                  <a:cubicBezTo>
                    <a:pt x="262" y="281"/>
                    <a:pt x="262" y="281"/>
                    <a:pt x="262" y="281"/>
                  </a:cubicBezTo>
                  <a:cubicBezTo>
                    <a:pt x="232" y="310"/>
                    <a:pt x="198" y="335"/>
                    <a:pt x="163" y="353"/>
                  </a:cubicBezTo>
                  <a:cubicBezTo>
                    <a:pt x="163" y="352"/>
                    <a:pt x="162" y="350"/>
                    <a:pt x="161" y="349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22" y="181"/>
                    <a:pt x="105" y="196"/>
                    <a:pt x="87" y="209"/>
                  </a:cubicBezTo>
                  <a:cubicBezTo>
                    <a:pt x="78" y="176"/>
                    <a:pt x="76" y="143"/>
                    <a:pt x="74" y="107"/>
                  </a:cubicBezTo>
                  <a:close/>
                  <a:moveTo>
                    <a:pt x="181" y="85"/>
                  </a:moveTo>
                  <a:cubicBezTo>
                    <a:pt x="173" y="104"/>
                    <a:pt x="165" y="122"/>
                    <a:pt x="155" y="13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17" y="88"/>
                    <a:pt x="133" y="85"/>
                    <a:pt x="148" y="84"/>
                  </a:cubicBezTo>
                  <a:cubicBezTo>
                    <a:pt x="159" y="84"/>
                    <a:pt x="170" y="84"/>
                    <a:pt x="181" y="85"/>
                  </a:cubicBezTo>
                  <a:close/>
                  <a:moveTo>
                    <a:pt x="156" y="58"/>
                  </a:moveTo>
                  <a:cubicBezTo>
                    <a:pt x="148" y="59"/>
                    <a:pt x="140" y="59"/>
                    <a:pt x="132" y="60"/>
                  </a:cubicBezTo>
                  <a:cubicBezTo>
                    <a:pt x="153" y="50"/>
                    <a:pt x="175" y="44"/>
                    <a:pt x="198" y="40"/>
                  </a:cubicBezTo>
                  <a:cubicBezTo>
                    <a:pt x="196" y="47"/>
                    <a:pt x="193" y="53"/>
                    <a:pt x="191" y="60"/>
                  </a:cubicBezTo>
                  <a:cubicBezTo>
                    <a:pt x="179" y="58"/>
                    <a:pt x="167" y="58"/>
                    <a:pt x="156" y="58"/>
                  </a:cubicBezTo>
                  <a:close/>
                  <a:moveTo>
                    <a:pt x="207" y="89"/>
                  </a:moveTo>
                  <a:cubicBezTo>
                    <a:pt x="222" y="92"/>
                    <a:pt x="237" y="96"/>
                    <a:pt x="252" y="103"/>
                  </a:cubicBezTo>
                  <a:cubicBezTo>
                    <a:pt x="255" y="104"/>
                    <a:pt x="258" y="105"/>
                    <a:pt x="261" y="107"/>
                  </a:cubicBezTo>
                  <a:cubicBezTo>
                    <a:pt x="252" y="139"/>
                    <a:pt x="239" y="171"/>
                    <a:pt x="220" y="197"/>
                  </a:cubicBezTo>
                  <a:cubicBezTo>
                    <a:pt x="220" y="197"/>
                    <a:pt x="219" y="198"/>
                    <a:pt x="219" y="199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6"/>
                    <a:pt x="175" y="155"/>
                    <a:pt x="175" y="155"/>
                  </a:cubicBezTo>
                  <a:cubicBezTo>
                    <a:pt x="187" y="134"/>
                    <a:pt x="198" y="112"/>
                    <a:pt x="207" y="89"/>
                  </a:cubicBezTo>
                  <a:close/>
                  <a:moveTo>
                    <a:pt x="284" y="118"/>
                  </a:moveTo>
                  <a:cubicBezTo>
                    <a:pt x="292" y="123"/>
                    <a:pt x="299" y="128"/>
                    <a:pt x="306" y="134"/>
                  </a:cubicBezTo>
                  <a:cubicBezTo>
                    <a:pt x="315" y="143"/>
                    <a:pt x="324" y="153"/>
                    <a:pt x="334" y="162"/>
                  </a:cubicBezTo>
                  <a:cubicBezTo>
                    <a:pt x="326" y="196"/>
                    <a:pt x="307" y="229"/>
                    <a:pt x="283" y="258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41" y="212"/>
                    <a:pt x="244" y="208"/>
                    <a:pt x="247" y="204"/>
                  </a:cubicBezTo>
                  <a:cubicBezTo>
                    <a:pt x="263" y="177"/>
                    <a:pt x="275" y="148"/>
                    <a:pt x="284" y="118"/>
                  </a:cubicBezTo>
                  <a:close/>
                  <a:moveTo>
                    <a:pt x="118" y="286"/>
                  </a:moveTo>
                  <a:cubicBezTo>
                    <a:pt x="110" y="270"/>
                    <a:pt x="103" y="253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18" y="220"/>
                    <a:pt x="139" y="202"/>
                    <a:pt x="156" y="182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76" y="247"/>
                    <a:pt x="148" y="268"/>
                    <a:pt x="118" y="286"/>
                  </a:cubicBezTo>
                  <a:close/>
                  <a:moveTo>
                    <a:pt x="273" y="43"/>
                  </a:moveTo>
                  <a:cubicBezTo>
                    <a:pt x="271" y="56"/>
                    <a:pt x="269" y="68"/>
                    <a:pt x="267" y="81"/>
                  </a:cubicBezTo>
                  <a:cubicBezTo>
                    <a:pt x="262" y="79"/>
                    <a:pt x="258" y="77"/>
                    <a:pt x="253" y="75"/>
                  </a:cubicBezTo>
                  <a:cubicBezTo>
                    <a:pt x="241" y="71"/>
                    <a:pt x="229" y="67"/>
                    <a:pt x="217" y="64"/>
                  </a:cubicBezTo>
                  <a:cubicBezTo>
                    <a:pt x="220" y="55"/>
                    <a:pt x="223" y="47"/>
                    <a:pt x="226" y="38"/>
                  </a:cubicBezTo>
                  <a:cubicBezTo>
                    <a:pt x="243" y="38"/>
                    <a:pt x="258" y="39"/>
                    <a:pt x="273" y="43"/>
                  </a:cubicBezTo>
                  <a:close/>
                  <a:moveTo>
                    <a:pt x="328" y="74"/>
                  </a:moveTo>
                  <a:cubicBezTo>
                    <a:pt x="328" y="74"/>
                    <a:pt x="328" y="74"/>
                    <a:pt x="328" y="74"/>
                  </a:cubicBezTo>
                  <a:cubicBezTo>
                    <a:pt x="335" y="92"/>
                    <a:pt x="338" y="111"/>
                    <a:pt x="338" y="129"/>
                  </a:cubicBezTo>
                  <a:cubicBezTo>
                    <a:pt x="330" y="122"/>
                    <a:pt x="323" y="114"/>
                    <a:pt x="315" y="108"/>
                  </a:cubicBezTo>
                  <a:cubicBezTo>
                    <a:pt x="308" y="102"/>
                    <a:pt x="299" y="97"/>
                    <a:pt x="291" y="92"/>
                  </a:cubicBezTo>
                  <a:cubicBezTo>
                    <a:pt x="293" y="79"/>
                    <a:pt x="296" y="66"/>
                    <a:pt x="297" y="53"/>
                  </a:cubicBezTo>
                  <a:cubicBezTo>
                    <a:pt x="303" y="56"/>
                    <a:pt x="309" y="60"/>
                    <a:pt x="314" y="64"/>
                  </a:cubicBezTo>
                  <a:cubicBezTo>
                    <a:pt x="319" y="67"/>
                    <a:pt x="323" y="70"/>
                    <a:pt x="328" y="74"/>
                  </a:cubicBezTo>
                  <a:close/>
                  <a:moveTo>
                    <a:pt x="534" y="581"/>
                  </a:moveTo>
                  <a:cubicBezTo>
                    <a:pt x="534" y="580"/>
                    <a:pt x="534" y="580"/>
                    <a:pt x="534" y="580"/>
                  </a:cubicBezTo>
                  <a:cubicBezTo>
                    <a:pt x="535" y="522"/>
                    <a:pt x="566" y="485"/>
                    <a:pt x="607" y="450"/>
                  </a:cubicBezTo>
                  <a:cubicBezTo>
                    <a:pt x="615" y="457"/>
                    <a:pt x="623" y="465"/>
                    <a:pt x="630" y="472"/>
                  </a:cubicBezTo>
                  <a:cubicBezTo>
                    <a:pt x="622" y="490"/>
                    <a:pt x="615" y="509"/>
                    <a:pt x="605" y="526"/>
                  </a:cubicBezTo>
                  <a:cubicBezTo>
                    <a:pt x="589" y="553"/>
                    <a:pt x="567" y="570"/>
                    <a:pt x="539" y="583"/>
                  </a:cubicBezTo>
                  <a:cubicBezTo>
                    <a:pt x="539" y="583"/>
                    <a:pt x="538" y="583"/>
                    <a:pt x="538" y="583"/>
                  </a:cubicBezTo>
                  <a:cubicBezTo>
                    <a:pt x="537" y="583"/>
                    <a:pt x="535" y="582"/>
                    <a:pt x="534" y="581"/>
                  </a:cubicBezTo>
                  <a:close/>
                  <a:moveTo>
                    <a:pt x="563" y="600"/>
                  </a:moveTo>
                  <a:cubicBezTo>
                    <a:pt x="588" y="587"/>
                    <a:pt x="610" y="568"/>
                    <a:pt x="624" y="544"/>
                  </a:cubicBezTo>
                  <a:cubicBezTo>
                    <a:pt x="635" y="527"/>
                    <a:pt x="642" y="509"/>
                    <a:pt x="650" y="491"/>
                  </a:cubicBezTo>
                  <a:cubicBezTo>
                    <a:pt x="651" y="491"/>
                    <a:pt x="651" y="492"/>
                    <a:pt x="652" y="493"/>
                  </a:cubicBezTo>
                  <a:cubicBezTo>
                    <a:pt x="681" y="520"/>
                    <a:pt x="710" y="547"/>
                    <a:pt x="738" y="575"/>
                  </a:cubicBezTo>
                  <a:cubicBezTo>
                    <a:pt x="764" y="601"/>
                    <a:pt x="793" y="627"/>
                    <a:pt x="813" y="659"/>
                  </a:cubicBezTo>
                  <a:cubicBezTo>
                    <a:pt x="820" y="672"/>
                    <a:pt x="839" y="703"/>
                    <a:pt x="818" y="713"/>
                  </a:cubicBezTo>
                  <a:cubicBezTo>
                    <a:pt x="799" y="721"/>
                    <a:pt x="774" y="715"/>
                    <a:pt x="756" y="709"/>
                  </a:cubicBezTo>
                  <a:cubicBezTo>
                    <a:pt x="688" y="685"/>
                    <a:pt x="624" y="639"/>
                    <a:pt x="563" y="600"/>
                  </a:cubicBezTo>
                  <a:close/>
                  <a:moveTo>
                    <a:pt x="266" y="413"/>
                  </a:moveTo>
                  <a:cubicBezTo>
                    <a:pt x="324" y="380"/>
                    <a:pt x="369" y="320"/>
                    <a:pt x="406" y="269"/>
                  </a:cubicBezTo>
                  <a:cubicBezTo>
                    <a:pt x="411" y="262"/>
                    <a:pt x="414" y="256"/>
                    <a:pt x="417" y="249"/>
                  </a:cubicBezTo>
                  <a:cubicBezTo>
                    <a:pt x="451" y="288"/>
                    <a:pt x="480" y="329"/>
                    <a:pt x="517" y="365"/>
                  </a:cubicBezTo>
                  <a:cubicBezTo>
                    <a:pt x="540" y="388"/>
                    <a:pt x="564" y="410"/>
                    <a:pt x="588" y="432"/>
                  </a:cubicBezTo>
                  <a:cubicBezTo>
                    <a:pt x="545" y="469"/>
                    <a:pt x="515" y="509"/>
                    <a:pt x="509" y="565"/>
                  </a:cubicBezTo>
                  <a:cubicBezTo>
                    <a:pt x="429" y="514"/>
                    <a:pt x="348" y="463"/>
                    <a:pt x="266" y="413"/>
                  </a:cubicBezTo>
                  <a:close/>
                  <a:moveTo>
                    <a:pt x="142" y="392"/>
                  </a:moveTo>
                  <a:cubicBezTo>
                    <a:pt x="250" y="345"/>
                    <a:pt x="377" y="232"/>
                    <a:pt x="363" y="109"/>
                  </a:cubicBezTo>
                  <a:cubicBezTo>
                    <a:pt x="388" y="141"/>
                    <a:pt x="403" y="180"/>
                    <a:pt x="398" y="221"/>
                  </a:cubicBezTo>
                  <a:cubicBezTo>
                    <a:pt x="394" y="254"/>
                    <a:pt x="365" y="281"/>
                    <a:pt x="345" y="305"/>
                  </a:cubicBezTo>
                  <a:cubicBezTo>
                    <a:pt x="314" y="342"/>
                    <a:pt x="277" y="385"/>
                    <a:pt x="231" y="402"/>
                  </a:cubicBezTo>
                  <a:cubicBezTo>
                    <a:pt x="198" y="409"/>
                    <a:pt x="168" y="405"/>
                    <a:pt x="142" y="392"/>
                  </a:cubicBezTo>
                  <a:close/>
                  <a:moveTo>
                    <a:pt x="78" y="337"/>
                  </a:moveTo>
                  <a:cubicBezTo>
                    <a:pt x="88" y="332"/>
                    <a:pt x="99" y="327"/>
                    <a:pt x="109" y="321"/>
                  </a:cubicBezTo>
                  <a:cubicBezTo>
                    <a:pt x="118" y="336"/>
                    <a:pt x="128" y="350"/>
                    <a:pt x="140" y="365"/>
                  </a:cubicBezTo>
                  <a:cubicBezTo>
                    <a:pt x="132" y="369"/>
                    <a:pt x="123" y="372"/>
                    <a:pt x="114" y="375"/>
                  </a:cubicBezTo>
                  <a:cubicBezTo>
                    <a:pt x="101" y="365"/>
                    <a:pt x="88" y="352"/>
                    <a:pt x="78" y="337"/>
                  </a:cubicBezTo>
                  <a:close/>
                </a:path>
              </a:pathLst>
            </a:custGeom>
            <a:solidFill>
              <a:srgbClr val="1C3F98"/>
            </a:solidFill>
            <a:ln w="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5"/>
            <p:cNvSpPr>
              <a:spLocks noEditPoints="1"/>
            </p:cNvSpPr>
            <p:nvPr/>
          </p:nvSpPr>
          <p:spPr bwMode="auto">
            <a:xfrm flipH="1">
              <a:off x="4248801" y="2692344"/>
              <a:ext cx="621400" cy="792474"/>
            </a:xfrm>
            <a:custGeom>
              <a:gdLst>
                <a:gd fmla="*/ 238 w 892" name="T0"/>
                <a:gd fmla="*/ 427 h 1138" name="T1"/>
                <a:gd fmla="*/ 399 w 892" name="T2"/>
                <a:gd fmla="*/ 525 h 1138" name="T3"/>
                <a:gd fmla="*/ 503 w 892" name="T4"/>
                <a:gd fmla="*/ 834 h 1138" name="T5"/>
                <a:gd fmla="*/ 265 w 892" name="T6"/>
                <a:gd fmla="*/ 878 h 1138" name="T7"/>
                <a:gd fmla="*/ 438 w 892" name="T8"/>
                <a:gd fmla="*/ 921 h 1138" name="T9"/>
                <a:gd fmla="*/ 397 w 892" name="T10"/>
                <a:gd fmla="*/ 855 h 1138" name="T11"/>
                <a:gd fmla="*/ 578 w 892" name="T12"/>
                <a:gd fmla="*/ 930 h 1138" name="T13"/>
                <a:gd fmla="*/ 551 w 892" name="T14"/>
                <a:gd fmla="*/ 839 h 1138" name="T15"/>
                <a:gd fmla="*/ 536 w 892" name="T16"/>
                <a:gd fmla="*/ 613 h 1138" name="T17"/>
                <a:gd fmla="*/ 827 w 892" name="T18"/>
                <a:gd fmla="*/ 737 h 1138" name="T19"/>
                <a:gd fmla="*/ 701 w 892" name="T20"/>
                <a:gd fmla="*/ 841 h 1138" name="T21"/>
                <a:gd fmla="*/ 786 w 892" name="T22"/>
                <a:gd fmla="*/ 975 h 1138" name="T23"/>
                <a:gd fmla="*/ 525 w 892" name="T24"/>
                <a:gd fmla="*/ 1108 h 1138" name="T25"/>
                <a:gd fmla="*/ 813 w 892" name="T26"/>
                <a:gd fmla="*/ 1027 h 1138" name="T27"/>
                <a:gd fmla="*/ 691 w 892" name="T28"/>
                <a:gd fmla="*/ 887 h 1138" name="T29"/>
                <a:gd fmla="*/ 847 w 892" name="T30"/>
                <a:gd fmla="*/ 719 h 1138" name="T31"/>
                <a:gd fmla="*/ 535 w 892" name="T32"/>
                <a:gd fmla="*/ 347 h 1138" name="T33"/>
                <a:gd fmla="*/ 120 w 892" name="T34"/>
                <a:gd fmla="*/ 37 h 1138" name="T35"/>
                <a:gd fmla="*/ 529 w 892" name="T36"/>
                <a:gd fmla="*/ 862 h 1138" name="T37"/>
                <a:gd fmla="*/ 583 w 892" name="T38"/>
                <a:gd fmla="*/ 903 h 1138" name="T39"/>
                <a:gd fmla="*/ 51 w 892" name="T40"/>
                <a:gd fmla="*/ 144 h 1138" name="T41"/>
                <a:gd fmla="*/ 42 w 892" name="T42"/>
                <a:gd fmla="*/ 171 h 1138" name="T43"/>
                <a:gd fmla="*/ 74 w 892" name="T44"/>
                <a:gd fmla="*/ 250 h 1138" name="T45"/>
                <a:gd fmla="*/ 64 w 892" name="T46"/>
                <a:gd fmla="*/ 315 h 1138" name="T47"/>
                <a:gd fmla="*/ 131 w 892" name="T48"/>
                <a:gd fmla="*/ 309 h 1138" name="T49"/>
                <a:gd fmla="*/ 163 w 892" name="T50"/>
                <a:gd fmla="*/ 353 h 1138" name="T51"/>
                <a:gd fmla="*/ 74 w 892" name="T52"/>
                <a:gd fmla="*/ 106 h 1138" name="T53"/>
                <a:gd fmla="*/ 87 w 892" name="T54"/>
                <a:gd fmla="*/ 209 h 1138" name="T55"/>
                <a:gd fmla="*/ 155 w 892" name="T56"/>
                <a:gd fmla="*/ 138 h 1138" name="T57"/>
                <a:gd fmla="*/ 181 w 892" name="T58"/>
                <a:gd fmla="*/ 85 h 1138" name="T59"/>
                <a:gd fmla="*/ 198 w 892" name="T60"/>
                <a:gd fmla="*/ 40 h 1138" name="T61"/>
                <a:gd fmla="*/ 207 w 892" name="T62"/>
                <a:gd fmla="*/ 89 h 1138" name="T63"/>
                <a:gd fmla="*/ 220 w 892" name="T64"/>
                <a:gd fmla="*/ 197 h 1138" name="T65"/>
                <a:gd fmla="*/ 175 w 892" name="T66"/>
                <a:gd fmla="*/ 155 h 1138" name="T67"/>
                <a:gd fmla="*/ 306 w 892" name="T68"/>
                <a:gd fmla="*/ 134 h 1138" name="T69"/>
                <a:gd fmla="*/ 238 w 892" name="T70"/>
                <a:gd fmla="*/ 216 h 1138" name="T71"/>
                <a:gd fmla="*/ 118 w 892" name="T72"/>
                <a:gd fmla="*/ 286 h 1138" name="T73"/>
                <a:gd fmla="*/ 156 w 892" name="T74"/>
                <a:gd fmla="*/ 182 h 1138" name="T75"/>
                <a:gd fmla="*/ 273 w 892" name="T76"/>
                <a:gd fmla="*/ 43 h 1138" name="T77"/>
                <a:gd fmla="*/ 217 w 892" name="T78"/>
                <a:gd fmla="*/ 64 h 1138" name="T79"/>
                <a:gd fmla="*/ 328 w 892" name="T80"/>
                <a:gd fmla="*/ 74 h 1138" name="T81"/>
                <a:gd fmla="*/ 315 w 892" name="T82"/>
                <a:gd fmla="*/ 108 h 1138" name="T83"/>
                <a:gd fmla="*/ 314 w 892" name="T84"/>
                <a:gd fmla="*/ 64 h 1138" name="T85"/>
                <a:gd fmla="*/ 534 w 892" name="T86"/>
                <a:gd fmla="*/ 580 h 1138" name="T87"/>
                <a:gd fmla="*/ 605 w 892" name="T88"/>
                <a:gd fmla="*/ 526 h 1138" name="T89"/>
                <a:gd fmla="*/ 534 w 892" name="T90"/>
                <a:gd fmla="*/ 581 h 1138" name="T91"/>
                <a:gd fmla="*/ 650 w 892" name="T92"/>
                <a:gd fmla="*/ 491 h 1138" name="T93"/>
                <a:gd fmla="*/ 813 w 892" name="T94"/>
                <a:gd fmla="*/ 659 h 1138" name="T95"/>
                <a:gd fmla="*/ 563 w 892" name="T96"/>
                <a:gd fmla="*/ 600 h 1138" name="T97"/>
                <a:gd fmla="*/ 417 w 892" name="T98"/>
                <a:gd fmla="*/ 249 h 1138" name="T99"/>
                <a:gd fmla="*/ 509 w 892" name="T100"/>
                <a:gd fmla="*/ 565 h 1138" name="T101"/>
                <a:gd fmla="*/ 363 w 892" name="T102"/>
                <a:gd fmla="*/ 109 h 1138" name="T103"/>
                <a:gd fmla="*/ 231 w 892" name="T104"/>
                <a:gd fmla="*/ 402 h 1138" name="T105"/>
                <a:gd fmla="*/ 109 w 892" name="T106"/>
                <a:gd fmla="*/ 321 h 1138" name="T107"/>
                <a:gd fmla="*/ 78 w 892" name="T108"/>
                <a:gd fmla="*/ 337 h 11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8" w="892">
                  <a:moveTo>
                    <a:pt x="17" y="254"/>
                  </a:moveTo>
                  <a:cubicBezTo>
                    <a:pt x="37" y="359"/>
                    <a:pt x="121" y="449"/>
                    <a:pt x="233" y="428"/>
                  </a:cubicBezTo>
                  <a:cubicBezTo>
                    <a:pt x="235" y="428"/>
                    <a:pt x="236" y="428"/>
                    <a:pt x="238" y="427"/>
                  </a:cubicBezTo>
                  <a:cubicBezTo>
                    <a:pt x="238" y="427"/>
                    <a:pt x="238" y="427"/>
                    <a:pt x="239" y="427"/>
                  </a:cubicBezTo>
                  <a:cubicBezTo>
                    <a:pt x="239" y="427"/>
                    <a:pt x="239" y="427"/>
                    <a:pt x="239" y="427"/>
                  </a:cubicBezTo>
                  <a:cubicBezTo>
                    <a:pt x="293" y="459"/>
                    <a:pt x="346" y="492"/>
                    <a:pt x="399" y="525"/>
                  </a:cubicBezTo>
                  <a:cubicBezTo>
                    <a:pt x="437" y="549"/>
                    <a:pt x="475" y="574"/>
                    <a:pt x="512" y="598"/>
                  </a:cubicBezTo>
                  <a:cubicBezTo>
                    <a:pt x="506" y="646"/>
                    <a:pt x="505" y="695"/>
                    <a:pt x="504" y="743"/>
                  </a:cubicBezTo>
                  <a:cubicBezTo>
                    <a:pt x="503" y="774"/>
                    <a:pt x="503" y="804"/>
                    <a:pt x="503" y="834"/>
                  </a:cubicBezTo>
                  <a:cubicBezTo>
                    <a:pt x="476" y="832"/>
                    <a:pt x="450" y="830"/>
                    <a:pt x="423" y="830"/>
                  </a:cubicBezTo>
                  <a:cubicBezTo>
                    <a:pt x="386" y="829"/>
                    <a:pt x="346" y="828"/>
                    <a:pt x="309" y="835"/>
                  </a:cubicBezTo>
                  <a:cubicBezTo>
                    <a:pt x="284" y="839"/>
                    <a:pt x="264" y="849"/>
                    <a:pt x="265" y="878"/>
                  </a:cubicBezTo>
                  <a:cubicBezTo>
                    <a:pt x="267" y="913"/>
                    <a:pt x="310" y="931"/>
                    <a:pt x="339" y="939"/>
                  </a:cubicBezTo>
                  <a:cubicBezTo>
                    <a:pt x="371" y="948"/>
                    <a:pt x="412" y="956"/>
                    <a:pt x="445" y="946"/>
                  </a:cubicBezTo>
                  <a:cubicBezTo>
                    <a:pt x="461" y="941"/>
                    <a:pt x="454" y="916"/>
                    <a:pt x="438" y="921"/>
                  </a:cubicBezTo>
                  <a:cubicBezTo>
                    <a:pt x="408" y="930"/>
                    <a:pt x="366" y="921"/>
                    <a:pt x="336" y="911"/>
                  </a:cubicBezTo>
                  <a:cubicBezTo>
                    <a:pt x="324" y="907"/>
                    <a:pt x="265" y="874"/>
                    <a:pt x="301" y="863"/>
                  </a:cubicBezTo>
                  <a:cubicBezTo>
                    <a:pt x="331" y="854"/>
                    <a:pt x="365" y="855"/>
                    <a:pt x="397" y="855"/>
                  </a:cubicBezTo>
                  <a:cubicBezTo>
                    <a:pt x="432" y="855"/>
                    <a:pt x="468" y="857"/>
                    <a:pt x="503" y="860"/>
                  </a:cubicBezTo>
                  <a:cubicBezTo>
                    <a:pt x="503" y="871"/>
                    <a:pt x="504" y="882"/>
                    <a:pt x="507" y="892"/>
                  </a:cubicBezTo>
                  <a:cubicBezTo>
                    <a:pt x="515" y="927"/>
                    <a:pt x="545" y="936"/>
                    <a:pt x="578" y="930"/>
                  </a:cubicBezTo>
                  <a:cubicBezTo>
                    <a:pt x="597" y="927"/>
                    <a:pt x="632" y="921"/>
                    <a:pt x="642" y="901"/>
                  </a:cubicBezTo>
                  <a:cubicBezTo>
                    <a:pt x="650" y="883"/>
                    <a:pt x="643" y="867"/>
                    <a:pt x="627" y="857"/>
                  </a:cubicBezTo>
                  <a:cubicBezTo>
                    <a:pt x="605" y="843"/>
                    <a:pt x="576" y="842"/>
                    <a:pt x="551" y="839"/>
                  </a:cubicBezTo>
                  <a:cubicBezTo>
                    <a:pt x="544" y="838"/>
                    <a:pt x="536" y="837"/>
                    <a:pt x="529" y="837"/>
                  </a:cubicBezTo>
                  <a:cubicBezTo>
                    <a:pt x="529" y="809"/>
                    <a:pt x="529" y="781"/>
                    <a:pt x="529" y="753"/>
                  </a:cubicBezTo>
                  <a:cubicBezTo>
                    <a:pt x="530" y="707"/>
                    <a:pt x="531" y="660"/>
                    <a:pt x="536" y="613"/>
                  </a:cubicBezTo>
                  <a:cubicBezTo>
                    <a:pt x="568" y="634"/>
                    <a:pt x="600" y="654"/>
                    <a:pt x="632" y="673"/>
                  </a:cubicBezTo>
                  <a:cubicBezTo>
                    <a:pt x="661" y="691"/>
                    <a:pt x="690" y="709"/>
                    <a:pt x="721" y="723"/>
                  </a:cubicBezTo>
                  <a:cubicBezTo>
                    <a:pt x="751" y="736"/>
                    <a:pt x="794" y="752"/>
                    <a:pt x="827" y="737"/>
                  </a:cubicBezTo>
                  <a:cubicBezTo>
                    <a:pt x="849" y="751"/>
                    <a:pt x="869" y="777"/>
                    <a:pt x="844" y="800"/>
                  </a:cubicBezTo>
                  <a:cubicBezTo>
                    <a:pt x="831" y="813"/>
                    <a:pt x="814" y="818"/>
                    <a:pt x="796" y="821"/>
                  </a:cubicBezTo>
                  <a:cubicBezTo>
                    <a:pt x="765" y="826"/>
                    <a:pt x="729" y="825"/>
                    <a:pt x="701" y="841"/>
                  </a:cubicBezTo>
                  <a:cubicBezTo>
                    <a:pt x="682" y="852"/>
                    <a:pt x="659" y="875"/>
                    <a:pt x="665" y="899"/>
                  </a:cubicBezTo>
                  <a:cubicBezTo>
                    <a:pt x="671" y="920"/>
                    <a:pt x="690" y="933"/>
                    <a:pt x="708" y="941"/>
                  </a:cubicBezTo>
                  <a:cubicBezTo>
                    <a:pt x="733" y="954"/>
                    <a:pt x="761" y="962"/>
                    <a:pt x="786" y="975"/>
                  </a:cubicBezTo>
                  <a:cubicBezTo>
                    <a:pt x="792" y="978"/>
                    <a:pt x="811" y="985"/>
                    <a:pt x="809" y="995"/>
                  </a:cubicBezTo>
                  <a:cubicBezTo>
                    <a:pt x="808" y="1006"/>
                    <a:pt x="783" y="1014"/>
                    <a:pt x="774" y="1017"/>
                  </a:cubicBezTo>
                  <a:cubicBezTo>
                    <a:pt x="691" y="1045"/>
                    <a:pt x="605" y="1070"/>
                    <a:pt x="525" y="1108"/>
                  </a:cubicBezTo>
                  <a:cubicBezTo>
                    <a:pt x="510" y="1115"/>
                    <a:pt x="523" y="1138"/>
                    <a:pt x="538" y="1130"/>
                  </a:cubicBezTo>
                  <a:cubicBezTo>
                    <a:pt x="596" y="1103"/>
                    <a:pt x="657" y="1085"/>
                    <a:pt x="717" y="1063"/>
                  </a:cubicBezTo>
                  <a:cubicBezTo>
                    <a:pt x="748" y="1051"/>
                    <a:pt x="786" y="1046"/>
                    <a:pt x="813" y="1027"/>
                  </a:cubicBezTo>
                  <a:cubicBezTo>
                    <a:pt x="833" y="1013"/>
                    <a:pt x="845" y="987"/>
                    <a:pt x="823" y="968"/>
                  </a:cubicBezTo>
                  <a:cubicBezTo>
                    <a:pt x="803" y="951"/>
                    <a:pt x="777" y="943"/>
                    <a:pt x="753" y="933"/>
                  </a:cubicBezTo>
                  <a:cubicBezTo>
                    <a:pt x="739" y="928"/>
                    <a:pt x="683" y="910"/>
                    <a:pt x="691" y="887"/>
                  </a:cubicBezTo>
                  <a:cubicBezTo>
                    <a:pt x="705" y="850"/>
                    <a:pt x="761" y="851"/>
                    <a:pt x="793" y="847"/>
                  </a:cubicBezTo>
                  <a:cubicBezTo>
                    <a:pt x="827" y="843"/>
                    <a:pt x="858" y="832"/>
                    <a:pt x="875" y="800"/>
                  </a:cubicBezTo>
                  <a:cubicBezTo>
                    <a:pt x="892" y="768"/>
                    <a:pt x="873" y="738"/>
                    <a:pt x="847" y="719"/>
                  </a:cubicBezTo>
                  <a:cubicBezTo>
                    <a:pt x="863" y="693"/>
                    <a:pt x="843" y="655"/>
                    <a:pt x="826" y="634"/>
                  </a:cubicBezTo>
                  <a:cubicBezTo>
                    <a:pt x="782" y="575"/>
                    <a:pt x="724" y="525"/>
                    <a:pt x="670" y="474"/>
                  </a:cubicBezTo>
                  <a:cubicBezTo>
                    <a:pt x="625" y="432"/>
                    <a:pt x="580" y="390"/>
                    <a:pt x="535" y="347"/>
                  </a:cubicBezTo>
                  <a:cubicBezTo>
                    <a:pt x="495" y="307"/>
                    <a:pt x="463" y="261"/>
                    <a:pt x="426" y="219"/>
                  </a:cubicBezTo>
                  <a:cubicBezTo>
                    <a:pt x="435" y="147"/>
                    <a:pt x="374" y="67"/>
                    <a:pt x="315" y="34"/>
                  </a:cubicBezTo>
                  <a:cubicBezTo>
                    <a:pt x="256" y="0"/>
                    <a:pt x="180" y="8"/>
                    <a:pt x="120" y="37"/>
                  </a:cubicBezTo>
                  <a:cubicBezTo>
                    <a:pt x="37" y="78"/>
                    <a:pt x="0" y="164"/>
                    <a:pt x="17" y="254"/>
                  </a:cubicBezTo>
                  <a:close/>
                  <a:moveTo>
                    <a:pt x="536" y="898"/>
                  </a:moveTo>
                  <a:cubicBezTo>
                    <a:pt x="530" y="888"/>
                    <a:pt x="529" y="875"/>
                    <a:pt x="529" y="862"/>
                  </a:cubicBezTo>
                  <a:cubicBezTo>
                    <a:pt x="553" y="864"/>
                    <a:pt x="577" y="867"/>
                    <a:pt x="600" y="872"/>
                  </a:cubicBezTo>
                  <a:cubicBezTo>
                    <a:pt x="608" y="874"/>
                    <a:pt x="610" y="874"/>
                    <a:pt x="617" y="882"/>
                  </a:cubicBezTo>
                  <a:cubicBezTo>
                    <a:pt x="627" y="894"/>
                    <a:pt x="590" y="902"/>
                    <a:pt x="583" y="903"/>
                  </a:cubicBezTo>
                  <a:cubicBezTo>
                    <a:pt x="572" y="905"/>
                    <a:pt x="544" y="912"/>
                    <a:pt x="536" y="898"/>
                  </a:cubicBezTo>
                  <a:close/>
                  <a:moveTo>
                    <a:pt x="42" y="171"/>
                  </a:moveTo>
                  <a:cubicBezTo>
                    <a:pt x="44" y="161"/>
                    <a:pt x="47" y="152"/>
                    <a:pt x="51" y="144"/>
                  </a:cubicBezTo>
                  <a:cubicBezTo>
                    <a:pt x="53" y="172"/>
                    <a:pt x="57" y="198"/>
                    <a:pt x="65" y="225"/>
                  </a:cubicBezTo>
                  <a:cubicBezTo>
                    <a:pt x="57" y="231"/>
                    <a:pt x="48" y="236"/>
                    <a:pt x="40" y="241"/>
                  </a:cubicBezTo>
                  <a:cubicBezTo>
                    <a:pt x="37" y="217"/>
                    <a:pt x="37" y="193"/>
                    <a:pt x="42" y="171"/>
                  </a:cubicBezTo>
                  <a:close/>
                  <a:moveTo>
                    <a:pt x="45" y="267"/>
                  </a:moveTo>
                  <a:cubicBezTo>
                    <a:pt x="47" y="267"/>
                    <a:pt x="48" y="266"/>
                    <a:pt x="50" y="265"/>
                  </a:cubicBezTo>
                  <a:cubicBezTo>
                    <a:pt x="58" y="261"/>
                    <a:pt x="66" y="256"/>
                    <a:pt x="74" y="250"/>
                  </a:cubicBezTo>
                  <a:cubicBezTo>
                    <a:pt x="75" y="252"/>
                    <a:pt x="75" y="253"/>
                    <a:pt x="76" y="254"/>
                  </a:cubicBezTo>
                  <a:cubicBezTo>
                    <a:pt x="82" y="270"/>
                    <a:pt x="89" y="285"/>
                    <a:pt x="96" y="299"/>
                  </a:cubicBezTo>
                  <a:cubicBezTo>
                    <a:pt x="86" y="304"/>
                    <a:pt x="75" y="310"/>
                    <a:pt x="64" y="315"/>
                  </a:cubicBezTo>
                  <a:cubicBezTo>
                    <a:pt x="56" y="300"/>
                    <a:pt x="50" y="284"/>
                    <a:pt x="45" y="267"/>
                  </a:cubicBezTo>
                  <a:close/>
                  <a:moveTo>
                    <a:pt x="161" y="349"/>
                  </a:moveTo>
                  <a:cubicBezTo>
                    <a:pt x="149" y="336"/>
                    <a:pt x="140" y="322"/>
                    <a:pt x="131" y="309"/>
                  </a:cubicBezTo>
                  <a:cubicBezTo>
                    <a:pt x="163" y="290"/>
                    <a:pt x="194" y="267"/>
                    <a:pt x="219" y="240"/>
                  </a:cubicBezTo>
                  <a:cubicBezTo>
                    <a:pt x="262" y="281"/>
                    <a:pt x="262" y="281"/>
                    <a:pt x="262" y="281"/>
                  </a:cubicBezTo>
                  <a:cubicBezTo>
                    <a:pt x="232" y="310"/>
                    <a:pt x="198" y="335"/>
                    <a:pt x="163" y="353"/>
                  </a:cubicBezTo>
                  <a:cubicBezTo>
                    <a:pt x="163" y="352"/>
                    <a:pt x="162" y="350"/>
                    <a:pt x="161" y="349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22" y="181"/>
                    <a:pt x="105" y="196"/>
                    <a:pt x="87" y="209"/>
                  </a:cubicBezTo>
                  <a:cubicBezTo>
                    <a:pt x="78" y="176"/>
                    <a:pt x="76" y="143"/>
                    <a:pt x="74" y="107"/>
                  </a:cubicBezTo>
                  <a:close/>
                  <a:moveTo>
                    <a:pt x="181" y="85"/>
                  </a:moveTo>
                  <a:cubicBezTo>
                    <a:pt x="173" y="104"/>
                    <a:pt x="165" y="122"/>
                    <a:pt x="155" y="13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17" y="88"/>
                    <a:pt x="133" y="85"/>
                    <a:pt x="148" y="84"/>
                  </a:cubicBezTo>
                  <a:cubicBezTo>
                    <a:pt x="159" y="84"/>
                    <a:pt x="170" y="84"/>
                    <a:pt x="181" y="85"/>
                  </a:cubicBezTo>
                  <a:close/>
                  <a:moveTo>
                    <a:pt x="156" y="58"/>
                  </a:moveTo>
                  <a:cubicBezTo>
                    <a:pt x="148" y="59"/>
                    <a:pt x="140" y="59"/>
                    <a:pt x="132" y="60"/>
                  </a:cubicBezTo>
                  <a:cubicBezTo>
                    <a:pt x="153" y="50"/>
                    <a:pt x="175" y="44"/>
                    <a:pt x="198" y="40"/>
                  </a:cubicBezTo>
                  <a:cubicBezTo>
                    <a:pt x="196" y="47"/>
                    <a:pt x="193" y="53"/>
                    <a:pt x="191" y="60"/>
                  </a:cubicBezTo>
                  <a:cubicBezTo>
                    <a:pt x="179" y="58"/>
                    <a:pt x="167" y="58"/>
                    <a:pt x="156" y="58"/>
                  </a:cubicBezTo>
                  <a:close/>
                  <a:moveTo>
                    <a:pt x="207" y="89"/>
                  </a:moveTo>
                  <a:cubicBezTo>
                    <a:pt x="222" y="92"/>
                    <a:pt x="237" y="96"/>
                    <a:pt x="252" y="103"/>
                  </a:cubicBezTo>
                  <a:cubicBezTo>
                    <a:pt x="255" y="104"/>
                    <a:pt x="258" y="105"/>
                    <a:pt x="261" y="107"/>
                  </a:cubicBezTo>
                  <a:cubicBezTo>
                    <a:pt x="252" y="139"/>
                    <a:pt x="239" y="171"/>
                    <a:pt x="220" y="197"/>
                  </a:cubicBezTo>
                  <a:cubicBezTo>
                    <a:pt x="220" y="197"/>
                    <a:pt x="219" y="198"/>
                    <a:pt x="219" y="199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6"/>
                    <a:pt x="175" y="155"/>
                    <a:pt x="175" y="155"/>
                  </a:cubicBezTo>
                  <a:cubicBezTo>
                    <a:pt x="187" y="134"/>
                    <a:pt x="198" y="112"/>
                    <a:pt x="207" y="89"/>
                  </a:cubicBezTo>
                  <a:close/>
                  <a:moveTo>
                    <a:pt x="284" y="118"/>
                  </a:moveTo>
                  <a:cubicBezTo>
                    <a:pt x="292" y="123"/>
                    <a:pt x="299" y="128"/>
                    <a:pt x="306" y="134"/>
                  </a:cubicBezTo>
                  <a:cubicBezTo>
                    <a:pt x="315" y="143"/>
                    <a:pt x="324" y="153"/>
                    <a:pt x="334" y="162"/>
                  </a:cubicBezTo>
                  <a:cubicBezTo>
                    <a:pt x="326" y="196"/>
                    <a:pt x="307" y="229"/>
                    <a:pt x="283" y="258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41" y="212"/>
                    <a:pt x="244" y="208"/>
                    <a:pt x="247" y="204"/>
                  </a:cubicBezTo>
                  <a:cubicBezTo>
                    <a:pt x="263" y="177"/>
                    <a:pt x="275" y="148"/>
                    <a:pt x="284" y="118"/>
                  </a:cubicBezTo>
                  <a:close/>
                  <a:moveTo>
                    <a:pt x="118" y="286"/>
                  </a:moveTo>
                  <a:cubicBezTo>
                    <a:pt x="110" y="270"/>
                    <a:pt x="103" y="253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18" y="220"/>
                    <a:pt x="139" y="202"/>
                    <a:pt x="156" y="182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76" y="247"/>
                    <a:pt x="148" y="268"/>
                    <a:pt x="118" y="286"/>
                  </a:cubicBezTo>
                  <a:close/>
                  <a:moveTo>
                    <a:pt x="273" y="43"/>
                  </a:moveTo>
                  <a:cubicBezTo>
                    <a:pt x="271" y="56"/>
                    <a:pt x="269" y="68"/>
                    <a:pt x="267" y="81"/>
                  </a:cubicBezTo>
                  <a:cubicBezTo>
                    <a:pt x="262" y="79"/>
                    <a:pt x="258" y="77"/>
                    <a:pt x="253" y="75"/>
                  </a:cubicBezTo>
                  <a:cubicBezTo>
                    <a:pt x="241" y="71"/>
                    <a:pt x="229" y="67"/>
                    <a:pt x="217" y="64"/>
                  </a:cubicBezTo>
                  <a:cubicBezTo>
                    <a:pt x="220" y="55"/>
                    <a:pt x="223" y="47"/>
                    <a:pt x="226" y="38"/>
                  </a:cubicBezTo>
                  <a:cubicBezTo>
                    <a:pt x="243" y="38"/>
                    <a:pt x="258" y="39"/>
                    <a:pt x="273" y="43"/>
                  </a:cubicBezTo>
                  <a:close/>
                  <a:moveTo>
                    <a:pt x="328" y="74"/>
                  </a:moveTo>
                  <a:cubicBezTo>
                    <a:pt x="328" y="74"/>
                    <a:pt x="328" y="74"/>
                    <a:pt x="328" y="74"/>
                  </a:cubicBezTo>
                  <a:cubicBezTo>
                    <a:pt x="335" y="92"/>
                    <a:pt x="338" y="111"/>
                    <a:pt x="338" y="129"/>
                  </a:cubicBezTo>
                  <a:cubicBezTo>
                    <a:pt x="330" y="122"/>
                    <a:pt x="323" y="114"/>
                    <a:pt x="315" y="108"/>
                  </a:cubicBezTo>
                  <a:cubicBezTo>
                    <a:pt x="308" y="102"/>
                    <a:pt x="299" y="97"/>
                    <a:pt x="291" y="92"/>
                  </a:cubicBezTo>
                  <a:cubicBezTo>
                    <a:pt x="293" y="79"/>
                    <a:pt x="296" y="66"/>
                    <a:pt x="297" y="53"/>
                  </a:cubicBezTo>
                  <a:cubicBezTo>
                    <a:pt x="303" y="56"/>
                    <a:pt x="309" y="60"/>
                    <a:pt x="314" y="64"/>
                  </a:cubicBezTo>
                  <a:cubicBezTo>
                    <a:pt x="319" y="67"/>
                    <a:pt x="323" y="70"/>
                    <a:pt x="328" y="74"/>
                  </a:cubicBezTo>
                  <a:close/>
                  <a:moveTo>
                    <a:pt x="534" y="581"/>
                  </a:moveTo>
                  <a:cubicBezTo>
                    <a:pt x="534" y="580"/>
                    <a:pt x="534" y="580"/>
                    <a:pt x="534" y="580"/>
                  </a:cubicBezTo>
                  <a:cubicBezTo>
                    <a:pt x="535" y="522"/>
                    <a:pt x="566" y="485"/>
                    <a:pt x="607" y="450"/>
                  </a:cubicBezTo>
                  <a:cubicBezTo>
                    <a:pt x="615" y="457"/>
                    <a:pt x="623" y="465"/>
                    <a:pt x="630" y="472"/>
                  </a:cubicBezTo>
                  <a:cubicBezTo>
                    <a:pt x="622" y="490"/>
                    <a:pt x="615" y="509"/>
                    <a:pt x="605" y="526"/>
                  </a:cubicBezTo>
                  <a:cubicBezTo>
                    <a:pt x="589" y="553"/>
                    <a:pt x="567" y="570"/>
                    <a:pt x="539" y="583"/>
                  </a:cubicBezTo>
                  <a:cubicBezTo>
                    <a:pt x="539" y="583"/>
                    <a:pt x="538" y="583"/>
                    <a:pt x="538" y="583"/>
                  </a:cubicBezTo>
                  <a:cubicBezTo>
                    <a:pt x="537" y="583"/>
                    <a:pt x="535" y="582"/>
                    <a:pt x="534" y="581"/>
                  </a:cubicBezTo>
                  <a:close/>
                  <a:moveTo>
                    <a:pt x="563" y="600"/>
                  </a:moveTo>
                  <a:cubicBezTo>
                    <a:pt x="588" y="587"/>
                    <a:pt x="610" y="568"/>
                    <a:pt x="624" y="544"/>
                  </a:cubicBezTo>
                  <a:cubicBezTo>
                    <a:pt x="635" y="527"/>
                    <a:pt x="642" y="509"/>
                    <a:pt x="650" y="491"/>
                  </a:cubicBezTo>
                  <a:cubicBezTo>
                    <a:pt x="651" y="491"/>
                    <a:pt x="651" y="492"/>
                    <a:pt x="652" y="493"/>
                  </a:cubicBezTo>
                  <a:cubicBezTo>
                    <a:pt x="681" y="520"/>
                    <a:pt x="710" y="547"/>
                    <a:pt x="738" y="575"/>
                  </a:cubicBezTo>
                  <a:cubicBezTo>
                    <a:pt x="764" y="601"/>
                    <a:pt x="793" y="627"/>
                    <a:pt x="813" y="659"/>
                  </a:cubicBezTo>
                  <a:cubicBezTo>
                    <a:pt x="820" y="672"/>
                    <a:pt x="839" y="703"/>
                    <a:pt x="818" y="713"/>
                  </a:cubicBezTo>
                  <a:cubicBezTo>
                    <a:pt x="799" y="721"/>
                    <a:pt x="774" y="715"/>
                    <a:pt x="756" y="709"/>
                  </a:cubicBezTo>
                  <a:cubicBezTo>
                    <a:pt x="688" y="685"/>
                    <a:pt x="624" y="639"/>
                    <a:pt x="563" y="600"/>
                  </a:cubicBezTo>
                  <a:close/>
                  <a:moveTo>
                    <a:pt x="266" y="413"/>
                  </a:moveTo>
                  <a:cubicBezTo>
                    <a:pt x="324" y="380"/>
                    <a:pt x="369" y="320"/>
                    <a:pt x="406" y="269"/>
                  </a:cubicBezTo>
                  <a:cubicBezTo>
                    <a:pt x="411" y="262"/>
                    <a:pt x="414" y="256"/>
                    <a:pt x="417" y="249"/>
                  </a:cubicBezTo>
                  <a:cubicBezTo>
                    <a:pt x="451" y="288"/>
                    <a:pt x="480" y="329"/>
                    <a:pt x="517" y="365"/>
                  </a:cubicBezTo>
                  <a:cubicBezTo>
                    <a:pt x="540" y="388"/>
                    <a:pt x="564" y="410"/>
                    <a:pt x="588" y="432"/>
                  </a:cubicBezTo>
                  <a:cubicBezTo>
                    <a:pt x="545" y="469"/>
                    <a:pt x="515" y="509"/>
                    <a:pt x="509" y="565"/>
                  </a:cubicBezTo>
                  <a:cubicBezTo>
                    <a:pt x="429" y="514"/>
                    <a:pt x="348" y="463"/>
                    <a:pt x="266" y="413"/>
                  </a:cubicBezTo>
                  <a:close/>
                  <a:moveTo>
                    <a:pt x="142" y="392"/>
                  </a:moveTo>
                  <a:cubicBezTo>
                    <a:pt x="250" y="345"/>
                    <a:pt x="377" y="232"/>
                    <a:pt x="363" y="109"/>
                  </a:cubicBezTo>
                  <a:cubicBezTo>
                    <a:pt x="388" y="141"/>
                    <a:pt x="403" y="180"/>
                    <a:pt x="398" y="221"/>
                  </a:cubicBezTo>
                  <a:cubicBezTo>
                    <a:pt x="394" y="254"/>
                    <a:pt x="365" y="281"/>
                    <a:pt x="345" y="305"/>
                  </a:cubicBezTo>
                  <a:cubicBezTo>
                    <a:pt x="314" y="342"/>
                    <a:pt x="277" y="385"/>
                    <a:pt x="231" y="402"/>
                  </a:cubicBezTo>
                  <a:cubicBezTo>
                    <a:pt x="198" y="409"/>
                    <a:pt x="168" y="405"/>
                    <a:pt x="142" y="392"/>
                  </a:cubicBezTo>
                  <a:close/>
                  <a:moveTo>
                    <a:pt x="78" y="337"/>
                  </a:moveTo>
                  <a:cubicBezTo>
                    <a:pt x="88" y="332"/>
                    <a:pt x="99" y="327"/>
                    <a:pt x="109" y="321"/>
                  </a:cubicBezTo>
                  <a:cubicBezTo>
                    <a:pt x="118" y="336"/>
                    <a:pt x="128" y="350"/>
                    <a:pt x="140" y="365"/>
                  </a:cubicBezTo>
                  <a:cubicBezTo>
                    <a:pt x="132" y="369"/>
                    <a:pt x="123" y="372"/>
                    <a:pt x="114" y="375"/>
                  </a:cubicBezTo>
                  <a:cubicBezTo>
                    <a:pt x="101" y="365"/>
                    <a:pt x="88" y="352"/>
                    <a:pt x="78" y="337"/>
                  </a:cubicBezTo>
                  <a:close/>
                </a:path>
              </a:pathLst>
            </a:custGeom>
            <a:solidFill>
              <a:srgbClr val="1C3F98"/>
            </a:solidFill>
            <a:ln w="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5"/>
            <p:cNvSpPr>
              <a:spLocks noEditPoints="1"/>
            </p:cNvSpPr>
            <p:nvPr/>
          </p:nvSpPr>
          <p:spPr bwMode="auto">
            <a:xfrm flipH="1">
              <a:off x="5567435" y="2702102"/>
              <a:ext cx="621400" cy="792474"/>
            </a:xfrm>
            <a:custGeom>
              <a:gdLst>
                <a:gd fmla="*/ 238 w 892" name="T0"/>
                <a:gd fmla="*/ 427 h 1138" name="T1"/>
                <a:gd fmla="*/ 399 w 892" name="T2"/>
                <a:gd fmla="*/ 525 h 1138" name="T3"/>
                <a:gd fmla="*/ 503 w 892" name="T4"/>
                <a:gd fmla="*/ 834 h 1138" name="T5"/>
                <a:gd fmla="*/ 265 w 892" name="T6"/>
                <a:gd fmla="*/ 878 h 1138" name="T7"/>
                <a:gd fmla="*/ 438 w 892" name="T8"/>
                <a:gd fmla="*/ 921 h 1138" name="T9"/>
                <a:gd fmla="*/ 397 w 892" name="T10"/>
                <a:gd fmla="*/ 855 h 1138" name="T11"/>
                <a:gd fmla="*/ 578 w 892" name="T12"/>
                <a:gd fmla="*/ 930 h 1138" name="T13"/>
                <a:gd fmla="*/ 551 w 892" name="T14"/>
                <a:gd fmla="*/ 839 h 1138" name="T15"/>
                <a:gd fmla="*/ 536 w 892" name="T16"/>
                <a:gd fmla="*/ 613 h 1138" name="T17"/>
                <a:gd fmla="*/ 827 w 892" name="T18"/>
                <a:gd fmla="*/ 737 h 1138" name="T19"/>
                <a:gd fmla="*/ 701 w 892" name="T20"/>
                <a:gd fmla="*/ 841 h 1138" name="T21"/>
                <a:gd fmla="*/ 786 w 892" name="T22"/>
                <a:gd fmla="*/ 975 h 1138" name="T23"/>
                <a:gd fmla="*/ 525 w 892" name="T24"/>
                <a:gd fmla="*/ 1108 h 1138" name="T25"/>
                <a:gd fmla="*/ 813 w 892" name="T26"/>
                <a:gd fmla="*/ 1027 h 1138" name="T27"/>
                <a:gd fmla="*/ 691 w 892" name="T28"/>
                <a:gd fmla="*/ 887 h 1138" name="T29"/>
                <a:gd fmla="*/ 847 w 892" name="T30"/>
                <a:gd fmla="*/ 719 h 1138" name="T31"/>
                <a:gd fmla="*/ 535 w 892" name="T32"/>
                <a:gd fmla="*/ 347 h 1138" name="T33"/>
                <a:gd fmla="*/ 120 w 892" name="T34"/>
                <a:gd fmla="*/ 37 h 1138" name="T35"/>
                <a:gd fmla="*/ 529 w 892" name="T36"/>
                <a:gd fmla="*/ 862 h 1138" name="T37"/>
                <a:gd fmla="*/ 583 w 892" name="T38"/>
                <a:gd fmla="*/ 903 h 1138" name="T39"/>
                <a:gd fmla="*/ 51 w 892" name="T40"/>
                <a:gd fmla="*/ 144 h 1138" name="T41"/>
                <a:gd fmla="*/ 42 w 892" name="T42"/>
                <a:gd fmla="*/ 171 h 1138" name="T43"/>
                <a:gd fmla="*/ 74 w 892" name="T44"/>
                <a:gd fmla="*/ 250 h 1138" name="T45"/>
                <a:gd fmla="*/ 64 w 892" name="T46"/>
                <a:gd fmla="*/ 315 h 1138" name="T47"/>
                <a:gd fmla="*/ 131 w 892" name="T48"/>
                <a:gd fmla="*/ 309 h 1138" name="T49"/>
                <a:gd fmla="*/ 163 w 892" name="T50"/>
                <a:gd fmla="*/ 353 h 1138" name="T51"/>
                <a:gd fmla="*/ 74 w 892" name="T52"/>
                <a:gd fmla="*/ 106 h 1138" name="T53"/>
                <a:gd fmla="*/ 87 w 892" name="T54"/>
                <a:gd fmla="*/ 209 h 1138" name="T55"/>
                <a:gd fmla="*/ 155 w 892" name="T56"/>
                <a:gd fmla="*/ 138 h 1138" name="T57"/>
                <a:gd fmla="*/ 181 w 892" name="T58"/>
                <a:gd fmla="*/ 85 h 1138" name="T59"/>
                <a:gd fmla="*/ 198 w 892" name="T60"/>
                <a:gd fmla="*/ 40 h 1138" name="T61"/>
                <a:gd fmla="*/ 207 w 892" name="T62"/>
                <a:gd fmla="*/ 89 h 1138" name="T63"/>
                <a:gd fmla="*/ 220 w 892" name="T64"/>
                <a:gd fmla="*/ 197 h 1138" name="T65"/>
                <a:gd fmla="*/ 175 w 892" name="T66"/>
                <a:gd fmla="*/ 155 h 1138" name="T67"/>
                <a:gd fmla="*/ 306 w 892" name="T68"/>
                <a:gd fmla="*/ 134 h 1138" name="T69"/>
                <a:gd fmla="*/ 238 w 892" name="T70"/>
                <a:gd fmla="*/ 216 h 1138" name="T71"/>
                <a:gd fmla="*/ 118 w 892" name="T72"/>
                <a:gd fmla="*/ 286 h 1138" name="T73"/>
                <a:gd fmla="*/ 156 w 892" name="T74"/>
                <a:gd fmla="*/ 182 h 1138" name="T75"/>
                <a:gd fmla="*/ 273 w 892" name="T76"/>
                <a:gd fmla="*/ 43 h 1138" name="T77"/>
                <a:gd fmla="*/ 217 w 892" name="T78"/>
                <a:gd fmla="*/ 64 h 1138" name="T79"/>
                <a:gd fmla="*/ 328 w 892" name="T80"/>
                <a:gd fmla="*/ 74 h 1138" name="T81"/>
                <a:gd fmla="*/ 315 w 892" name="T82"/>
                <a:gd fmla="*/ 108 h 1138" name="T83"/>
                <a:gd fmla="*/ 314 w 892" name="T84"/>
                <a:gd fmla="*/ 64 h 1138" name="T85"/>
                <a:gd fmla="*/ 534 w 892" name="T86"/>
                <a:gd fmla="*/ 580 h 1138" name="T87"/>
                <a:gd fmla="*/ 605 w 892" name="T88"/>
                <a:gd fmla="*/ 526 h 1138" name="T89"/>
                <a:gd fmla="*/ 534 w 892" name="T90"/>
                <a:gd fmla="*/ 581 h 1138" name="T91"/>
                <a:gd fmla="*/ 650 w 892" name="T92"/>
                <a:gd fmla="*/ 491 h 1138" name="T93"/>
                <a:gd fmla="*/ 813 w 892" name="T94"/>
                <a:gd fmla="*/ 659 h 1138" name="T95"/>
                <a:gd fmla="*/ 563 w 892" name="T96"/>
                <a:gd fmla="*/ 600 h 1138" name="T97"/>
                <a:gd fmla="*/ 417 w 892" name="T98"/>
                <a:gd fmla="*/ 249 h 1138" name="T99"/>
                <a:gd fmla="*/ 509 w 892" name="T100"/>
                <a:gd fmla="*/ 565 h 1138" name="T101"/>
                <a:gd fmla="*/ 363 w 892" name="T102"/>
                <a:gd fmla="*/ 109 h 1138" name="T103"/>
                <a:gd fmla="*/ 231 w 892" name="T104"/>
                <a:gd fmla="*/ 402 h 1138" name="T105"/>
                <a:gd fmla="*/ 109 w 892" name="T106"/>
                <a:gd fmla="*/ 321 h 1138" name="T107"/>
                <a:gd fmla="*/ 78 w 892" name="T108"/>
                <a:gd fmla="*/ 337 h 11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8" w="892">
                  <a:moveTo>
                    <a:pt x="17" y="254"/>
                  </a:moveTo>
                  <a:cubicBezTo>
                    <a:pt x="37" y="359"/>
                    <a:pt x="121" y="449"/>
                    <a:pt x="233" y="428"/>
                  </a:cubicBezTo>
                  <a:cubicBezTo>
                    <a:pt x="235" y="428"/>
                    <a:pt x="236" y="428"/>
                    <a:pt x="238" y="427"/>
                  </a:cubicBezTo>
                  <a:cubicBezTo>
                    <a:pt x="238" y="427"/>
                    <a:pt x="238" y="427"/>
                    <a:pt x="239" y="427"/>
                  </a:cubicBezTo>
                  <a:cubicBezTo>
                    <a:pt x="239" y="427"/>
                    <a:pt x="239" y="427"/>
                    <a:pt x="239" y="427"/>
                  </a:cubicBezTo>
                  <a:cubicBezTo>
                    <a:pt x="293" y="459"/>
                    <a:pt x="346" y="492"/>
                    <a:pt x="399" y="525"/>
                  </a:cubicBezTo>
                  <a:cubicBezTo>
                    <a:pt x="437" y="549"/>
                    <a:pt x="475" y="574"/>
                    <a:pt x="512" y="598"/>
                  </a:cubicBezTo>
                  <a:cubicBezTo>
                    <a:pt x="506" y="646"/>
                    <a:pt x="505" y="695"/>
                    <a:pt x="504" y="743"/>
                  </a:cubicBezTo>
                  <a:cubicBezTo>
                    <a:pt x="503" y="774"/>
                    <a:pt x="503" y="804"/>
                    <a:pt x="503" y="834"/>
                  </a:cubicBezTo>
                  <a:cubicBezTo>
                    <a:pt x="476" y="832"/>
                    <a:pt x="450" y="830"/>
                    <a:pt x="423" y="830"/>
                  </a:cubicBezTo>
                  <a:cubicBezTo>
                    <a:pt x="386" y="829"/>
                    <a:pt x="346" y="828"/>
                    <a:pt x="309" y="835"/>
                  </a:cubicBezTo>
                  <a:cubicBezTo>
                    <a:pt x="284" y="839"/>
                    <a:pt x="264" y="849"/>
                    <a:pt x="265" y="878"/>
                  </a:cubicBezTo>
                  <a:cubicBezTo>
                    <a:pt x="267" y="913"/>
                    <a:pt x="310" y="931"/>
                    <a:pt x="339" y="939"/>
                  </a:cubicBezTo>
                  <a:cubicBezTo>
                    <a:pt x="371" y="948"/>
                    <a:pt x="412" y="956"/>
                    <a:pt x="445" y="946"/>
                  </a:cubicBezTo>
                  <a:cubicBezTo>
                    <a:pt x="461" y="941"/>
                    <a:pt x="454" y="916"/>
                    <a:pt x="438" y="921"/>
                  </a:cubicBezTo>
                  <a:cubicBezTo>
                    <a:pt x="408" y="930"/>
                    <a:pt x="366" y="921"/>
                    <a:pt x="336" y="911"/>
                  </a:cubicBezTo>
                  <a:cubicBezTo>
                    <a:pt x="324" y="907"/>
                    <a:pt x="265" y="874"/>
                    <a:pt x="301" y="863"/>
                  </a:cubicBezTo>
                  <a:cubicBezTo>
                    <a:pt x="331" y="854"/>
                    <a:pt x="365" y="855"/>
                    <a:pt x="397" y="855"/>
                  </a:cubicBezTo>
                  <a:cubicBezTo>
                    <a:pt x="432" y="855"/>
                    <a:pt x="468" y="857"/>
                    <a:pt x="503" y="860"/>
                  </a:cubicBezTo>
                  <a:cubicBezTo>
                    <a:pt x="503" y="871"/>
                    <a:pt x="504" y="882"/>
                    <a:pt x="507" y="892"/>
                  </a:cubicBezTo>
                  <a:cubicBezTo>
                    <a:pt x="515" y="927"/>
                    <a:pt x="545" y="936"/>
                    <a:pt x="578" y="930"/>
                  </a:cubicBezTo>
                  <a:cubicBezTo>
                    <a:pt x="597" y="927"/>
                    <a:pt x="632" y="921"/>
                    <a:pt x="642" y="901"/>
                  </a:cubicBezTo>
                  <a:cubicBezTo>
                    <a:pt x="650" y="883"/>
                    <a:pt x="643" y="867"/>
                    <a:pt x="627" y="857"/>
                  </a:cubicBezTo>
                  <a:cubicBezTo>
                    <a:pt x="605" y="843"/>
                    <a:pt x="576" y="842"/>
                    <a:pt x="551" y="839"/>
                  </a:cubicBezTo>
                  <a:cubicBezTo>
                    <a:pt x="544" y="838"/>
                    <a:pt x="536" y="837"/>
                    <a:pt x="529" y="837"/>
                  </a:cubicBezTo>
                  <a:cubicBezTo>
                    <a:pt x="529" y="809"/>
                    <a:pt x="529" y="781"/>
                    <a:pt x="529" y="753"/>
                  </a:cubicBezTo>
                  <a:cubicBezTo>
                    <a:pt x="530" y="707"/>
                    <a:pt x="531" y="660"/>
                    <a:pt x="536" y="613"/>
                  </a:cubicBezTo>
                  <a:cubicBezTo>
                    <a:pt x="568" y="634"/>
                    <a:pt x="600" y="654"/>
                    <a:pt x="632" y="673"/>
                  </a:cubicBezTo>
                  <a:cubicBezTo>
                    <a:pt x="661" y="691"/>
                    <a:pt x="690" y="709"/>
                    <a:pt x="721" y="723"/>
                  </a:cubicBezTo>
                  <a:cubicBezTo>
                    <a:pt x="751" y="736"/>
                    <a:pt x="794" y="752"/>
                    <a:pt x="827" y="737"/>
                  </a:cubicBezTo>
                  <a:cubicBezTo>
                    <a:pt x="849" y="751"/>
                    <a:pt x="869" y="777"/>
                    <a:pt x="844" y="800"/>
                  </a:cubicBezTo>
                  <a:cubicBezTo>
                    <a:pt x="831" y="813"/>
                    <a:pt x="814" y="818"/>
                    <a:pt x="796" y="821"/>
                  </a:cubicBezTo>
                  <a:cubicBezTo>
                    <a:pt x="765" y="826"/>
                    <a:pt x="729" y="825"/>
                    <a:pt x="701" y="841"/>
                  </a:cubicBezTo>
                  <a:cubicBezTo>
                    <a:pt x="682" y="852"/>
                    <a:pt x="659" y="875"/>
                    <a:pt x="665" y="899"/>
                  </a:cubicBezTo>
                  <a:cubicBezTo>
                    <a:pt x="671" y="920"/>
                    <a:pt x="690" y="933"/>
                    <a:pt x="708" y="941"/>
                  </a:cubicBezTo>
                  <a:cubicBezTo>
                    <a:pt x="733" y="954"/>
                    <a:pt x="761" y="962"/>
                    <a:pt x="786" y="975"/>
                  </a:cubicBezTo>
                  <a:cubicBezTo>
                    <a:pt x="792" y="978"/>
                    <a:pt x="811" y="985"/>
                    <a:pt x="809" y="995"/>
                  </a:cubicBezTo>
                  <a:cubicBezTo>
                    <a:pt x="808" y="1006"/>
                    <a:pt x="783" y="1014"/>
                    <a:pt x="774" y="1017"/>
                  </a:cubicBezTo>
                  <a:cubicBezTo>
                    <a:pt x="691" y="1045"/>
                    <a:pt x="605" y="1070"/>
                    <a:pt x="525" y="1108"/>
                  </a:cubicBezTo>
                  <a:cubicBezTo>
                    <a:pt x="510" y="1115"/>
                    <a:pt x="523" y="1138"/>
                    <a:pt x="538" y="1130"/>
                  </a:cubicBezTo>
                  <a:cubicBezTo>
                    <a:pt x="596" y="1103"/>
                    <a:pt x="657" y="1085"/>
                    <a:pt x="717" y="1063"/>
                  </a:cubicBezTo>
                  <a:cubicBezTo>
                    <a:pt x="748" y="1051"/>
                    <a:pt x="786" y="1046"/>
                    <a:pt x="813" y="1027"/>
                  </a:cubicBezTo>
                  <a:cubicBezTo>
                    <a:pt x="833" y="1013"/>
                    <a:pt x="845" y="987"/>
                    <a:pt x="823" y="968"/>
                  </a:cubicBezTo>
                  <a:cubicBezTo>
                    <a:pt x="803" y="951"/>
                    <a:pt x="777" y="943"/>
                    <a:pt x="753" y="933"/>
                  </a:cubicBezTo>
                  <a:cubicBezTo>
                    <a:pt x="739" y="928"/>
                    <a:pt x="683" y="910"/>
                    <a:pt x="691" y="887"/>
                  </a:cubicBezTo>
                  <a:cubicBezTo>
                    <a:pt x="705" y="850"/>
                    <a:pt x="761" y="851"/>
                    <a:pt x="793" y="847"/>
                  </a:cubicBezTo>
                  <a:cubicBezTo>
                    <a:pt x="827" y="843"/>
                    <a:pt x="858" y="832"/>
                    <a:pt x="875" y="800"/>
                  </a:cubicBezTo>
                  <a:cubicBezTo>
                    <a:pt x="892" y="768"/>
                    <a:pt x="873" y="738"/>
                    <a:pt x="847" y="719"/>
                  </a:cubicBezTo>
                  <a:cubicBezTo>
                    <a:pt x="863" y="693"/>
                    <a:pt x="843" y="655"/>
                    <a:pt x="826" y="634"/>
                  </a:cubicBezTo>
                  <a:cubicBezTo>
                    <a:pt x="782" y="575"/>
                    <a:pt x="724" y="525"/>
                    <a:pt x="670" y="474"/>
                  </a:cubicBezTo>
                  <a:cubicBezTo>
                    <a:pt x="625" y="432"/>
                    <a:pt x="580" y="390"/>
                    <a:pt x="535" y="347"/>
                  </a:cubicBezTo>
                  <a:cubicBezTo>
                    <a:pt x="495" y="307"/>
                    <a:pt x="463" y="261"/>
                    <a:pt x="426" y="219"/>
                  </a:cubicBezTo>
                  <a:cubicBezTo>
                    <a:pt x="435" y="147"/>
                    <a:pt x="374" y="67"/>
                    <a:pt x="315" y="34"/>
                  </a:cubicBezTo>
                  <a:cubicBezTo>
                    <a:pt x="256" y="0"/>
                    <a:pt x="180" y="8"/>
                    <a:pt x="120" y="37"/>
                  </a:cubicBezTo>
                  <a:cubicBezTo>
                    <a:pt x="37" y="78"/>
                    <a:pt x="0" y="164"/>
                    <a:pt x="17" y="254"/>
                  </a:cubicBezTo>
                  <a:close/>
                  <a:moveTo>
                    <a:pt x="536" y="898"/>
                  </a:moveTo>
                  <a:cubicBezTo>
                    <a:pt x="530" y="888"/>
                    <a:pt x="529" y="875"/>
                    <a:pt x="529" y="862"/>
                  </a:cubicBezTo>
                  <a:cubicBezTo>
                    <a:pt x="553" y="864"/>
                    <a:pt x="577" y="867"/>
                    <a:pt x="600" y="872"/>
                  </a:cubicBezTo>
                  <a:cubicBezTo>
                    <a:pt x="608" y="874"/>
                    <a:pt x="610" y="874"/>
                    <a:pt x="617" y="882"/>
                  </a:cubicBezTo>
                  <a:cubicBezTo>
                    <a:pt x="627" y="894"/>
                    <a:pt x="590" y="902"/>
                    <a:pt x="583" y="903"/>
                  </a:cubicBezTo>
                  <a:cubicBezTo>
                    <a:pt x="572" y="905"/>
                    <a:pt x="544" y="912"/>
                    <a:pt x="536" y="898"/>
                  </a:cubicBezTo>
                  <a:close/>
                  <a:moveTo>
                    <a:pt x="42" y="171"/>
                  </a:moveTo>
                  <a:cubicBezTo>
                    <a:pt x="44" y="161"/>
                    <a:pt x="47" y="152"/>
                    <a:pt x="51" y="144"/>
                  </a:cubicBezTo>
                  <a:cubicBezTo>
                    <a:pt x="53" y="172"/>
                    <a:pt x="57" y="198"/>
                    <a:pt x="65" y="225"/>
                  </a:cubicBezTo>
                  <a:cubicBezTo>
                    <a:pt x="57" y="231"/>
                    <a:pt x="48" y="236"/>
                    <a:pt x="40" y="241"/>
                  </a:cubicBezTo>
                  <a:cubicBezTo>
                    <a:pt x="37" y="217"/>
                    <a:pt x="37" y="193"/>
                    <a:pt x="42" y="171"/>
                  </a:cubicBezTo>
                  <a:close/>
                  <a:moveTo>
                    <a:pt x="45" y="267"/>
                  </a:moveTo>
                  <a:cubicBezTo>
                    <a:pt x="47" y="267"/>
                    <a:pt x="48" y="266"/>
                    <a:pt x="50" y="265"/>
                  </a:cubicBezTo>
                  <a:cubicBezTo>
                    <a:pt x="58" y="261"/>
                    <a:pt x="66" y="256"/>
                    <a:pt x="74" y="250"/>
                  </a:cubicBezTo>
                  <a:cubicBezTo>
                    <a:pt x="75" y="252"/>
                    <a:pt x="75" y="253"/>
                    <a:pt x="76" y="254"/>
                  </a:cubicBezTo>
                  <a:cubicBezTo>
                    <a:pt x="82" y="270"/>
                    <a:pt x="89" y="285"/>
                    <a:pt x="96" y="299"/>
                  </a:cubicBezTo>
                  <a:cubicBezTo>
                    <a:pt x="86" y="304"/>
                    <a:pt x="75" y="310"/>
                    <a:pt x="64" y="315"/>
                  </a:cubicBezTo>
                  <a:cubicBezTo>
                    <a:pt x="56" y="300"/>
                    <a:pt x="50" y="284"/>
                    <a:pt x="45" y="267"/>
                  </a:cubicBezTo>
                  <a:close/>
                  <a:moveTo>
                    <a:pt x="161" y="349"/>
                  </a:moveTo>
                  <a:cubicBezTo>
                    <a:pt x="149" y="336"/>
                    <a:pt x="140" y="322"/>
                    <a:pt x="131" y="309"/>
                  </a:cubicBezTo>
                  <a:cubicBezTo>
                    <a:pt x="163" y="290"/>
                    <a:pt x="194" y="267"/>
                    <a:pt x="219" y="240"/>
                  </a:cubicBezTo>
                  <a:cubicBezTo>
                    <a:pt x="262" y="281"/>
                    <a:pt x="262" y="281"/>
                    <a:pt x="262" y="281"/>
                  </a:cubicBezTo>
                  <a:cubicBezTo>
                    <a:pt x="232" y="310"/>
                    <a:pt x="198" y="335"/>
                    <a:pt x="163" y="353"/>
                  </a:cubicBezTo>
                  <a:cubicBezTo>
                    <a:pt x="163" y="352"/>
                    <a:pt x="162" y="350"/>
                    <a:pt x="161" y="349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22" y="181"/>
                    <a:pt x="105" y="196"/>
                    <a:pt x="87" y="209"/>
                  </a:cubicBezTo>
                  <a:cubicBezTo>
                    <a:pt x="78" y="176"/>
                    <a:pt x="76" y="143"/>
                    <a:pt x="74" y="107"/>
                  </a:cubicBezTo>
                  <a:close/>
                  <a:moveTo>
                    <a:pt x="181" y="85"/>
                  </a:moveTo>
                  <a:cubicBezTo>
                    <a:pt x="173" y="104"/>
                    <a:pt x="165" y="122"/>
                    <a:pt x="155" y="13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17" y="88"/>
                    <a:pt x="133" y="85"/>
                    <a:pt x="148" y="84"/>
                  </a:cubicBezTo>
                  <a:cubicBezTo>
                    <a:pt x="159" y="84"/>
                    <a:pt x="170" y="84"/>
                    <a:pt x="181" y="85"/>
                  </a:cubicBezTo>
                  <a:close/>
                  <a:moveTo>
                    <a:pt x="156" y="58"/>
                  </a:moveTo>
                  <a:cubicBezTo>
                    <a:pt x="148" y="59"/>
                    <a:pt x="140" y="59"/>
                    <a:pt x="132" y="60"/>
                  </a:cubicBezTo>
                  <a:cubicBezTo>
                    <a:pt x="153" y="50"/>
                    <a:pt x="175" y="44"/>
                    <a:pt x="198" y="40"/>
                  </a:cubicBezTo>
                  <a:cubicBezTo>
                    <a:pt x="196" y="47"/>
                    <a:pt x="193" y="53"/>
                    <a:pt x="191" y="60"/>
                  </a:cubicBezTo>
                  <a:cubicBezTo>
                    <a:pt x="179" y="58"/>
                    <a:pt x="167" y="58"/>
                    <a:pt x="156" y="58"/>
                  </a:cubicBezTo>
                  <a:close/>
                  <a:moveTo>
                    <a:pt x="207" y="89"/>
                  </a:moveTo>
                  <a:cubicBezTo>
                    <a:pt x="222" y="92"/>
                    <a:pt x="237" y="96"/>
                    <a:pt x="252" y="103"/>
                  </a:cubicBezTo>
                  <a:cubicBezTo>
                    <a:pt x="255" y="104"/>
                    <a:pt x="258" y="105"/>
                    <a:pt x="261" y="107"/>
                  </a:cubicBezTo>
                  <a:cubicBezTo>
                    <a:pt x="252" y="139"/>
                    <a:pt x="239" y="171"/>
                    <a:pt x="220" y="197"/>
                  </a:cubicBezTo>
                  <a:cubicBezTo>
                    <a:pt x="220" y="197"/>
                    <a:pt x="219" y="198"/>
                    <a:pt x="219" y="199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6"/>
                    <a:pt x="175" y="155"/>
                    <a:pt x="175" y="155"/>
                  </a:cubicBezTo>
                  <a:cubicBezTo>
                    <a:pt x="187" y="134"/>
                    <a:pt x="198" y="112"/>
                    <a:pt x="207" y="89"/>
                  </a:cubicBezTo>
                  <a:close/>
                  <a:moveTo>
                    <a:pt x="284" y="118"/>
                  </a:moveTo>
                  <a:cubicBezTo>
                    <a:pt x="292" y="123"/>
                    <a:pt x="299" y="128"/>
                    <a:pt x="306" y="134"/>
                  </a:cubicBezTo>
                  <a:cubicBezTo>
                    <a:pt x="315" y="143"/>
                    <a:pt x="324" y="153"/>
                    <a:pt x="334" y="162"/>
                  </a:cubicBezTo>
                  <a:cubicBezTo>
                    <a:pt x="326" y="196"/>
                    <a:pt x="307" y="229"/>
                    <a:pt x="283" y="258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41" y="212"/>
                    <a:pt x="244" y="208"/>
                    <a:pt x="247" y="204"/>
                  </a:cubicBezTo>
                  <a:cubicBezTo>
                    <a:pt x="263" y="177"/>
                    <a:pt x="275" y="148"/>
                    <a:pt x="284" y="118"/>
                  </a:cubicBezTo>
                  <a:close/>
                  <a:moveTo>
                    <a:pt x="118" y="286"/>
                  </a:moveTo>
                  <a:cubicBezTo>
                    <a:pt x="110" y="270"/>
                    <a:pt x="103" y="253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18" y="220"/>
                    <a:pt x="139" y="202"/>
                    <a:pt x="156" y="182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76" y="247"/>
                    <a:pt x="148" y="268"/>
                    <a:pt x="118" y="286"/>
                  </a:cubicBezTo>
                  <a:close/>
                  <a:moveTo>
                    <a:pt x="273" y="43"/>
                  </a:moveTo>
                  <a:cubicBezTo>
                    <a:pt x="271" y="56"/>
                    <a:pt x="269" y="68"/>
                    <a:pt x="267" y="81"/>
                  </a:cubicBezTo>
                  <a:cubicBezTo>
                    <a:pt x="262" y="79"/>
                    <a:pt x="258" y="77"/>
                    <a:pt x="253" y="75"/>
                  </a:cubicBezTo>
                  <a:cubicBezTo>
                    <a:pt x="241" y="71"/>
                    <a:pt x="229" y="67"/>
                    <a:pt x="217" y="64"/>
                  </a:cubicBezTo>
                  <a:cubicBezTo>
                    <a:pt x="220" y="55"/>
                    <a:pt x="223" y="47"/>
                    <a:pt x="226" y="38"/>
                  </a:cubicBezTo>
                  <a:cubicBezTo>
                    <a:pt x="243" y="38"/>
                    <a:pt x="258" y="39"/>
                    <a:pt x="273" y="43"/>
                  </a:cubicBezTo>
                  <a:close/>
                  <a:moveTo>
                    <a:pt x="328" y="74"/>
                  </a:moveTo>
                  <a:cubicBezTo>
                    <a:pt x="328" y="74"/>
                    <a:pt x="328" y="74"/>
                    <a:pt x="328" y="74"/>
                  </a:cubicBezTo>
                  <a:cubicBezTo>
                    <a:pt x="335" y="92"/>
                    <a:pt x="338" y="111"/>
                    <a:pt x="338" y="129"/>
                  </a:cubicBezTo>
                  <a:cubicBezTo>
                    <a:pt x="330" y="122"/>
                    <a:pt x="323" y="114"/>
                    <a:pt x="315" y="108"/>
                  </a:cubicBezTo>
                  <a:cubicBezTo>
                    <a:pt x="308" y="102"/>
                    <a:pt x="299" y="97"/>
                    <a:pt x="291" y="92"/>
                  </a:cubicBezTo>
                  <a:cubicBezTo>
                    <a:pt x="293" y="79"/>
                    <a:pt x="296" y="66"/>
                    <a:pt x="297" y="53"/>
                  </a:cubicBezTo>
                  <a:cubicBezTo>
                    <a:pt x="303" y="56"/>
                    <a:pt x="309" y="60"/>
                    <a:pt x="314" y="64"/>
                  </a:cubicBezTo>
                  <a:cubicBezTo>
                    <a:pt x="319" y="67"/>
                    <a:pt x="323" y="70"/>
                    <a:pt x="328" y="74"/>
                  </a:cubicBezTo>
                  <a:close/>
                  <a:moveTo>
                    <a:pt x="534" y="581"/>
                  </a:moveTo>
                  <a:cubicBezTo>
                    <a:pt x="534" y="580"/>
                    <a:pt x="534" y="580"/>
                    <a:pt x="534" y="580"/>
                  </a:cubicBezTo>
                  <a:cubicBezTo>
                    <a:pt x="535" y="522"/>
                    <a:pt x="566" y="485"/>
                    <a:pt x="607" y="450"/>
                  </a:cubicBezTo>
                  <a:cubicBezTo>
                    <a:pt x="615" y="457"/>
                    <a:pt x="623" y="465"/>
                    <a:pt x="630" y="472"/>
                  </a:cubicBezTo>
                  <a:cubicBezTo>
                    <a:pt x="622" y="490"/>
                    <a:pt x="615" y="509"/>
                    <a:pt x="605" y="526"/>
                  </a:cubicBezTo>
                  <a:cubicBezTo>
                    <a:pt x="589" y="553"/>
                    <a:pt x="567" y="570"/>
                    <a:pt x="539" y="583"/>
                  </a:cubicBezTo>
                  <a:cubicBezTo>
                    <a:pt x="539" y="583"/>
                    <a:pt x="538" y="583"/>
                    <a:pt x="538" y="583"/>
                  </a:cubicBezTo>
                  <a:cubicBezTo>
                    <a:pt x="537" y="583"/>
                    <a:pt x="535" y="582"/>
                    <a:pt x="534" y="581"/>
                  </a:cubicBezTo>
                  <a:close/>
                  <a:moveTo>
                    <a:pt x="563" y="600"/>
                  </a:moveTo>
                  <a:cubicBezTo>
                    <a:pt x="588" y="587"/>
                    <a:pt x="610" y="568"/>
                    <a:pt x="624" y="544"/>
                  </a:cubicBezTo>
                  <a:cubicBezTo>
                    <a:pt x="635" y="527"/>
                    <a:pt x="642" y="509"/>
                    <a:pt x="650" y="491"/>
                  </a:cubicBezTo>
                  <a:cubicBezTo>
                    <a:pt x="651" y="491"/>
                    <a:pt x="651" y="492"/>
                    <a:pt x="652" y="493"/>
                  </a:cubicBezTo>
                  <a:cubicBezTo>
                    <a:pt x="681" y="520"/>
                    <a:pt x="710" y="547"/>
                    <a:pt x="738" y="575"/>
                  </a:cubicBezTo>
                  <a:cubicBezTo>
                    <a:pt x="764" y="601"/>
                    <a:pt x="793" y="627"/>
                    <a:pt x="813" y="659"/>
                  </a:cubicBezTo>
                  <a:cubicBezTo>
                    <a:pt x="820" y="672"/>
                    <a:pt x="839" y="703"/>
                    <a:pt x="818" y="713"/>
                  </a:cubicBezTo>
                  <a:cubicBezTo>
                    <a:pt x="799" y="721"/>
                    <a:pt x="774" y="715"/>
                    <a:pt x="756" y="709"/>
                  </a:cubicBezTo>
                  <a:cubicBezTo>
                    <a:pt x="688" y="685"/>
                    <a:pt x="624" y="639"/>
                    <a:pt x="563" y="600"/>
                  </a:cubicBezTo>
                  <a:close/>
                  <a:moveTo>
                    <a:pt x="266" y="413"/>
                  </a:moveTo>
                  <a:cubicBezTo>
                    <a:pt x="324" y="380"/>
                    <a:pt x="369" y="320"/>
                    <a:pt x="406" y="269"/>
                  </a:cubicBezTo>
                  <a:cubicBezTo>
                    <a:pt x="411" y="262"/>
                    <a:pt x="414" y="256"/>
                    <a:pt x="417" y="249"/>
                  </a:cubicBezTo>
                  <a:cubicBezTo>
                    <a:pt x="451" y="288"/>
                    <a:pt x="480" y="329"/>
                    <a:pt x="517" y="365"/>
                  </a:cubicBezTo>
                  <a:cubicBezTo>
                    <a:pt x="540" y="388"/>
                    <a:pt x="564" y="410"/>
                    <a:pt x="588" y="432"/>
                  </a:cubicBezTo>
                  <a:cubicBezTo>
                    <a:pt x="545" y="469"/>
                    <a:pt x="515" y="509"/>
                    <a:pt x="509" y="565"/>
                  </a:cubicBezTo>
                  <a:cubicBezTo>
                    <a:pt x="429" y="514"/>
                    <a:pt x="348" y="463"/>
                    <a:pt x="266" y="413"/>
                  </a:cubicBezTo>
                  <a:close/>
                  <a:moveTo>
                    <a:pt x="142" y="392"/>
                  </a:moveTo>
                  <a:cubicBezTo>
                    <a:pt x="250" y="345"/>
                    <a:pt x="377" y="232"/>
                    <a:pt x="363" y="109"/>
                  </a:cubicBezTo>
                  <a:cubicBezTo>
                    <a:pt x="388" y="141"/>
                    <a:pt x="403" y="180"/>
                    <a:pt x="398" y="221"/>
                  </a:cubicBezTo>
                  <a:cubicBezTo>
                    <a:pt x="394" y="254"/>
                    <a:pt x="365" y="281"/>
                    <a:pt x="345" y="305"/>
                  </a:cubicBezTo>
                  <a:cubicBezTo>
                    <a:pt x="314" y="342"/>
                    <a:pt x="277" y="385"/>
                    <a:pt x="231" y="402"/>
                  </a:cubicBezTo>
                  <a:cubicBezTo>
                    <a:pt x="198" y="409"/>
                    <a:pt x="168" y="405"/>
                    <a:pt x="142" y="392"/>
                  </a:cubicBezTo>
                  <a:close/>
                  <a:moveTo>
                    <a:pt x="78" y="337"/>
                  </a:moveTo>
                  <a:cubicBezTo>
                    <a:pt x="88" y="332"/>
                    <a:pt x="99" y="327"/>
                    <a:pt x="109" y="321"/>
                  </a:cubicBezTo>
                  <a:cubicBezTo>
                    <a:pt x="118" y="336"/>
                    <a:pt x="128" y="350"/>
                    <a:pt x="140" y="365"/>
                  </a:cubicBezTo>
                  <a:cubicBezTo>
                    <a:pt x="132" y="369"/>
                    <a:pt x="123" y="372"/>
                    <a:pt x="114" y="375"/>
                  </a:cubicBezTo>
                  <a:cubicBezTo>
                    <a:pt x="101" y="365"/>
                    <a:pt x="88" y="352"/>
                    <a:pt x="78" y="337"/>
                  </a:cubicBezTo>
                  <a:close/>
                </a:path>
              </a:pathLst>
            </a:custGeom>
            <a:solidFill>
              <a:srgbClr val="1C3F98"/>
            </a:solidFill>
            <a:ln w="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7272589" y="2702102"/>
              <a:ext cx="621400" cy="792474"/>
            </a:xfrm>
            <a:custGeom>
              <a:gdLst>
                <a:gd fmla="*/ 238 w 892" name="T0"/>
                <a:gd fmla="*/ 427 h 1138" name="T1"/>
                <a:gd fmla="*/ 399 w 892" name="T2"/>
                <a:gd fmla="*/ 525 h 1138" name="T3"/>
                <a:gd fmla="*/ 503 w 892" name="T4"/>
                <a:gd fmla="*/ 834 h 1138" name="T5"/>
                <a:gd fmla="*/ 265 w 892" name="T6"/>
                <a:gd fmla="*/ 878 h 1138" name="T7"/>
                <a:gd fmla="*/ 438 w 892" name="T8"/>
                <a:gd fmla="*/ 921 h 1138" name="T9"/>
                <a:gd fmla="*/ 397 w 892" name="T10"/>
                <a:gd fmla="*/ 855 h 1138" name="T11"/>
                <a:gd fmla="*/ 578 w 892" name="T12"/>
                <a:gd fmla="*/ 930 h 1138" name="T13"/>
                <a:gd fmla="*/ 551 w 892" name="T14"/>
                <a:gd fmla="*/ 839 h 1138" name="T15"/>
                <a:gd fmla="*/ 536 w 892" name="T16"/>
                <a:gd fmla="*/ 613 h 1138" name="T17"/>
                <a:gd fmla="*/ 827 w 892" name="T18"/>
                <a:gd fmla="*/ 737 h 1138" name="T19"/>
                <a:gd fmla="*/ 701 w 892" name="T20"/>
                <a:gd fmla="*/ 841 h 1138" name="T21"/>
                <a:gd fmla="*/ 786 w 892" name="T22"/>
                <a:gd fmla="*/ 975 h 1138" name="T23"/>
                <a:gd fmla="*/ 525 w 892" name="T24"/>
                <a:gd fmla="*/ 1108 h 1138" name="T25"/>
                <a:gd fmla="*/ 813 w 892" name="T26"/>
                <a:gd fmla="*/ 1027 h 1138" name="T27"/>
                <a:gd fmla="*/ 691 w 892" name="T28"/>
                <a:gd fmla="*/ 887 h 1138" name="T29"/>
                <a:gd fmla="*/ 847 w 892" name="T30"/>
                <a:gd fmla="*/ 719 h 1138" name="T31"/>
                <a:gd fmla="*/ 535 w 892" name="T32"/>
                <a:gd fmla="*/ 347 h 1138" name="T33"/>
                <a:gd fmla="*/ 120 w 892" name="T34"/>
                <a:gd fmla="*/ 37 h 1138" name="T35"/>
                <a:gd fmla="*/ 529 w 892" name="T36"/>
                <a:gd fmla="*/ 862 h 1138" name="T37"/>
                <a:gd fmla="*/ 583 w 892" name="T38"/>
                <a:gd fmla="*/ 903 h 1138" name="T39"/>
                <a:gd fmla="*/ 51 w 892" name="T40"/>
                <a:gd fmla="*/ 144 h 1138" name="T41"/>
                <a:gd fmla="*/ 42 w 892" name="T42"/>
                <a:gd fmla="*/ 171 h 1138" name="T43"/>
                <a:gd fmla="*/ 74 w 892" name="T44"/>
                <a:gd fmla="*/ 250 h 1138" name="T45"/>
                <a:gd fmla="*/ 64 w 892" name="T46"/>
                <a:gd fmla="*/ 315 h 1138" name="T47"/>
                <a:gd fmla="*/ 131 w 892" name="T48"/>
                <a:gd fmla="*/ 309 h 1138" name="T49"/>
                <a:gd fmla="*/ 163 w 892" name="T50"/>
                <a:gd fmla="*/ 353 h 1138" name="T51"/>
                <a:gd fmla="*/ 74 w 892" name="T52"/>
                <a:gd fmla="*/ 106 h 1138" name="T53"/>
                <a:gd fmla="*/ 87 w 892" name="T54"/>
                <a:gd fmla="*/ 209 h 1138" name="T55"/>
                <a:gd fmla="*/ 155 w 892" name="T56"/>
                <a:gd fmla="*/ 138 h 1138" name="T57"/>
                <a:gd fmla="*/ 181 w 892" name="T58"/>
                <a:gd fmla="*/ 85 h 1138" name="T59"/>
                <a:gd fmla="*/ 198 w 892" name="T60"/>
                <a:gd fmla="*/ 40 h 1138" name="T61"/>
                <a:gd fmla="*/ 207 w 892" name="T62"/>
                <a:gd fmla="*/ 89 h 1138" name="T63"/>
                <a:gd fmla="*/ 220 w 892" name="T64"/>
                <a:gd fmla="*/ 197 h 1138" name="T65"/>
                <a:gd fmla="*/ 175 w 892" name="T66"/>
                <a:gd fmla="*/ 155 h 1138" name="T67"/>
                <a:gd fmla="*/ 306 w 892" name="T68"/>
                <a:gd fmla="*/ 134 h 1138" name="T69"/>
                <a:gd fmla="*/ 238 w 892" name="T70"/>
                <a:gd fmla="*/ 216 h 1138" name="T71"/>
                <a:gd fmla="*/ 118 w 892" name="T72"/>
                <a:gd fmla="*/ 286 h 1138" name="T73"/>
                <a:gd fmla="*/ 156 w 892" name="T74"/>
                <a:gd fmla="*/ 182 h 1138" name="T75"/>
                <a:gd fmla="*/ 273 w 892" name="T76"/>
                <a:gd fmla="*/ 43 h 1138" name="T77"/>
                <a:gd fmla="*/ 217 w 892" name="T78"/>
                <a:gd fmla="*/ 64 h 1138" name="T79"/>
                <a:gd fmla="*/ 328 w 892" name="T80"/>
                <a:gd fmla="*/ 74 h 1138" name="T81"/>
                <a:gd fmla="*/ 315 w 892" name="T82"/>
                <a:gd fmla="*/ 108 h 1138" name="T83"/>
                <a:gd fmla="*/ 314 w 892" name="T84"/>
                <a:gd fmla="*/ 64 h 1138" name="T85"/>
                <a:gd fmla="*/ 534 w 892" name="T86"/>
                <a:gd fmla="*/ 580 h 1138" name="T87"/>
                <a:gd fmla="*/ 605 w 892" name="T88"/>
                <a:gd fmla="*/ 526 h 1138" name="T89"/>
                <a:gd fmla="*/ 534 w 892" name="T90"/>
                <a:gd fmla="*/ 581 h 1138" name="T91"/>
                <a:gd fmla="*/ 650 w 892" name="T92"/>
                <a:gd fmla="*/ 491 h 1138" name="T93"/>
                <a:gd fmla="*/ 813 w 892" name="T94"/>
                <a:gd fmla="*/ 659 h 1138" name="T95"/>
                <a:gd fmla="*/ 563 w 892" name="T96"/>
                <a:gd fmla="*/ 600 h 1138" name="T97"/>
                <a:gd fmla="*/ 417 w 892" name="T98"/>
                <a:gd fmla="*/ 249 h 1138" name="T99"/>
                <a:gd fmla="*/ 509 w 892" name="T100"/>
                <a:gd fmla="*/ 565 h 1138" name="T101"/>
                <a:gd fmla="*/ 363 w 892" name="T102"/>
                <a:gd fmla="*/ 109 h 1138" name="T103"/>
                <a:gd fmla="*/ 231 w 892" name="T104"/>
                <a:gd fmla="*/ 402 h 1138" name="T105"/>
                <a:gd fmla="*/ 109 w 892" name="T106"/>
                <a:gd fmla="*/ 321 h 1138" name="T107"/>
                <a:gd fmla="*/ 78 w 892" name="T108"/>
                <a:gd fmla="*/ 337 h 11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8" w="892">
                  <a:moveTo>
                    <a:pt x="17" y="254"/>
                  </a:moveTo>
                  <a:cubicBezTo>
                    <a:pt x="37" y="359"/>
                    <a:pt x="121" y="449"/>
                    <a:pt x="233" y="428"/>
                  </a:cubicBezTo>
                  <a:cubicBezTo>
                    <a:pt x="235" y="428"/>
                    <a:pt x="236" y="428"/>
                    <a:pt x="238" y="427"/>
                  </a:cubicBezTo>
                  <a:cubicBezTo>
                    <a:pt x="238" y="427"/>
                    <a:pt x="238" y="427"/>
                    <a:pt x="239" y="427"/>
                  </a:cubicBezTo>
                  <a:cubicBezTo>
                    <a:pt x="239" y="427"/>
                    <a:pt x="239" y="427"/>
                    <a:pt x="239" y="427"/>
                  </a:cubicBezTo>
                  <a:cubicBezTo>
                    <a:pt x="293" y="459"/>
                    <a:pt x="346" y="492"/>
                    <a:pt x="399" y="525"/>
                  </a:cubicBezTo>
                  <a:cubicBezTo>
                    <a:pt x="437" y="549"/>
                    <a:pt x="475" y="574"/>
                    <a:pt x="512" y="598"/>
                  </a:cubicBezTo>
                  <a:cubicBezTo>
                    <a:pt x="506" y="646"/>
                    <a:pt x="505" y="695"/>
                    <a:pt x="504" y="743"/>
                  </a:cubicBezTo>
                  <a:cubicBezTo>
                    <a:pt x="503" y="774"/>
                    <a:pt x="503" y="804"/>
                    <a:pt x="503" y="834"/>
                  </a:cubicBezTo>
                  <a:cubicBezTo>
                    <a:pt x="476" y="832"/>
                    <a:pt x="450" y="830"/>
                    <a:pt x="423" y="830"/>
                  </a:cubicBezTo>
                  <a:cubicBezTo>
                    <a:pt x="386" y="829"/>
                    <a:pt x="346" y="828"/>
                    <a:pt x="309" y="835"/>
                  </a:cubicBezTo>
                  <a:cubicBezTo>
                    <a:pt x="284" y="839"/>
                    <a:pt x="264" y="849"/>
                    <a:pt x="265" y="878"/>
                  </a:cubicBezTo>
                  <a:cubicBezTo>
                    <a:pt x="267" y="913"/>
                    <a:pt x="310" y="931"/>
                    <a:pt x="339" y="939"/>
                  </a:cubicBezTo>
                  <a:cubicBezTo>
                    <a:pt x="371" y="948"/>
                    <a:pt x="412" y="956"/>
                    <a:pt x="445" y="946"/>
                  </a:cubicBezTo>
                  <a:cubicBezTo>
                    <a:pt x="461" y="941"/>
                    <a:pt x="454" y="916"/>
                    <a:pt x="438" y="921"/>
                  </a:cubicBezTo>
                  <a:cubicBezTo>
                    <a:pt x="408" y="930"/>
                    <a:pt x="366" y="921"/>
                    <a:pt x="336" y="911"/>
                  </a:cubicBezTo>
                  <a:cubicBezTo>
                    <a:pt x="324" y="907"/>
                    <a:pt x="265" y="874"/>
                    <a:pt x="301" y="863"/>
                  </a:cubicBezTo>
                  <a:cubicBezTo>
                    <a:pt x="331" y="854"/>
                    <a:pt x="365" y="855"/>
                    <a:pt x="397" y="855"/>
                  </a:cubicBezTo>
                  <a:cubicBezTo>
                    <a:pt x="432" y="855"/>
                    <a:pt x="468" y="857"/>
                    <a:pt x="503" y="860"/>
                  </a:cubicBezTo>
                  <a:cubicBezTo>
                    <a:pt x="503" y="871"/>
                    <a:pt x="504" y="882"/>
                    <a:pt x="507" y="892"/>
                  </a:cubicBezTo>
                  <a:cubicBezTo>
                    <a:pt x="515" y="927"/>
                    <a:pt x="545" y="936"/>
                    <a:pt x="578" y="930"/>
                  </a:cubicBezTo>
                  <a:cubicBezTo>
                    <a:pt x="597" y="927"/>
                    <a:pt x="632" y="921"/>
                    <a:pt x="642" y="901"/>
                  </a:cubicBezTo>
                  <a:cubicBezTo>
                    <a:pt x="650" y="883"/>
                    <a:pt x="643" y="867"/>
                    <a:pt x="627" y="857"/>
                  </a:cubicBezTo>
                  <a:cubicBezTo>
                    <a:pt x="605" y="843"/>
                    <a:pt x="576" y="842"/>
                    <a:pt x="551" y="839"/>
                  </a:cubicBezTo>
                  <a:cubicBezTo>
                    <a:pt x="544" y="838"/>
                    <a:pt x="536" y="837"/>
                    <a:pt x="529" y="837"/>
                  </a:cubicBezTo>
                  <a:cubicBezTo>
                    <a:pt x="529" y="809"/>
                    <a:pt x="529" y="781"/>
                    <a:pt x="529" y="753"/>
                  </a:cubicBezTo>
                  <a:cubicBezTo>
                    <a:pt x="530" y="707"/>
                    <a:pt x="531" y="660"/>
                    <a:pt x="536" y="613"/>
                  </a:cubicBezTo>
                  <a:cubicBezTo>
                    <a:pt x="568" y="634"/>
                    <a:pt x="600" y="654"/>
                    <a:pt x="632" y="673"/>
                  </a:cubicBezTo>
                  <a:cubicBezTo>
                    <a:pt x="661" y="691"/>
                    <a:pt x="690" y="709"/>
                    <a:pt x="721" y="723"/>
                  </a:cubicBezTo>
                  <a:cubicBezTo>
                    <a:pt x="751" y="736"/>
                    <a:pt x="794" y="752"/>
                    <a:pt x="827" y="737"/>
                  </a:cubicBezTo>
                  <a:cubicBezTo>
                    <a:pt x="849" y="751"/>
                    <a:pt x="869" y="777"/>
                    <a:pt x="844" y="800"/>
                  </a:cubicBezTo>
                  <a:cubicBezTo>
                    <a:pt x="831" y="813"/>
                    <a:pt x="814" y="818"/>
                    <a:pt x="796" y="821"/>
                  </a:cubicBezTo>
                  <a:cubicBezTo>
                    <a:pt x="765" y="826"/>
                    <a:pt x="729" y="825"/>
                    <a:pt x="701" y="841"/>
                  </a:cubicBezTo>
                  <a:cubicBezTo>
                    <a:pt x="682" y="852"/>
                    <a:pt x="659" y="875"/>
                    <a:pt x="665" y="899"/>
                  </a:cubicBezTo>
                  <a:cubicBezTo>
                    <a:pt x="671" y="920"/>
                    <a:pt x="690" y="933"/>
                    <a:pt x="708" y="941"/>
                  </a:cubicBezTo>
                  <a:cubicBezTo>
                    <a:pt x="733" y="954"/>
                    <a:pt x="761" y="962"/>
                    <a:pt x="786" y="975"/>
                  </a:cubicBezTo>
                  <a:cubicBezTo>
                    <a:pt x="792" y="978"/>
                    <a:pt x="811" y="985"/>
                    <a:pt x="809" y="995"/>
                  </a:cubicBezTo>
                  <a:cubicBezTo>
                    <a:pt x="808" y="1006"/>
                    <a:pt x="783" y="1014"/>
                    <a:pt x="774" y="1017"/>
                  </a:cubicBezTo>
                  <a:cubicBezTo>
                    <a:pt x="691" y="1045"/>
                    <a:pt x="605" y="1070"/>
                    <a:pt x="525" y="1108"/>
                  </a:cubicBezTo>
                  <a:cubicBezTo>
                    <a:pt x="510" y="1115"/>
                    <a:pt x="523" y="1138"/>
                    <a:pt x="538" y="1130"/>
                  </a:cubicBezTo>
                  <a:cubicBezTo>
                    <a:pt x="596" y="1103"/>
                    <a:pt x="657" y="1085"/>
                    <a:pt x="717" y="1063"/>
                  </a:cubicBezTo>
                  <a:cubicBezTo>
                    <a:pt x="748" y="1051"/>
                    <a:pt x="786" y="1046"/>
                    <a:pt x="813" y="1027"/>
                  </a:cubicBezTo>
                  <a:cubicBezTo>
                    <a:pt x="833" y="1013"/>
                    <a:pt x="845" y="987"/>
                    <a:pt x="823" y="968"/>
                  </a:cubicBezTo>
                  <a:cubicBezTo>
                    <a:pt x="803" y="951"/>
                    <a:pt x="777" y="943"/>
                    <a:pt x="753" y="933"/>
                  </a:cubicBezTo>
                  <a:cubicBezTo>
                    <a:pt x="739" y="928"/>
                    <a:pt x="683" y="910"/>
                    <a:pt x="691" y="887"/>
                  </a:cubicBezTo>
                  <a:cubicBezTo>
                    <a:pt x="705" y="850"/>
                    <a:pt x="761" y="851"/>
                    <a:pt x="793" y="847"/>
                  </a:cubicBezTo>
                  <a:cubicBezTo>
                    <a:pt x="827" y="843"/>
                    <a:pt x="858" y="832"/>
                    <a:pt x="875" y="800"/>
                  </a:cubicBezTo>
                  <a:cubicBezTo>
                    <a:pt x="892" y="768"/>
                    <a:pt x="873" y="738"/>
                    <a:pt x="847" y="719"/>
                  </a:cubicBezTo>
                  <a:cubicBezTo>
                    <a:pt x="863" y="693"/>
                    <a:pt x="843" y="655"/>
                    <a:pt x="826" y="634"/>
                  </a:cubicBezTo>
                  <a:cubicBezTo>
                    <a:pt x="782" y="575"/>
                    <a:pt x="724" y="525"/>
                    <a:pt x="670" y="474"/>
                  </a:cubicBezTo>
                  <a:cubicBezTo>
                    <a:pt x="625" y="432"/>
                    <a:pt x="580" y="390"/>
                    <a:pt x="535" y="347"/>
                  </a:cubicBezTo>
                  <a:cubicBezTo>
                    <a:pt x="495" y="307"/>
                    <a:pt x="463" y="261"/>
                    <a:pt x="426" y="219"/>
                  </a:cubicBezTo>
                  <a:cubicBezTo>
                    <a:pt x="435" y="147"/>
                    <a:pt x="374" y="67"/>
                    <a:pt x="315" y="34"/>
                  </a:cubicBezTo>
                  <a:cubicBezTo>
                    <a:pt x="256" y="0"/>
                    <a:pt x="180" y="8"/>
                    <a:pt x="120" y="37"/>
                  </a:cubicBezTo>
                  <a:cubicBezTo>
                    <a:pt x="37" y="78"/>
                    <a:pt x="0" y="164"/>
                    <a:pt x="17" y="254"/>
                  </a:cubicBezTo>
                  <a:close/>
                  <a:moveTo>
                    <a:pt x="536" y="898"/>
                  </a:moveTo>
                  <a:cubicBezTo>
                    <a:pt x="530" y="888"/>
                    <a:pt x="529" y="875"/>
                    <a:pt x="529" y="862"/>
                  </a:cubicBezTo>
                  <a:cubicBezTo>
                    <a:pt x="553" y="864"/>
                    <a:pt x="577" y="867"/>
                    <a:pt x="600" y="872"/>
                  </a:cubicBezTo>
                  <a:cubicBezTo>
                    <a:pt x="608" y="874"/>
                    <a:pt x="610" y="874"/>
                    <a:pt x="617" y="882"/>
                  </a:cubicBezTo>
                  <a:cubicBezTo>
                    <a:pt x="627" y="894"/>
                    <a:pt x="590" y="902"/>
                    <a:pt x="583" y="903"/>
                  </a:cubicBezTo>
                  <a:cubicBezTo>
                    <a:pt x="572" y="905"/>
                    <a:pt x="544" y="912"/>
                    <a:pt x="536" y="898"/>
                  </a:cubicBezTo>
                  <a:close/>
                  <a:moveTo>
                    <a:pt x="42" y="171"/>
                  </a:moveTo>
                  <a:cubicBezTo>
                    <a:pt x="44" y="161"/>
                    <a:pt x="47" y="152"/>
                    <a:pt x="51" y="144"/>
                  </a:cubicBezTo>
                  <a:cubicBezTo>
                    <a:pt x="53" y="172"/>
                    <a:pt x="57" y="198"/>
                    <a:pt x="65" y="225"/>
                  </a:cubicBezTo>
                  <a:cubicBezTo>
                    <a:pt x="57" y="231"/>
                    <a:pt x="48" y="236"/>
                    <a:pt x="40" y="241"/>
                  </a:cubicBezTo>
                  <a:cubicBezTo>
                    <a:pt x="37" y="217"/>
                    <a:pt x="37" y="193"/>
                    <a:pt x="42" y="171"/>
                  </a:cubicBezTo>
                  <a:close/>
                  <a:moveTo>
                    <a:pt x="45" y="267"/>
                  </a:moveTo>
                  <a:cubicBezTo>
                    <a:pt x="47" y="267"/>
                    <a:pt x="48" y="266"/>
                    <a:pt x="50" y="265"/>
                  </a:cubicBezTo>
                  <a:cubicBezTo>
                    <a:pt x="58" y="261"/>
                    <a:pt x="66" y="256"/>
                    <a:pt x="74" y="250"/>
                  </a:cubicBezTo>
                  <a:cubicBezTo>
                    <a:pt x="75" y="252"/>
                    <a:pt x="75" y="253"/>
                    <a:pt x="76" y="254"/>
                  </a:cubicBezTo>
                  <a:cubicBezTo>
                    <a:pt x="82" y="270"/>
                    <a:pt x="89" y="285"/>
                    <a:pt x="96" y="299"/>
                  </a:cubicBezTo>
                  <a:cubicBezTo>
                    <a:pt x="86" y="304"/>
                    <a:pt x="75" y="310"/>
                    <a:pt x="64" y="315"/>
                  </a:cubicBezTo>
                  <a:cubicBezTo>
                    <a:pt x="56" y="300"/>
                    <a:pt x="50" y="284"/>
                    <a:pt x="45" y="267"/>
                  </a:cubicBezTo>
                  <a:close/>
                  <a:moveTo>
                    <a:pt x="161" y="349"/>
                  </a:moveTo>
                  <a:cubicBezTo>
                    <a:pt x="149" y="336"/>
                    <a:pt x="140" y="322"/>
                    <a:pt x="131" y="309"/>
                  </a:cubicBezTo>
                  <a:cubicBezTo>
                    <a:pt x="163" y="290"/>
                    <a:pt x="194" y="267"/>
                    <a:pt x="219" y="240"/>
                  </a:cubicBezTo>
                  <a:cubicBezTo>
                    <a:pt x="262" y="281"/>
                    <a:pt x="262" y="281"/>
                    <a:pt x="262" y="281"/>
                  </a:cubicBezTo>
                  <a:cubicBezTo>
                    <a:pt x="232" y="310"/>
                    <a:pt x="198" y="335"/>
                    <a:pt x="163" y="353"/>
                  </a:cubicBezTo>
                  <a:cubicBezTo>
                    <a:pt x="163" y="352"/>
                    <a:pt x="162" y="350"/>
                    <a:pt x="161" y="349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22" y="181"/>
                    <a:pt x="105" y="196"/>
                    <a:pt x="87" y="209"/>
                  </a:cubicBezTo>
                  <a:cubicBezTo>
                    <a:pt x="78" y="176"/>
                    <a:pt x="76" y="143"/>
                    <a:pt x="74" y="107"/>
                  </a:cubicBezTo>
                  <a:close/>
                  <a:moveTo>
                    <a:pt x="181" y="85"/>
                  </a:moveTo>
                  <a:cubicBezTo>
                    <a:pt x="173" y="104"/>
                    <a:pt x="165" y="122"/>
                    <a:pt x="155" y="13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17" y="88"/>
                    <a:pt x="133" y="85"/>
                    <a:pt x="148" y="84"/>
                  </a:cubicBezTo>
                  <a:cubicBezTo>
                    <a:pt x="159" y="84"/>
                    <a:pt x="170" y="84"/>
                    <a:pt x="181" y="85"/>
                  </a:cubicBezTo>
                  <a:close/>
                  <a:moveTo>
                    <a:pt x="156" y="58"/>
                  </a:moveTo>
                  <a:cubicBezTo>
                    <a:pt x="148" y="59"/>
                    <a:pt x="140" y="59"/>
                    <a:pt x="132" y="60"/>
                  </a:cubicBezTo>
                  <a:cubicBezTo>
                    <a:pt x="153" y="50"/>
                    <a:pt x="175" y="44"/>
                    <a:pt x="198" y="40"/>
                  </a:cubicBezTo>
                  <a:cubicBezTo>
                    <a:pt x="196" y="47"/>
                    <a:pt x="193" y="53"/>
                    <a:pt x="191" y="60"/>
                  </a:cubicBezTo>
                  <a:cubicBezTo>
                    <a:pt x="179" y="58"/>
                    <a:pt x="167" y="58"/>
                    <a:pt x="156" y="58"/>
                  </a:cubicBezTo>
                  <a:close/>
                  <a:moveTo>
                    <a:pt x="207" y="89"/>
                  </a:moveTo>
                  <a:cubicBezTo>
                    <a:pt x="222" y="92"/>
                    <a:pt x="237" y="96"/>
                    <a:pt x="252" y="103"/>
                  </a:cubicBezTo>
                  <a:cubicBezTo>
                    <a:pt x="255" y="104"/>
                    <a:pt x="258" y="105"/>
                    <a:pt x="261" y="107"/>
                  </a:cubicBezTo>
                  <a:cubicBezTo>
                    <a:pt x="252" y="139"/>
                    <a:pt x="239" y="171"/>
                    <a:pt x="220" y="197"/>
                  </a:cubicBezTo>
                  <a:cubicBezTo>
                    <a:pt x="220" y="197"/>
                    <a:pt x="219" y="198"/>
                    <a:pt x="219" y="199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6"/>
                    <a:pt x="175" y="155"/>
                    <a:pt x="175" y="155"/>
                  </a:cubicBezTo>
                  <a:cubicBezTo>
                    <a:pt x="187" y="134"/>
                    <a:pt x="198" y="112"/>
                    <a:pt x="207" y="89"/>
                  </a:cubicBezTo>
                  <a:close/>
                  <a:moveTo>
                    <a:pt x="284" y="118"/>
                  </a:moveTo>
                  <a:cubicBezTo>
                    <a:pt x="292" y="123"/>
                    <a:pt x="299" y="128"/>
                    <a:pt x="306" y="134"/>
                  </a:cubicBezTo>
                  <a:cubicBezTo>
                    <a:pt x="315" y="143"/>
                    <a:pt x="324" y="153"/>
                    <a:pt x="334" y="162"/>
                  </a:cubicBezTo>
                  <a:cubicBezTo>
                    <a:pt x="326" y="196"/>
                    <a:pt x="307" y="229"/>
                    <a:pt x="283" y="258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41" y="212"/>
                    <a:pt x="244" y="208"/>
                    <a:pt x="247" y="204"/>
                  </a:cubicBezTo>
                  <a:cubicBezTo>
                    <a:pt x="263" y="177"/>
                    <a:pt x="275" y="148"/>
                    <a:pt x="284" y="118"/>
                  </a:cubicBezTo>
                  <a:close/>
                  <a:moveTo>
                    <a:pt x="118" y="286"/>
                  </a:moveTo>
                  <a:cubicBezTo>
                    <a:pt x="110" y="270"/>
                    <a:pt x="103" y="253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18" y="220"/>
                    <a:pt x="139" y="202"/>
                    <a:pt x="156" y="182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76" y="247"/>
                    <a:pt x="148" y="268"/>
                    <a:pt x="118" y="286"/>
                  </a:cubicBezTo>
                  <a:close/>
                  <a:moveTo>
                    <a:pt x="273" y="43"/>
                  </a:moveTo>
                  <a:cubicBezTo>
                    <a:pt x="271" y="56"/>
                    <a:pt x="269" y="68"/>
                    <a:pt x="267" y="81"/>
                  </a:cubicBezTo>
                  <a:cubicBezTo>
                    <a:pt x="262" y="79"/>
                    <a:pt x="258" y="77"/>
                    <a:pt x="253" y="75"/>
                  </a:cubicBezTo>
                  <a:cubicBezTo>
                    <a:pt x="241" y="71"/>
                    <a:pt x="229" y="67"/>
                    <a:pt x="217" y="64"/>
                  </a:cubicBezTo>
                  <a:cubicBezTo>
                    <a:pt x="220" y="55"/>
                    <a:pt x="223" y="47"/>
                    <a:pt x="226" y="38"/>
                  </a:cubicBezTo>
                  <a:cubicBezTo>
                    <a:pt x="243" y="38"/>
                    <a:pt x="258" y="39"/>
                    <a:pt x="273" y="43"/>
                  </a:cubicBezTo>
                  <a:close/>
                  <a:moveTo>
                    <a:pt x="328" y="74"/>
                  </a:moveTo>
                  <a:cubicBezTo>
                    <a:pt x="328" y="74"/>
                    <a:pt x="328" y="74"/>
                    <a:pt x="328" y="74"/>
                  </a:cubicBezTo>
                  <a:cubicBezTo>
                    <a:pt x="335" y="92"/>
                    <a:pt x="338" y="111"/>
                    <a:pt x="338" y="129"/>
                  </a:cubicBezTo>
                  <a:cubicBezTo>
                    <a:pt x="330" y="122"/>
                    <a:pt x="323" y="114"/>
                    <a:pt x="315" y="108"/>
                  </a:cubicBezTo>
                  <a:cubicBezTo>
                    <a:pt x="308" y="102"/>
                    <a:pt x="299" y="97"/>
                    <a:pt x="291" y="92"/>
                  </a:cubicBezTo>
                  <a:cubicBezTo>
                    <a:pt x="293" y="79"/>
                    <a:pt x="296" y="66"/>
                    <a:pt x="297" y="53"/>
                  </a:cubicBezTo>
                  <a:cubicBezTo>
                    <a:pt x="303" y="56"/>
                    <a:pt x="309" y="60"/>
                    <a:pt x="314" y="64"/>
                  </a:cubicBezTo>
                  <a:cubicBezTo>
                    <a:pt x="319" y="67"/>
                    <a:pt x="323" y="70"/>
                    <a:pt x="328" y="74"/>
                  </a:cubicBezTo>
                  <a:close/>
                  <a:moveTo>
                    <a:pt x="534" y="581"/>
                  </a:moveTo>
                  <a:cubicBezTo>
                    <a:pt x="534" y="580"/>
                    <a:pt x="534" y="580"/>
                    <a:pt x="534" y="580"/>
                  </a:cubicBezTo>
                  <a:cubicBezTo>
                    <a:pt x="535" y="522"/>
                    <a:pt x="566" y="485"/>
                    <a:pt x="607" y="450"/>
                  </a:cubicBezTo>
                  <a:cubicBezTo>
                    <a:pt x="615" y="457"/>
                    <a:pt x="623" y="465"/>
                    <a:pt x="630" y="472"/>
                  </a:cubicBezTo>
                  <a:cubicBezTo>
                    <a:pt x="622" y="490"/>
                    <a:pt x="615" y="509"/>
                    <a:pt x="605" y="526"/>
                  </a:cubicBezTo>
                  <a:cubicBezTo>
                    <a:pt x="589" y="553"/>
                    <a:pt x="567" y="570"/>
                    <a:pt x="539" y="583"/>
                  </a:cubicBezTo>
                  <a:cubicBezTo>
                    <a:pt x="539" y="583"/>
                    <a:pt x="538" y="583"/>
                    <a:pt x="538" y="583"/>
                  </a:cubicBezTo>
                  <a:cubicBezTo>
                    <a:pt x="537" y="583"/>
                    <a:pt x="535" y="582"/>
                    <a:pt x="534" y="581"/>
                  </a:cubicBezTo>
                  <a:close/>
                  <a:moveTo>
                    <a:pt x="563" y="600"/>
                  </a:moveTo>
                  <a:cubicBezTo>
                    <a:pt x="588" y="587"/>
                    <a:pt x="610" y="568"/>
                    <a:pt x="624" y="544"/>
                  </a:cubicBezTo>
                  <a:cubicBezTo>
                    <a:pt x="635" y="527"/>
                    <a:pt x="642" y="509"/>
                    <a:pt x="650" y="491"/>
                  </a:cubicBezTo>
                  <a:cubicBezTo>
                    <a:pt x="651" y="491"/>
                    <a:pt x="651" y="492"/>
                    <a:pt x="652" y="493"/>
                  </a:cubicBezTo>
                  <a:cubicBezTo>
                    <a:pt x="681" y="520"/>
                    <a:pt x="710" y="547"/>
                    <a:pt x="738" y="575"/>
                  </a:cubicBezTo>
                  <a:cubicBezTo>
                    <a:pt x="764" y="601"/>
                    <a:pt x="793" y="627"/>
                    <a:pt x="813" y="659"/>
                  </a:cubicBezTo>
                  <a:cubicBezTo>
                    <a:pt x="820" y="672"/>
                    <a:pt x="839" y="703"/>
                    <a:pt x="818" y="713"/>
                  </a:cubicBezTo>
                  <a:cubicBezTo>
                    <a:pt x="799" y="721"/>
                    <a:pt x="774" y="715"/>
                    <a:pt x="756" y="709"/>
                  </a:cubicBezTo>
                  <a:cubicBezTo>
                    <a:pt x="688" y="685"/>
                    <a:pt x="624" y="639"/>
                    <a:pt x="563" y="600"/>
                  </a:cubicBezTo>
                  <a:close/>
                  <a:moveTo>
                    <a:pt x="266" y="413"/>
                  </a:moveTo>
                  <a:cubicBezTo>
                    <a:pt x="324" y="380"/>
                    <a:pt x="369" y="320"/>
                    <a:pt x="406" y="269"/>
                  </a:cubicBezTo>
                  <a:cubicBezTo>
                    <a:pt x="411" y="262"/>
                    <a:pt x="414" y="256"/>
                    <a:pt x="417" y="249"/>
                  </a:cubicBezTo>
                  <a:cubicBezTo>
                    <a:pt x="451" y="288"/>
                    <a:pt x="480" y="329"/>
                    <a:pt x="517" y="365"/>
                  </a:cubicBezTo>
                  <a:cubicBezTo>
                    <a:pt x="540" y="388"/>
                    <a:pt x="564" y="410"/>
                    <a:pt x="588" y="432"/>
                  </a:cubicBezTo>
                  <a:cubicBezTo>
                    <a:pt x="545" y="469"/>
                    <a:pt x="515" y="509"/>
                    <a:pt x="509" y="565"/>
                  </a:cubicBezTo>
                  <a:cubicBezTo>
                    <a:pt x="429" y="514"/>
                    <a:pt x="348" y="463"/>
                    <a:pt x="266" y="413"/>
                  </a:cubicBezTo>
                  <a:close/>
                  <a:moveTo>
                    <a:pt x="142" y="392"/>
                  </a:moveTo>
                  <a:cubicBezTo>
                    <a:pt x="250" y="345"/>
                    <a:pt x="377" y="232"/>
                    <a:pt x="363" y="109"/>
                  </a:cubicBezTo>
                  <a:cubicBezTo>
                    <a:pt x="388" y="141"/>
                    <a:pt x="403" y="180"/>
                    <a:pt x="398" y="221"/>
                  </a:cubicBezTo>
                  <a:cubicBezTo>
                    <a:pt x="394" y="254"/>
                    <a:pt x="365" y="281"/>
                    <a:pt x="345" y="305"/>
                  </a:cubicBezTo>
                  <a:cubicBezTo>
                    <a:pt x="314" y="342"/>
                    <a:pt x="277" y="385"/>
                    <a:pt x="231" y="402"/>
                  </a:cubicBezTo>
                  <a:cubicBezTo>
                    <a:pt x="198" y="409"/>
                    <a:pt x="168" y="405"/>
                    <a:pt x="142" y="392"/>
                  </a:cubicBezTo>
                  <a:close/>
                  <a:moveTo>
                    <a:pt x="78" y="337"/>
                  </a:moveTo>
                  <a:cubicBezTo>
                    <a:pt x="88" y="332"/>
                    <a:pt x="99" y="327"/>
                    <a:pt x="109" y="321"/>
                  </a:cubicBezTo>
                  <a:cubicBezTo>
                    <a:pt x="118" y="336"/>
                    <a:pt x="128" y="350"/>
                    <a:pt x="140" y="365"/>
                  </a:cubicBezTo>
                  <a:cubicBezTo>
                    <a:pt x="132" y="369"/>
                    <a:pt x="123" y="372"/>
                    <a:pt x="114" y="375"/>
                  </a:cubicBezTo>
                  <a:cubicBezTo>
                    <a:pt x="101" y="365"/>
                    <a:pt x="88" y="352"/>
                    <a:pt x="78" y="337"/>
                  </a:cubicBezTo>
                  <a:close/>
                </a:path>
              </a:pathLst>
            </a:custGeom>
            <a:solidFill>
              <a:srgbClr val="1C3F98"/>
            </a:solidFill>
            <a:ln w="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5"/>
            <p:cNvSpPr>
              <a:spLocks noEditPoints="1"/>
            </p:cNvSpPr>
            <p:nvPr/>
          </p:nvSpPr>
          <p:spPr bwMode="auto">
            <a:xfrm flipH="1">
              <a:off x="8549403" y="2692344"/>
              <a:ext cx="621400" cy="792474"/>
            </a:xfrm>
            <a:custGeom>
              <a:gdLst>
                <a:gd fmla="*/ 238 w 892" name="T0"/>
                <a:gd fmla="*/ 427 h 1138" name="T1"/>
                <a:gd fmla="*/ 399 w 892" name="T2"/>
                <a:gd fmla="*/ 525 h 1138" name="T3"/>
                <a:gd fmla="*/ 503 w 892" name="T4"/>
                <a:gd fmla="*/ 834 h 1138" name="T5"/>
                <a:gd fmla="*/ 265 w 892" name="T6"/>
                <a:gd fmla="*/ 878 h 1138" name="T7"/>
                <a:gd fmla="*/ 438 w 892" name="T8"/>
                <a:gd fmla="*/ 921 h 1138" name="T9"/>
                <a:gd fmla="*/ 397 w 892" name="T10"/>
                <a:gd fmla="*/ 855 h 1138" name="T11"/>
                <a:gd fmla="*/ 578 w 892" name="T12"/>
                <a:gd fmla="*/ 930 h 1138" name="T13"/>
                <a:gd fmla="*/ 551 w 892" name="T14"/>
                <a:gd fmla="*/ 839 h 1138" name="T15"/>
                <a:gd fmla="*/ 536 w 892" name="T16"/>
                <a:gd fmla="*/ 613 h 1138" name="T17"/>
                <a:gd fmla="*/ 827 w 892" name="T18"/>
                <a:gd fmla="*/ 737 h 1138" name="T19"/>
                <a:gd fmla="*/ 701 w 892" name="T20"/>
                <a:gd fmla="*/ 841 h 1138" name="T21"/>
                <a:gd fmla="*/ 786 w 892" name="T22"/>
                <a:gd fmla="*/ 975 h 1138" name="T23"/>
                <a:gd fmla="*/ 525 w 892" name="T24"/>
                <a:gd fmla="*/ 1108 h 1138" name="T25"/>
                <a:gd fmla="*/ 813 w 892" name="T26"/>
                <a:gd fmla="*/ 1027 h 1138" name="T27"/>
                <a:gd fmla="*/ 691 w 892" name="T28"/>
                <a:gd fmla="*/ 887 h 1138" name="T29"/>
                <a:gd fmla="*/ 847 w 892" name="T30"/>
                <a:gd fmla="*/ 719 h 1138" name="T31"/>
                <a:gd fmla="*/ 535 w 892" name="T32"/>
                <a:gd fmla="*/ 347 h 1138" name="T33"/>
                <a:gd fmla="*/ 120 w 892" name="T34"/>
                <a:gd fmla="*/ 37 h 1138" name="T35"/>
                <a:gd fmla="*/ 529 w 892" name="T36"/>
                <a:gd fmla="*/ 862 h 1138" name="T37"/>
                <a:gd fmla="*/ 583 w 892" name="T38"/>
                <a:gd fmla="*/ 903 h 1138" name="T39"/>
                <a:gd fmla="*/ 51 w 892" name="T40"/>
                <a:gd fmla="*/ 144 h 1138" name="T41"/>
                <a:gd fmla="*/ 42 w 892" name="T42"/>
                <a:gd fmla="*/ 171 h 1138" name="T43"/>
                <a:gd fmla="*/ 74 w 892" name="T44"/>
                <a:gd fmla="*/ 250 h 1138" name="T45"/>
                <a:gd fmla="*/ 64 w 892" name="T46"/>
                <a:gd fmla="*/ 315 h 1138" name="T47"/>
                <a:gd fmla="*/ 131 w 892" name="T48"/>
                <a:gd fmla="*/ 309 h 1138" name="T49"/>
                <a:gd fmla="*/ 163 w 892" name="T50"/>
                <a:gd fmla="*/ 353 h 1138" name="T51"/>
                <a:gd fmla="*/ 74 w 892" name="T52"/>
                <a:gd fmla="*/ 106 h 1138" name="T53"/>
                <a:gd fmla="*/ 87 w 892" name="T54"/>
                <a:gd fmla="*/ 209 h 1138" name="T55"/>
                <a:gd fmla="*/ 155 w 892" name="T56"/>
                <a:gd fmla="*/ 138 h 1138" name="T57"/>
                <a:gd fmla="*/ 181 w 892" name="T58"/>
                <a:gd fmla="*/ 85 h 1138" name="T59"/>
                <a:gd fmla="*/ 198 w 892" name="T60"/>
                <a:gd fmla="*/ 40 h 1138" name="T61"/>
                <a:gd fmla="*/ 207 w 892" name="T62"/>
                <a:gd fmla="*/ 89 h 1138" name="T63"/>
                <a:gd fmla="*/ 220 w 892" name="T64"/>
                <a:gd fmla="*/ 197 h 1138" name="T65"/>
                <a:gd fmla="*/ 175 w 892" name="T66"/>
                <a:gd fmla="*/ 155 h 1138" name="T67"/>
                <a:gd fmla="*/ 306 w 892" name="T68"/>
                <a:gd fmla="*/ 134 h 1138" name="T69"/>
                <a:gd fmla="*/ 238 w 892" name="T70"/>
                <a:gd fmla="*/ 216 h 1138" name="T71"/>
                <a:gd fmla="*/ 118 w 892" name="T72"/>
                <a:gd fmla="*/ 286 h 1138" name="T73"/>
                <a:gd fmla="*/ 156 w 892" name="T74"/>
                <a:gd fmla="*/ 182 h 1138" name="T75"/>
                <a:gd fmla="*/ 273 w 892" name="T76"/>
                <a:gd fmla="*/ 43 h 1138" name="T77"/>
                <a:gd fmla="*/ 217 w 892" name="T78"/>
                <a:gd fmla="*/ 64 h 1138" name="T79"/>
                <a:gd fmla="*/ 328 w 892" name="T80"/>
                <a:gd fmla="*/ 74 h 1138" name="T81"/>
                <a:gd fmla="*/ 315 w 892" name="T82"/>
                <a:gd fmla="*/ 108 h 1138" name="T83"/>
                <a:gd fmla="*/ 314 w 892" name="T84"/>
                <a:gd fmla="*/ 64 h 1138" name="T85"/>
                <a:gd fmla="*/ 534 w 892" name="T86"/>
                <a:gd fmla="*/ 580 h 1138" name="T87"/>
                <a:gd fmla="*/ 605 w 892" name="T88"/>
                <a:gd fmla="*/ 526 h 1138" name="T89"/>
                <a:gd fmla="*/ 534 w 892" name="T90"/>
                <a:gd fmla="*/ 581 h 1138" name="T91"/>
                <a:gd fmla="*/ 650 w 892" name="T92"/>
                <a:gd fmla="*/ 491 h 1138" name="T93"/>
                <a:gd fmla="*/ 813 w 892" name="T94"/>
                <a:gd fmla="*/ 659 h 1138" name="T95"/>
                <a:gd fmla="*/ 563 w 892" name="T96"/>
                <a:gd fmla="*/ 600 h 1138" name="T97"/>
                <a:gd fmla="*/ 417 w 892" name="T98"/>
                <a:gd fmla="*/ 249 h 1138" name="T99"/>
                <a:gd fmla="*/ 509 w 892" name="T100"/>
                <a:gd fmla="*/ 565 h 1138" name="T101"/>
                <a:gd fmla="*/ 363 w 892" name="T102"/>
                <a:gd fmla="*/ 109 h 1138" name="T103"/>
                <a:gd fmla="*/ 231 w 892" name="T104"/>
                <a:gd fmla="*/ 402 h 1138" name="T105"/>
                <a:gd fmla="*/ 109 w 892" name="T106"/>
                <a:gd fmla="*/ 321 h 1138" name="T107"/>
                <a:gd fmla="*/ 78 w 892" name="T108"/>
                <a:gd fmla="*/ 337 h 1138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138" w="892">
                  <a:moveTo>
                    <a:pt x="17" y="254"/>
                  </a:moveTo>
                  <a:cubicBezTo>
                    <a:pt x="37" y="359"/>
                    <a:pt x="121" y="449"/>
                    <a:pt x="233" y="428"/>
                  </a:cubicBezTo>
                  <a:cubicBezTo>
                    <a:pt x="235" y="428"/>
                    <a:pt x="236" y="428"/>
                    <a:pt x="238" y="427"/>
                  </a:cubicBezTo>
                  <a:cubicBezTo>
                    <a:pt x="238" y="427"/>
                    <a:pt x="238" y="427"/>
                    <a:pt x="239" y="427"/>
                  </a:cubicBezTo>
                  <a:cubicBezTo>
                    <a:pt x="239" y="427"/>
                    <a:pt x="239" y="427"/>
                    <a:pt x="239" y="427"/>
                  </a:cubicBezTo>
                  <a:cubicBezTo>
                    <a:pt x="293" y="459"/>
                    <a:pt x="346" y="492"/>
                    <a:pt x="399" y="525"/>
                  </a:cubicBezTo>
                  <a:cubicBezTo>
                    <a:pt x="437" y="549"/>
                    <a:pt x="475" y="574"/>
                    <a:pt x="512" y="598"/>
                  </a:cubicBezTo>
                  <a:cubicBezTo>
                    <a:pt x="506" y="646"/>
                    <a:pt x="505" y="695"/>
                    <a:pt x="504" y="743"/>
                  </a:cubicBezTo>
                  <a:cubicBezTo>
                    <a:pt x="503" y="774"/>
                    <a:pt x="503" y="804"/>
                    <a:pt x="503" y="834"/>
                  </a:cubicBezTo>
                  <a:cubicBezTo>
                    <a:pt x="476" y="832"/>
                    <a:pt x="450" y="830"/>
                    <a:pt x="423" y="830"/>
                  </a:cubicBezTo>
                  <a:cubicBezTo>
                    <a:pt x="386" y="829"/>
                    <a:pt x="346" y="828"/>
                    <a:pt x="309" y="835"/>
                  </a:cubicBezTo>
                  <a:cubicBezTo>
                    <a:pt x="284" y="839"/>
                    <a:pt x="264" y="849"/>
                    <a:pt x="265" y="878"/>
                  </a:cubicBezTo>
                  <a:cubicBezTo>
                    <a:pt x="267" y="913"/>
                    <a:pt x="310" y="931"/>
                    <a:pt x="339" y="939"/>
                  </a:cubicBezTo>
                  <a:cubicBezTo>
                    <a:pt x="371" y="948"/>
                    <a:pt x="412" y="956"/>
                    <a:pt x="445" y="946"/>
                  </a:cubicBezTo>
                  <a:cubicBezTo>
                    <a:pt x="461" y="941"/>
                    <a:pt x="454" y="916"/>
                    <a:pt x="438" y="921"/>
                  </a:cubicBezTo>
                  <a:cubicBezTo>
                    <a:pt x="408" y="930"/>
                    <a:pt x="366" y="921"/>
                    <a:pt x="336" y="911"/>
                  </a:cubicBezTo>
                  <a:cubicBezTo>
                    <a:pt x="324" y="907"/>
                    <a:pt x="265" y="874"/>
                    <a:pt x="301" y="863"/>
                  </a:cubicBezTo>
                  <a:cubicBezTo>
                    <a:pt x="331" y="854"/>
                    <a:pt x="365" y="855"/>
                    <a:pt x="397" y="855"/>
                  </a:cubicBezTo>
                  <a:cubicBezTo>
                    <a:pt x="432" y="855"/>
                    <a:pt x="468" y="857"/>
                    <a:pt x="503" y="860"/>
                  </a:cubicBezTo>
                  <a:cubicBezTo>
                    <a:pt x="503" y="871"/>
                    <a:pt x="504" y="882"/>
                    <a:pt x="507" y="892"/>
                  </a:cubicBezTo>
                  <a:cubicBezTo>
                    <a:pt x="515" y="927"/>
                    <a:pt x="545" y="936"/>
                    <a:pt x="578" y="930"/>
                  </a:cubicBezTo>
                  <a:cubicBezTo>
                    <a:pt x="597" y="927"/>
                    <a:pt x="632" y="921"/>
                    <a:pt x="642" y="901"/>
                  </a:cubicBezTo>
                  <a:cubicBezTo>
                    <a:pt x="650" y="883"/>
                    <a:pt x="643" y="867"/>
                    <a:pt x="627" y="857"/>
                  </a:cubicBezTo>
                  <a:cubicBezTo>
                    <a:pt x="605" y="843"/>
                    <a:pt x="576" y="842"/>
                    <a:pt x="551" y="839"/>
                  </a:cubicBezTo>
                  <a:cubicBezTo>
                    <a:pt x="544" y="838"/>
                    <a:pt x="536" y="837"/>
                    <a:pt x="529" y="837"/>
                  </a:cubicBezTo>
                  <a:cubicBezTo>
                    <a:pt x="529" y="809"/>
                    <a:pt x="529" y="781"/>
                    <a:pt x="529" y="753"/>
                  </a:cubicBezTo>
                  <a:cubicBezTo>
                    <a:pt x="530" y="707"/>
                    <a:pt x="531" y="660"/>
                    <a:pt x="536" y="613"/>
                  </a:cubicBezTo>
                  <a:cubicBezTo>
                    <a:pt x="568" y="634"/>
                    <a:pt x="600" y="654"/>
                    <a:pt x="632" y="673"/>
                  </a:cubicBezTo>
                  <a:cubicBezTo>
                    <a:pt x="661" y="691"/>
                    <a:pt x="690" y="709"/>
                    <a:pt x="721" y="723"/>
                  </a:cubicBezTo>
                  <a:cubicBezTo>
                    <a:pt x="751" y="736"/>
                    <a:pt x="794" y="752"/>
                    <a:pt x="827" y="737"/>
                  </a:cubicBezTo>
                  <a:cubicBezTo>
                    <a:pt x="849" y="751"/>
                    <a:pt x="869" y="777"/>
                    <a:pt x="844" y="800"/>
                  </a:cubicBezTo>
                  <a:cubicBezTo>
                    <a:pt x="831" y="813"/>
                    <a:pt x="814" y="818"/>
                    <a:pt x="796" y="821"/>
                  </a:cubicBezTo>
                  <a:cubicBezTo>
                    <a:pt x="765" y="826"/>
                    <a:pt x="729" y="825"/>
                    <a:pt x="701" y="841"/>
                  </a:cubicBezTo>
                  <a:cubicBezTo>
                    <a:pt x="682" y="852"/>
                    <a:pt x="659" y="875"/>
                    <a:pt x="665" y="899"/>
                  </a:cubicBezTo>
                  <a:cubicBezTo>
                    <a:pt x="671" y="920"/>
                    <a:pt x="690" y="933"/>
                    <a:pt x="708" y="941"/>
                  </a:cubicBezTo>
                  <a:cubicBezTo>
                    <a:pt x="733" y="954"/>
                    <a:pt x="761" y="962"/>
                    <a:pt x="786" y="975"/>
                  </a:cubicBezTo>
                  <a:cubicBezTo>
                    <a:pt x="792" y="978"/>
                    <a:pt x="811" y="985"/>
                    <a:pt x="809" y="995"/>
                  </a:cubicBezTo>
                  <a:cubicBezTo>
                    <a:pt x="808" y="1006"/>
                    <a:pt x="783" y="1014"/>
                    <a:pt x="774" y="1017"/>
                  </a:cubicBezTo>
                  <a:cubicBezTo>
                    <a:pt x="691" y="1045"/>
                    <a:pt x="605" y="1070"/>
                    <a:pt x="525" y="1108"/>
                  </a:cubicBezTo>
                  <a:cubicBezTo>
                    <a:pt x="510" y="1115"/>
                    <a:pt x="523" y="1138"/>
                    <a:pt x="538" y="1130"/>
                  </a:cubicBezTo>
                  <a:cubicBezTo>
                    <a:pt x="596" y="1103"/>
                    <a:pt x="657" y="1085"/>
                    <a:pt x="717" y="1063"/>
                  </a:cubicBezTo>
                  <a:cubicBezTo>
                    <a:pt x="748" y="1051"/>
                    <a:pt x="786" y="1046"/>
                    <a:pt x="813" y="1027"/>
                  </a:cubicBezTo>
                  <a:cubicBezTo>
                    <a:pt x="833" y="1013"/>
                    <a:pt x="845" y="987"/>
                    <a:pt x="823" y="968"/>
                  </a:cubicBezTo>
                  <a:cubicBezTo>
                    <a:pt x="803" y="951"/>
                    <a:pt x="777" y="943"/>
                    <a:pt x="753" y="933"/>
                  </a:cubicBezTo>
                  <a:cubicBezTo>
                    <a:pt x="739" y="928"/>
                    <a:pt x="683" y="910"/>
                    <a:pt x="691" y="887"/>
                  </a:cubicBezTo>
                  <a:cubicBezTo>
                    <a:pt x="705" y="850"/>
                    <a:pt x="761" y="851"/>
                    <a:pt x="793" y="847"/>
                  </a:cubicBezTo>
                  <a:cubicBezTo>
                    <a:pt x="827" y="843"/>
                    <a:pt x="858" y="832"/>
                    <a:pt x="875" y="800"/>
                  </a:cubicBezTo>
                  <a:cubicBezTo>
                    <a:pt x="892" y="768"/>
                    <a:pt x="873" y="738"/>
                    <a:pt x="847" y="719"/>
                  </a:cubicBezTo>
                  <a:cubicBezTo>
                    <a:pt x="863" y="693"/>
                    <a:pt x="843" y="655"/>
                    <a:pt x="826" y="634"/>
                  </a:cubicBezTo>
                  <a:cubicBezTo>
                    <a:pt x="782" y="575"/>
                    <a:pt x="724" y="525"/>
                    <a:pt x="670" y="474"/>
                  </a:cubicBezTo>
                  <a:cubicBezTo>
                    <a:pt x="625" y="432"/>
                    <a:pt x="580" y="390"/>
                    <a:pt x="535" y="347"/>
                  </a:cubicBezTo>
                  <a:cubicBezTo>
                    <a:pt x="495" y="307"/>
                    <a:pt x="463" y="261"/>
                    <a:pt x="426" y="219"/>
                  </a:cubicBezTo>
                  <a:cubicBezTo>
                    <a:pt x="435" y="147"/>
                    <a:pt x="374" y="67"/>
                    <a:pt x="315" y="34"/>
                  </a:cubicBezTo>
                  <a:cubicBezTo>
                    <a:pt x="256" y="0"/>
                    <a:pt x="180" y="8"/>
                    <a:pt x="120" y="37"/>
                  </a:cubicBezTo>
                  <a:cubicBezTo>
                    <a:pt x="37" y="78"/>
                    <a:pt x="0" y="164"/>
                    <a:pt x="17" y="254"/>
                  </a:cubicBezTo>
                  <a:close/>
                  <a:moveTo>
                    <a:pt x="536" y="898"/>
                  </a:moveTo>
                  <a:cubicBezTo>
                    <a:pt x="530" y="888"/>
                    <a:pt x="529" y="875"/>
                    <a:pt x="529" y="862"/>
                  </a:cubicBezTo>
                  <a:cubicBezTo>
                    <a:pt x="553" y="864"/>
                    <a:pt x="577" y="867"/>
                    <a:pt x="600" y="872"/>
                  </a:cubicBezTo>
                  <a:cubicBezTo>
                    <a:pt x="608" y="874"/>
                    <a:pt x="610" y="874"/>
                    <a:pt x="617" y="882"/>
                  </a:cubicBezTo>
                  <a:cubicBezTo>
                    <a:pt x="627" y="894"/>
                    <a:pt x="590" y="902"/>
                    <a:pt x="583" y="903"/>
                  </a:cubicBezTo>
                  <a:cubicBezTo>
                    <a:pt x="572" y="905"/>
                    <a:pt x="544" y="912"/>
                    <a:pt x="536" y="898"/>
                  </a:cubicBezTo>
                  <a:close/>
                  <a:moveTo>
                    <a:pt x="42" y="171"/>
                  </a:moveTo>
                  <a:cubicBezTo>
                    <a:pt x="44" y="161"/>
                    <a:pt x="47" y="152"/>
                    <a:pt x="51" y="144"/>
                  </a:cubicBezTo>
                  <a:cubicBezTo>
                    <a:pt x="53" y="172"/>
                    <a:pt x="57" y="198"/>
                    <a:pt x="65" y="225"/>
                  </a:cubicBezTo>
                  <a:cubicBezTo>
                    <a:pt x="57" y="231"/>
                    <a:pt x="48" y="236"/>
                    <a:pt x="40" y="241"/>
                  </a:cubicBezTo>
                  <a:cubicBezTo>
                    <a:pt x="37" y="217"/>
                    <a:pt x="37" y="193"/>
                    <a:pt x="42" y="171"/>
                  </a:cubicBezTo>
                  <a:close/>
                  <a:moveTo>
                    <a:pt x="45" y="267"/>
                  </a:moveTo>
                  <a:cubicBezTo>
                    <a:pt x="47" y="267"/>
                    <a:pt x="48" y="266"/>
                    <a:pt x="50" y="265"/>
                  </a:cubicBezTo>
                  <a:cubicBezTo>
                    <a:pt x="58" y="261"/>
                    <a:pt x="66" y="256"/>
                    <a:pt x="74" y="250"/>
                  </a:cubicBezTo>
                  <a:cubicBezTo>
                    <a:pt x="75" y="252"/>
                    <a:pt x="75" y="253"/>
                    <a:pt x="76" y="254"/>
                  </a:cubicBezTo>
                  <a:cubicBezTo>
                    <a:pt x="82" y="270"/>
                    <a:pt x="89" y="285"/>
                    <a:pt x="96" y="299"/>
                  </a:cubicBezTo>
                  <a:cubicBezTo>
                    <a:pt x="86" y="304"/>
                    <a:pt x="75" y="310"/>
                    <a:pt x="64" y="315"/>
                  </a:cubicBezTo>
                  <a:cubicBezTo>
                    <a:pt x="56" y="300"/>
                    <a:pt x="50" y="284"/>
                    <a:pt x="45" y="267"/>
                  </a:cubicBezTo>
                  <a:close/>
                  <a:moveTo>
                    <a:pt x="161" y="349"/>
                  </a:moveTo>
                  <a:cubicBezTo>
                    <a:pt x="149" y="336"/>
                    <a:pt x="140" y="322"/>
                    <a:pt x="131" y="309"/>
                  </a:cubicBezTo>
                  <a:cubicBezTo>
                    <a:pt x="163" y="290"/>
                    <a:pt x="194" y="267"/>
                    <a:pt x="219" y="240"/>
                  </a:cubicBezTo>
                  <a:cubicBezTo>
                    <a:pt x="262" y="281"/>
                    <a:pt x="262" y="281"/>
                    <a:pt x="262" y="281"/>
                  </a:cubicBezTo>
                  <a:cubicBezTo>
                    <a:pt x="232" y="310"/>
                    <a:pt x="198" y="335"/>
                    <a:pt x="163" y="353"/>
                  </a:cubicBezTo>
                  <a:cubicBezTo>
                    <a:pt x="163" y="352"/>
                    <a:pt x="162" y="350"/>
                    <a:pt x="161" y="349"/>
                  </a:cubicBezTo>
                  <a:close/>
                  <a:moveTo>
                    <a:pt x="74" y="107"/>
                  </a:moveTo>
                  <a:cubicBezTo>
                    <a:pt x="74" y="107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22" y="181"/>
                    <a:pt x="105" y="196"/>
                    <a:pt x="87" y="209"/>
                  </a:cubicBezTo>
                  <a:cubicBezTo>
                    <a:pt x="78" y="176"/>
                    <a:pt x="76" y="143"/>
                    <a:pt x="74" y="107"/>
                  </a:cubicBezTo>
                  <a:close/>
                  <a:moveTo>
                    <a:pt x="181" y="85"/>
                  </a:moveTo>
                  <a:cubicBezTo>
                    <a:pt x="173" y="104"/>
                    <a:pt x="165" y="122"/>
                    <a:pt x="155" y="138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17" y="88"/>
                    <a:pt x="133" y="85"/>
                    <a:pt x="148" y="84"/>
                  </a:cubicBezTo>
                  <a:cubicBezTo>
                    <a:pt x="159" y="84"/>
                    <a:pt x="170" y="84"/>
                    <a:pt x="181" y="85"/>
                  </a:cubicBezTo>
                  <a:close/>
                  <a:moveTo>
                    <a:pt x="156" y="58"/>
                  </a:moveTo>
                  <a:cubicBezTo>
                    <a:pt x="148" y="59"/>
                    <a:pt x="140" y="59"/>
                    <a:pt x="132" y="60"/>
                  </a:cubicBezTo>
                  <a:cubicBezTo>
                    <a:pt x="153" y="50"/>
                    <a:pt x="175" y="44"/>
                    <a:pt x="198" y="40"/>
                  </a:cubicBezTo>
                  <a:cubicBezTo>
                    <a:pt x="196" y="47"/>
                    <a:pt x="193" y="53"/>
                    <a:pt x="191" y="60"/>
                  </a:cubicBezTo>
                  <a:cubicBezTo>
                    <a:pt x="179" y="58"/>
                    <a:pt x="167" y="58"/>
                    <a:pt x="156" y="58"/>
                  </a:cubicBezTo>
                  <a:close/>
                  <a:moveTo>
                    <a:pt x="207" y="89"/>
                  </a:moveTo>
                  <a:cubicBezTo>
                    <a:pt x="222" y="92"/>
                    <a:pt x="237" y="96"/>
                    <a:pt x="252" y="103"/>
                  </a:cubicBezTo>
                  <a:cubicBezTo>
                    <a:pt x="255" y="104"/>
                    <a:pt x="258" y="105"/>
                    <a:pt x="261" y="107"/>
                  </a:cubicBezTo>
                  <a:cubicBezTo>
                    <a:pt x="252" y="139"/>
                    <a:pt x="239" y="171"/>
                    <a:pt x="220" y="197"/>
                  </a:cubicBezTo>
                  <a:cubicBezTo>
                    <a:pt x="220" y="197"/>
                    <a:pt x="219" y="198"/>
                    <a:pt x="219" y="199"/>
                  </a:cubicBezTo>
                  <a:cubicBezTo>
                    <a:pt x="174" y="156"/>
                    <a:pt x="174" y="156"/>
                    <a:pt x="174" y="156"/>
                  </a:cubicBezTo>
                  <a:cubicBezTo>
                    <a:pt x="174" y="156"/>
                    <a:pt x="175" y="155"/>
                    <a:pt x="175" y="155"/>
                  </a:cubicBezTo>
                  <a:cubicBezTo>
                    <a:pt x="187" y="134"/>
                    <a:pt x="198" y="112"/>
                    <a:pt x="207" y="89"/>
                  </a:cubicBezTo>
                  <a:close/>
                  <a:moveTo>
                    <a:pt x="284" y="118"/>
                  </a:moveTo>
                  <a:cubicBezTo>
                    <a:pt x="292" y="123"/>
                    <a:pt x="299" y="128"/>
                    <a:pt x="306" y="134"/>
                  </a:cubicBezTo>
                  <a:cubicBezTo>
                    <a:pt x="315" y="143"/>
                    <a:pt x="324" y="153"/>
                    <a:pt x="334" y="162"/>
                  </a:cubicBezTo>
                  <a:cubicBezTo>
                    <a:pt x="326" y="196"/>
                    <a:pt x="307" y="229"/>
                    <a:pt x="283" y="258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41" y="212"/>
                    <a:pt x="244" y="208"/>
                    <a:pt x="247" y="204"/>
                  </a:cubicBezTo>
                  <a:cubicBezTo>
                    <a:pt x="263" y="177"/>
                    <a:pt x="275" y="148"/>
                    <a:pt x="284" y="118"/>
                  </a:cubicBezTo>
                  <a:close/>
                  <a:moveTo>
                    <a:pt x="118" y="286"/>
                  </a:moveTo>
                  <a:cubicBezTo>
                    <a:pt x="110" y="270"/>
                    <a:pt x="103" y="253"/>
                    <a:pt x="96" y="235"/>
                  </a:cubicBezTo>
                  <a:cubicBezTo>
                    <a:pt x="96" y="235"/>
                    <a:pt x="96" y="235"/>
                    <a:pt x="96" y="235"/>
                  </a:cubicBezTo>
                  <a:cubicBezTo>
                    <a:pt x="118" y="220"/>
                    <a:pt x="139" y="202"/>
                    <a:pt x="156" y="182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76" y="247"/>
                    <a:pt x="148" y="268"/>
                    <a:pt x="118" y="286"/>
                  </a:cubicBezTo>
                  <a:close/>
                  <a:moveTo>
                    <a:pt x="273" y="43"/>
                  </a:moveTo>
                  <a:cubicBezTo>
                    <a:pt x="271" y="56"/>
                    <a:pt x="269" y="68"/>
                    <a:pt x="267" y="81"/>
                  </a:cubicBezTo>
                  <a:cubicBezTo>
                    <a:pt x="262" y="79"/>
                    <a:pt x="258" y="77"/>
                    <a:pt x="253" y="75"/>
                  </a:cubicBezTo>
                  <a:cubicBezTo>
                    <a:pt x="241" y="71"/>
                    <a:pt x="229" y="67"/>
                    <a:pt x="217" y="64"/>
                  </a:cubicBezTo>
                  <a:cubicBezTo>
                    <a:pt x="220" y="55"/>
                    <a:pt x="223" y="47"/>
                    <a:pt x="226" y="38"/>
                  </a:cubicBezTo>
                  <a:cubicBezTo>
                    <a:pt x="243" y="38"/>
                    <a:pt x="258" y="39"/>
                    <a:pt x="273" y="43"/>
                  </a:cubicBezTo>
                  <a:close/>
                  <a:moveTo>
                    <a:pt x="328" y="74"/>
                  </a:moveTo>
                  <a:cubicBezTo>
                    <a:pt x="328" y="74"/>
                    <a:pt x="328" y="74"/>
                    <a:pt x="328" y="74"/>
                  </a:cubicBezTo>
                  <a:cubicBezTo>
                    <a:pt x="335" y="92"/>
                    <a:pt x="338" y="111"/>
                    <a:pt x="338" y="129"/>
                  </a:cubicBezTo>
                  <a:cubicBezTo>
                    <a:pt x="330" y="122"/>
                    <a:pt x="323" y="114"/>
                    <a:pt x="315" y="108"/>
                  </a:cubicBezTo>
                  <a:cubicBezTo>
                    <a:pt x="308" y="102"/>
                    <a:pt x="299" y="97"/>
                    <a:pt x="291" y="92"/>
                  </a:cubicBezTo>
                  <a:cubicBezTo>
                    <a:pt x="293" y="79"/>
                    <a:pt x="296" y="66"/>
                    <a:pt x="297" y="53"/>
                  </a:cubicBezTo>
                  <a:cubicBezTo>
                    <a:pt x="303" y="56"/>
                    <a:pt x="309" y="60"/>
                    <a:pt x="314" y="64"/>
                  </a:cubicBezTo>
                  <a:cubicBezTo>
                    <a:pt x="319" y="67"/>
                    <a:pt x="323" y="70"/>
                    <a:pt x="328" y="74"/>
                  </a:cubicBezTo>
                  <a:close/>
                  <a:moveTo>
                    <a:pt x="534" y="581"/>
                  </a:moveTo>
                  <a:cubicBezTo>
                    <a:pt x="534" y="580"/>
                    <a:pt x="534" y="580"/>
                    <a:pt x="534" y="580"/>
                  </a:cubicBezTo>
                  <a:cubicBezTo>
                    <a:pt x="535" y="522"/>
                    <a:pt x="566" y="485"/>
                    <a:pt x="607" y="450"/>
                  </a:cubicBezTo>
                  <a:cubicBezTo>
                    <a:pt x="615" y="457"/>
                    <a:pt x="623" y="465"/>
                    <a:pt x="630" y="472"/>
                  </a:cubicBezTo>
                  <a:cubicBezTo>
                    <a:pt x="622" y="490"/>
                    <a:pt x="615" y="509"/>
                    <a:pt x="605" y="526"/>
                  </a:cubicBezTo>
                  <a:cubicBezTo>
                    <a:pt x="589" y="553"/>
                    <a:pt x="567" y="570"/>
                    <a:pt x="539" y="583"/>
                  </a:cubicBezTo>
                  <a:cubicBezTo>
                    <a:pt x="539" y="583"/>
                    <a:pt x="538" y="583"/>
                    <a:pt x="538" y="583"/>
                  </a:cubicBezTo>
                  <a:cubicBezTo>
                    <a:pt x="537" y="583"/>
                    <a:pt x="535" y="582"/>
                    <a:pt x="534" y="581"/>
                  </a:cubicBezTo>
                  <a:close/>
                  <a:moveTo>
                    <a:pt x="563" y="600"/>
                  </a:moveTo>
                  <a:cubicBezTo>
                    <a:pt x="588" y="587"/>
                    <a:pt x="610" y="568"/>
                    <a:pt x="624" y="544"/>
                  </a:cubicBezTo>
                  <a:cubicBezTo>
                    <a:pt x="635" y="527"/>
                    <a:pt x="642" y="509"/>
                    <a:pt x="650" y="491"/>
                  </a:cubicBezTo>
                  <a:cubicBezTo>
                    <a:pt x="651" y="491"/>
                    <a:pt x="651" y="492"/>
                    <a:pt x="652" y="493"/>
                  </a:cubicBezTo>
                  <a:cubicBezTo>
                    <a:pt x="681" y="520"/>
                    <a:pt x="710" y="547"/>
                    <a:pt x="738" y="575"/>
                  </a:cubicBezTo>
                  <a:cubicBezTo>
                    <a:pt x="764" y="601"/>
                    <a:pt x="793" y="627"/>
                    <a:pt x="813" y="659"/>
                  </a:cubicBezTo>
                  <a:cubicBezTo>
                    <a:pt x="820" y="672"/>
                    <a:pt x="839" y="703"/>
                    <a:pt x="818" y="713"/>
                  </a:cubicBezTo>
                  <a:cubicBezTo>
                    <a:pt x="799" y="721"/>
                    <a:pt x="774" y="715"/>
                    <a:pt x="756" y="709"/>
                  </a:cubicBezTo>
                  <a:cubicBezTo>
                    <a:pt x="688" y="685"/>
                    <a:pt x="624" y="639"/>
                    <a:pt x="563" y="600"/>
                  </a:cubicBezTo>
                  <a:close/>
                  <a:moveTo>
                    <a:pt x="266" y="413"/>
                  </a:moveTo>
                  <a:cubicBezTo>
                    <a:pt x="324" y="380"/>
                    <a:pt x="369" y="320"/>
                    <a:pt x="406" y="269"/>
                  </a:cubicBezTo>
                  <a:cubicBezTo>
                    <a:pt x="411" y="262"/>
                    <a:pt x="414" y="256"/>
                    <a:pt x="417" y="249"/>
                  </a:cubicBezTo>
                  <a:cubicBezTo>
                    <a:pt x="451" y="288"/>
                    <a:pt x="480" y="329"/>
                    <a:pt x="517" y="365"/>
                  </a:cubicBezTo>
                  <a:cubicBezTo>
                    <a:pt x="540" y="388"/>
                    <a:pt x="564" y="410"/>
                    <a:pt x="588" y="432"/>
                  </a:cubicBezTo>
                  <a:cubicBezTo>
                    <a:pt x="545" y="469"/>
                    <a:pt x="515" y="509"/>
                    <a:pt x="509" y="565"/>
                  </a:cubicBezTo>
                  <a:cubicBezTo>
                    <a:pt x="429" y="514"/>
                    <a:pt x="348" y="463"/>
                    <a:pt x="266" y="413"/>
                  </a:cubicBezTo>
                  <a:close/>
                  <a:moveTo>
                    <a:pt x="142" y="392"/>
                  </a:moveTo>
                  <a:cubicBezTo>
                    <a:pt x="250" y="345"/>
                    <a:pt x="377" y="232"/>
                    <a:pt x="363" y="109"/>
                  </a:cubicBezTo>
                  <a:cubicBezTo>
                    <a:pt x="388" y="141"/>
                    <a:pt x="403" y="180"/>
                    <a:pt x="398" y="221"/>
                  </a:cubicBezTo>
                  <a:cubicBezTo>
                    <a:pt x="394" y="254"/>
                    <a:pt x="365" y="281"/>
                    <a:pt x="345" y="305"/>
                  </a:cubicBezTo>
                  <a:cubicBezTo>
                    <a:pt x="314" y="342"/>
                    <a:pt x="277" y="385"/>
                    <a:pt x="231" y="402"/>
                  </a:cubicBezTo>
                  <a:cubicBezTo>
                    <a:pt x="198" y="409"/>
                    <a:pt x="168" y="405"/>
                    <a:pt x="142" y="392"/>
                  </a:cubicBezTo>
                  <a:close/>
                  <a:moveTo>
                    <a:pt x="78" y="337"/>
                  </a:moveTo>
                  <a:cubicBezTo>
                    <a:pt x="88" y="332"/>
                    <a:pt x="99" y="327"/>
                    <a:pt x="109" y="321"/>
                  </a:cubicBezTo>
                  <a:cubicBezTo>
                    <a:pt x="118" y="336"/>
                    <a:pt x="128" y="350"/>
                    <a:pt x="140" y="365"/>
                  </a:cubicBezTo>
                  <a:cubicBezTo>
                    <a:pt x="132" y="369"/>
                    <a:pt x="123" y="372"/>
                    <a:pt x="114" y="375"/>
                  </a:cubicBezTo>
                  <a:cubicBezTo>
                    <a:pt x="101" y="365"/>
                    <a:pt x="88" y="352"/>
                    <a:pt x="78" y="337"/>
                  </a:cubicBezTo>
                  <a:close/>
                </a:path>
              </a:pathLst>
            </a:custGeom>
            <a:solidFill>
              <a:srgbClr val="1C3F98"/>
            </a:solidFill>
            <a:ln w="0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>
              <a:off x="5820079" y="3382895"/>
              <a:ext cx="0" cy="6070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7532763" y="3382895"/>
              <a:ext cx="0" cy="6070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8810020" y="3382895"/>
              <a:ext cx="0" cy="607029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占位符 2"/>
          <p:cNvSpPr txBox="1"/>
          <p:nvPr/>
        </p:nvSpPr>
        <p:spPr>
          <a:xfrm>
            <a:off x="1127125" y="4872967"/>
            <a:ext cx="10045699" cy="1397204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kern="100" lang="zh-CN" smtClean="0">
                <a:latin charset="0" panose="02020603050405020304" pitchFamily="18" typeface="Times New Roman"/>
                <a:ea charset="-122" pitchFamily="34" typeface="微软雅黑"/>
              </a:rPr>
              <a:t>充分利用好碎片化时间，图书馆里练习，地铁上练习，甚至吃饭的时候、睡觉前都可以默想一遍，越熟练一分，你的自信就增加一分，上台的时候才不至过度紧张</a:t>
            </a:r>
          </a:p>
        </p:txBody>
      </p:sp>
    </p:spTree>
    <p:extLst>
      <p:ext uri="{BB962C8B-B14F-4D97-AF65-F5344CB8AC3E}">
        <p14:creationId val="367928132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399798"/>
            <a:ext cx="12192000" cy="899886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8057" y="186960"/>
            <a:ext cx="1915886" cy="1325563"/>
          </a:xfrm>
        </p:spPr>
        <p:txBody>
          <a:bodyPr/>
          <a:lstStyle/>
          <a:p>
            <a:pPr marR="0" rtl="0"/>
            <a:r>
              <a:rPr altLang="en-US" b="1" baseline="0" i="0" kern="2200" lang="zh-CN" smtClean="0" strike="noStrike" u="none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总结</a:t>
            </a:r>
          </a:p>
        </p:txBody>
      </p:sp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1188655" y="5563694"/>
            <a:ext cx="9984170" cy="839212"/>
          </a:xfrm>
        </p:spPr>
        <p:txBody>
          <a:bodyPr>
            <a:noAutofit/>
          </a:bodyPr>
          <a:lstStyle/>
          <a:p>
            <a:pPr lvl="0" marR="0" rtl="0">
              <a:lnSpc>
                <a:spcPct val="100000"/>
              </a:lnSpc>
            </a:pPr>
            <a:r>
              <a:rPr altLang="en-US" b="0" baseline="0" i="0" kern="100" lang="zh-CN" smtClean="0" strike="noStrike" u="none">
                <a:latin charset="-122" pitchFamily="34" typeface="微软雅黑"/>
                <a:ea charset="-122" pitchFamily="34" typeface="微软雅黑"/>
              </a:rPr>
              <a:t>针对开头提到的演讲五宗罪，本书给出了相应的答案，至于如何制作寓繁于简的PPT，又是一门学问，请参考拓展阅读部分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368512"/>
            <a:ext cx="12192000" cy="72000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val="3191372005"/>
              </p:ext>
            </p:extLst>
          </p:nvPr>
        </p:nvGraphicFramePr>
        <p:xfrm>
          <a:off x="2463783" y="2072719"/>
          <a:ext cx="7264433" cy="30508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2314"/>
                <a:gridCol w="1879805"/>
                <a:gridCol w="2692314"/>
              </a:tblGrid>
              <a:tr h="61016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b="1" lang="zh-CN" smtClean="0" sz="2400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要点不清</a:t>
                      </a:r>
                      <a:endParaRPr altLang="en-US" b="1" lang="zh-CN" sz="2400">
                        <a:solidFill>
                          <a:srgbClr val="1C3F98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头脑风暴聚焦</a:t>
                      </a: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</a:tr>
              <a:tr h="61016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没有获益</a:t>
                      </a:r>
                      <a:endParaRPr altLang="en-US" b="1" lang="zh-CN" sz="2400">
                        <a:solidFill>
                          <a:srgbClr val="1C3F98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R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zh-CN" b="1" baseline="0" kern="100" lang="en-US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5W1H</a:t>
                      </a: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</a:tr>
              <a:tr h="61016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条理不清</a:t>
                      </a:r>
                      <a:endParaRPr altLang="en-US" b="1" lang="zh-CN" sz="2400">
                        <a:solidFill>
                          <a:srgbClr val="1C3F98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叙述结构</a:t>
                      </a: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</a:tr>
              <a:tr h="61016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篇幅太长</a:t>
                      </a:r>
                      <a:endParaRPr altLang="en-US" b="1" lang="zh-CN" sz="2400">
                        <a:solidFill>
                          <a:srgbClr val="1C3F98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R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hangingPunct="1" latinLnBrk="0" marL="0" rtl="0"/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间隔练习</a:t>
                      </a:r>
                      <a:endParaRPr altLang="en-US" b="1" baseline="0" kern="100" lang="zh-CN" strike="noStrike" sz="2400" u="none">
                        <a:solidFill>
                          <a:srgbClr val="1C3F98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E7E8EF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</a:tr>
              <a:tr h="610165">
                <a:tc>
                  <a:txBody>
                    <a:bodyPr vert="horz" wrap="square"/>
                    <a:lstStyle/>
                    <a:p>
                      <a:pPr algn="l"/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细节太多</a:t>
                      </a:r>
                      <a:endParaRPr altLang="en-US" b="1" lang="zh-CN" sz="2400">
                        <a:solidFill>
                          <a:srgbClr val="1C3F98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</a:tcPr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="1" baseline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寓繁于简的</a:t>
                      </a:r>
                      <a:r>
                        <a:rPr altLang="zh-CN" b="1" baseline="0" kern="100" lang="en-US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  <a:cs typeface="+mn-cs"/>
                        </a:rPr>
                        <a:t>PPT</a:t>
                      </a:r>
                      <a:endParaRPr altLang="en-US" b="1" baseline="0" kern="100" lang="zh-CN" smtClean="0" strike="noStrike" sz="2400" u="none">
                        <a:solidFill>
                          <a:srgbClr val="1C3F98"/>
                        </a:solidFill>
                        <a:latin charset="-122" panose="020b0503020204020204" pitchFamily="34" typeface="微软雅黑"/>
                        <a:ea charset="-122" pitchFamily="34" typeface="微软雅黑"/>
                        <a:cs typeface="+mn-cs"/>
                      </a:endParaRPr>
                    </a:p>
                  </a:txBody>
                  <a:tcPr anchor="ctr" marB="52604" marL="105207" marR="105207" marT="52604">
                    <a:lnL algn="ctr" cap="flat" cmpd="sng" w="12700">
                      <a:solidFill>
                        <a:srgbClr val="CCCEDD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</a:tcPr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139391" y="2034383"/>
            <a:ext cx="1914552" cy="3128992"/>
            <a:chOff x="5809431" y="2662245"/>
            <a:chExt cx="1630216" cy="2664295"/>
          </a:xfrm>
        </p:grpSpPr>
        <p:sp useBgFill="1">
          <p:nvSpPr>
            <p:cNvPr id="18" name="等腰三角形 17"/>
            <p:cNvSpPr/>
            <p:nvPr/>
          </p:nvSpPr>
          <p:spPr>
            <a:xfrm flipH="1">
              <a:off x="6828317" y="4227064"/>
              <a:ext cx="815108" cy="389300"/>
            </a:xfrm>
            <a:prstGeom prst="triangle">
              <a:avLst/>
            </a:prstGeom>
          </p:spPr>
          <p:txBody>
            <a:bodyPr anchor="ctr" rtlCol="0" wrap="square">
              <a:spAutoFit/>
            </a:bodyPr>
            <a:lstStyle/>
            <a:p>
              <a:pPr algn="ctr"/>
              <a:endParaRPr altLang="en-US" kern="100" lang="zh-CN" sz="2400">
                <a:latin charset="-122" pitchFamily="34" typeface="微软雅黑"/>
                <a:ea charset="-122" pitchFamily="34" typeface="微软雅黑"/>
              </a:endParaRPr>
            </a:p>
          </p:txBody>
        </p:sp>
        <p:sp useBgFill="1">
          <p:nvSpPr>
            <p:cNvPr id="20" name="等腰三角形 19"/>
            <p:cNvSpPr/>
            <p:nvPr/>
          </p:nvSpPr>
          <p:spPr>
            <a:xfrm flipH="1" flipV="1">
              <a:off x="6420763" y="3372420"/>
              <a:ext cx="815108" cy="389300"/>
            </a:xfrm>
            <a:prstGeom prst="triangle">
              <a:avLst/>
            </a:prstGeom>
          </p:spPr>
          <p:txBody>
            <a:bodyPr anchor="ctr" rtlCol="0" wrap="square">
              <a:spAutoFit/>
            </a:bodyPr>
            <a:lstStyle/>
            <a:p>
              <a:pPr algn="ctr"/>
              <a:endParaRPr altLang="en-US" kern="100" lang="zh-CN" sz="24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188655" y="3171876"/>
            <a:ext cx="792163" cy="950758"/>
          </a:xfrm>
          <a:prstGeom prst="rect">
            <a:avLst/>
          </a:prstGeom>
        </p:spPr>
        <p:txBody>
          <a:bodyPr bIns="45720" lIns="91440" rIns="91440" rtlCol="0" tIns="45720" vert="horz" wrap="square">
            <a:noAutofit/>
          </a:bodyPr>
          <a:lstStyle/>
          <a:p>
            <a:pPr algn="ctr"/>
            <a:r>
              <a:rPr altLang="en-US" kern="100" lang="zh-CN" smtClean="0" sz="2400">
                <a:latin charset="0" panose="02020603050405020304" pitchFamily="18" typeface="Times New Roman"/>
                <a:ea charset="-122" pitchFamily="34" typeface="微软雅黑"/>
              </a:rPr>
              <a:t>问</a:t>
            </a:r>
          </a:p>
          <a:p>
            <a:pPr algn="ctr"/>
            <a:r>
              <a:rPr altLang="en-US" kern="100" lang="zh-CN" smtClean="0" sz="2400">
                <a:latin charset="0" panose="02020603050405020304" pitchFamily="18" typeface="Times New Roman"/>
                <a:ea charset="-122" pitchFamily="34" typeface="微软雅黑"/>
              </a:rPr>
              <a:t>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978710" y="3180184"/>
            <a:ext cx="943428" cy="862109"/>
          </a:xfrm>
          <a:prstGeom prst="rect">
            <a:avLst/>
          </a:prstGeom>
        </p:spPr>
        <p:txBody>
          <a:bodyPr bIns="45720" lIns="91440" rIns="91440" rtlCol="0" tIns="45720" vert="horz" wrap="square">
            <a:noAutofit/>
          </a:bodyPr>
          <a:lstStyle>
            <a:defPPr>
              <a:defRPr lang="zh-CN"/>
            </a:defPPr>
            <a:lvl1pPr algn="ctr">
              <a:defRPr b="1" kern="100" sz="2400">
                <a:latin charset="0" panose="02020603050405020304" pitchFamily="18" typeface="Times New Roman"/>
                <a:ea charset="-122" pitchFamily="34" typeface="微软雅黑"/>
              </a:defRPr>
            </a:lvl1pPr>
          </a:lstStyle>
          <a:p>
            <a:r>
              <a:rPr altLang="en-US" b="0" lang="zh-CN"/>
              <a:t>药</a:t>
            </a:r>
          </a:p>
          <a:p>
            <a:r>
              <a:rPr altLang="en-US" b="0" lang="zh-CN"/>
              <a:t>方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1923997" y="2072719"/>
            <a:ext cx="412560" cy="3045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左大括号 25"/>
          <p:cNvSpPr/>
          <p:nvPr/>
        </p:nvSpPr>
        <p:spPr>
          <a:xfrm flipH="1">
            <a:off x="9755659" y="2072719"/>
            <a:ext cx="412560" cy="3045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7693874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1127125" y="763380"/>
            <a:ext cx="6610350" cy="512970"/>
          </a:xfrm>
        </p:spPr>
        <p:txBody>
          <a:bodyPr/>
          <a:lstStyle/>
          <a:p>
            <a:pPr lvl="0" marR="0" rtl="0"/>
            <a:r>
              <a:rPr altLang="en-US" b="0" baseline="0" i="0" kern="100" lang="zh-CN" smtClean="0" strike="noStrike" u="none">
                <a:latin charset="-122" pitchFamily="34" typeface="微软雅黑"/>
                <a:ea charset="-122" pitchFamily="34" typeface="微软雅黑"/>
              </a:rPr>
              <a:t>为什么有的演讲精彩纷呈，有的令人昏昏欲睡？</a:t>
            </a:r>
          </a:p>
        </p:txBody>
      </p:sp>
      <p:pic>
        <p:nvPicPr>
          <p:cNvPr descr="男同事"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-373" t="31045"/>
          <a:stretch>
            <a:fillRect/>
          </a:stretch>
        </p:blipFill>
        <p:spPr bwMode="auto">
          <a:xfrm>
            <a:off x="6627543" y="1589502"/>
            <a:ext cx="3856307" cy="332539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出席观看" id="10" name="图片 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500" l="24128" r="8395"/>
          <a:stretch>
            <a:fillRect/>
          </a:stretch>
        </p:blipFill>
        <p:spPr bwMode="auto">
          <a:xfrm>
            <a:off x="1605622" y="1589502"/>
            <a:ext cx="3856307" cy="3325398"/>
          </a:xfrm>
          <a:custGeom>
            <a:gdLst>
              <a:gd fmla="*/ 0 w 3856307" name="connsiteX0"/>
              <a:gd fmla="*/ 0 h 3325398" name="connsiteY0"/>
              <a:gd fmla="*/ 3856307 w 3856307" name="connsiteX1"/>
              <a:gd fmla="*/ 0 h 3325398" name="connsiteY1"/>
              <a:gd fmla="*/ 3856307 w 3856307" name="connsiteX2"/>
              <a:gd fmla="*/ 3325398 h 3325398" name="connsiteY2"/>
              <a:gd fmla="*/ 0 w 3856307" name="connsiteX3"/>
              <a:gd fmla="*/ 3325398 h 332539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25398" w="3856307">
                <a:moveTo>
                  <a:pt x="0" y="0"/>
                </a:moveTo>
                <a:lnTo>
                  <a:pt x="3856307" y="0"/>
                </a:lnTo>
                <a:lnTo>
                  <a:pt x="3856307" y="3325398"/>
                </a:lnTo>
                <a:lnTo>
                  <a:pt x="0" y="3325398"/>
                </a:lnTo>
                <a:close/>
              </a:path>
            </a:pathLst>
          </a:cu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 flipH="1">
            <a:off x="5519079" y="1589502"/>
            <a:ext cx="0" cy="3325398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5524500" y="2609850"/>
            <a:ext cx="1047750" cy="971550"/>
          </a:xfrm>
          <a:custGeom>
            <a:gdLst>
              <a:gd fmla="*/ 0 w 1047750" name="connsiteX0"/>
              <a:gd fmla="*/ 342900 h 971550" name="connsiteY0"/>
              <a:gd fmla="*/ 76200 w 1047750" name="connsiteX1"/>
              <a:gd fmla="*/ 514350 h 971550" name="connsiteY1"/>
              <a:gd fmla="*/ 114300 w 1047750" name="connsiteX2"/>
              <a:gd fmla="*/ 323850 h 971550" name="connsiteY2"/>
              <a:gd fmla="*/ 171450 w 1047750" name="connsiteX3"/>
              <a:gd fmla="*/ 438150 h 971550" name="connsiteY3"/>
              <a:gd fmla="*/ 152400 w 1047750" name="connsiteX4"/>
              <a:gd fmla="*/ 666750 h 971550" name="connsiteY4"/>
              <a:gd fmla="*/ 266700 w 1047750" name="connsiteX5"/>
              <a:gd fmla="*/ 209550 h 971550" name="connsiteY5"/>
              <a:gd fmla="*/ 342900 w 1047750" name="connsiteX6"/>
              <a:gd fmla="*/ 742950 h 971550" name="connsiteY6"/>
              <a:gd fmla="*/ 476250 w 1047750" name="connsiteX7"/>
              <a:gd fmla="*/ 0 h 971550" name="connsiteY7"/>
              <a:gd fmla="*/ 533400 w 1047750" name="connsiteX8"/>
              <a:gd fmla="*/ 971550 h 971550" name="connsiteY8"/>
              <a:gd fmla="*/ 609600 w 1047750" name="connsiteX9"/>
              <a:gd fmla="*/ 495300 h 971550" name="connsiteY9"/>
              <a:gd fmla="*/ 666750 w 1047750" name="connsiteX10"/>
              <a:gd fmla="*/ 609600 h 971550" name="connsiteY10"/>
              <a:gd fmla="*/ 723900 w 1047750" name="connsiteX11"/>
              <a:gd fmla="*/ 323850 h 971550" name="connsiteY11"/>
              <a:gd fmla="*/ 819150 w 1047750" name="connsiteX12"/>
              <a:gd fmla="*/ 628650 h 971550" name="connsiteY12"/>
              <a:gd fmla="*/ 933450 w 1047750" name="connsiteX13"/>
              <a:gd fmla="*/ 171450 h 971550" name="connsiteY13"/>
              <a:gd fmla="*/ 933450 w 1047750" name="connsiteX14"/>
              <a:gd fmla="*/ 514350 h 971550" name="connsiteY14"/>
              <a:gd fmla="*/ 990600 w 1047750" name="connsiteX15"/>
              <a:gd fmla="*/ 457200 h 971550" name="connsiteY15"/>
              <a:gd fmla="*/ 1047750 w 1047750" name="connsiteX16"/>
              <a:gd fmla="*/ 514350 h 97155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971550" w="1047750">
                <a:moveTo>
                  <a:pt x="0" y="342900"/>
                </a:moveTo>
                <a:lnTo>
                  <a:pt x="76200" y="514350"/>
                </a:lnTo>
                <a:lnTo>
                  <a:pt x="114300" y="323850"/>
                </a:lnTo>
                <a:lnTo>
                  <a:pt x="171450" y="438150"/>
                </a:lnTo>
                <a:lnTo>
                  <a:pt x="152400" y="666750"/>
                </a:lnTo>
                <a:lnTo>
                  <a:pt x="266700" y="209550"/>
                </a:lnTo>
                <a:lnTo>
                  <a:pt x="342900" y="742950"/>
                </a:lnTo>
                <a:lnTo>
                  <a:pt x="476250" y="0"/>
                </a:lnTo>
                <a:lnTo>
                  <a:pt x="533400" y="971550"/>
                </a:lnTo>
                <a:lnTo>
                  <a:pt x="609600" y="495300"/>
                </a:lnTo>
                <a:lnTo>
                  <a:pt x="666750" y="609600"/>
                </a:lnTo>
                <a:lnTo>
                  <a:pt x="723900" y="323850"/>
                </a:lnTo>
                <a:lnTo>
                  <a:pt x="819150" y="628650"/>
                </a:lnTo>
                <a:lnTo>
                  <a:pt x="933450" y="171450"/>
                </a:lnTo>
                <a:lnTo>
                  <a:pt x="933450" y="514350"/>
                </a:lnTo>
                <a:lnTo>
                  <a:pt x="990600" y="457200"/>
                </a:lnTo>
                <a:lnTo>
                  <a:pt x="1047750" y="51435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572250" y="1589502"/>
            <a:ext cx="0" cy="3325398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"/>
          <p:cNvSpPr txBox="1"/>
          <p:nvPr/>
        </p:nvSpPr>
        <p:spPr>
          <a:xfrm>
            <a:off x="2373312" y="5228052"/>
            <a:ext cx="2320925" cy="51297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ern="100" lang="zh-CN" smtClean="0" sz="3600">
                <a:solidFill>
                  <a:srgbClr val="1C3F98"/>
                </a:solidFill>
                <a:latin charset="0" panose="02020603050405020304" pitchFamily="18" typeface="Times New Roman"/>
                <a:ea charset="-122" pitchFamily="34" typeface="微软雅黑"/>
              </a:rPr>
              <a:t>精彩演讲</a:t>
            </a:r>
          </a:p>
        </p:txBody>
      </p:sp>
      <p:sp>
        <p:nvSpPr>
          <p:cNvPr id="17" name="文本占位符 2"/>
          <p:cNvSpPr txBox="1"/>
          <p:nvPr/>
        </p:nvSpPr>
        <p:spPr>
          <a:xfrm>
            <a:off x="7633358" y="5228052"/>
            <a:ext cx="2291692" cy="512970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kern="100" lang="zh-CN" sz="3600">
                <a:solidFill>
                  <a:srgbClr val="1C3F98"/>
                </a:solidFill>
                <a:latin charset="0" panose="02020603050405020304" pitchFamily="18" typeface="Times New Roman"/>
                <a:ea charset="-122" pitchFamily="34" typeface="微软雅黑"/>
              </a:rPr>
              <a:t>乏味演讲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45564" y="4975536"/>
            <a:ext cx="1700871" cy="755028"/>
          </a:xfrm>
          <a:prstGeom prst="rect">
            <a:avLst/>
          </a:prstGeom>
        </p:spPr>
        <p:txBody>
          <a:bodyPr bIns="45720" lIns="91440" rIns="91440" rtlCol="0" tIns="45720" vert="horz" wrap="square">
            <a:noAutofit/>
          </a:bodyPr>
          <a:lstStyle/>
          <a:p>
            <a:pPr algn="ctr"/>
            <a:r>
              <a:rPr altLang="zh-CN" b="1" kern="100" lang="en-US" smtClean="0" sz="6000">
                <a:solidFill>
                  <a:srgbClr val="1C3F98"/>
                </a:solidFill>
                <a:latin charset="0" panose="03060802040406070304" pitchFamily="66" typeface="Brush Script MT"/>
                <a:ea charset="-122" pitchFamily="34" typeface="微软雅黑"/>
              </a:rPr>
              <a:t>VS</a:t>
            </a:r>
          </a:p>
        </p:txBody>
      </p:sp>
    </p:spTree>
    <p:extLst>
      <p:ext uri="{BB962C8B-B14F-4D97-AF65-F5344CB8AC3E}">
        <p14:creationId val="236804851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1337187" y="389224"/>
            <a:ext cx="5974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0" baseline="0" i="0" kern="100" lang="zh-CN" smtClean="0" strike="noStrike" sz="2400" u="none">
                <a:latin charset="-122" pitchFamily="34" typeface="微软雅黑"/>
                <a:ea charset="-122" pitchFamily="34" typeface="微软雅黑"/>
              </a:rPr>
              <a:t>因为他们或多或少地犯了如下演讲五宗罪：</a:t>
            </a: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extLst>
              <p:ext uri="{D42A27DB-BD31-4B8C-83A1-F6EECF244321}">
                <p14:modId val="428375793"/>
              </p:ext>
            </p:extLst>
          </p:nvPr>
        </p:nvGraphicFramePr>
        <p:xfrm>
          <a:off x="1525588" y="1012372"/>
          <a:ext cx="9140824" cy="544388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046941"/>
                <a:gridCol w="1523471"/>
                <a:gridCol w="1523471"/>
                <a:gridCol w="3046941"/>
              </a:tblGrid>
              <a:tr h="1840855"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grid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cmpd="sng" w="12700">
                      <a:noFill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cmpd="sng" w="12700">
                      <a:noFill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615688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kern="100" lang="zh-CN" smtClean="0" sz="2400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要点不清</a:t>
                      </a:r>
                      <a:endParaRPr altLang="en-US" lang="zh-CN" smtClean="0" sz="2400">
                        <a:solidFill>
                          <a:srgbClr val="1C3F98"/>
                        </a:solidFill>
                      </a:endParaRPr>
                    </a:p>
                  </a:txBody>
                  <a:tcPr>
                    <a:lnL cmpd="sng" w="12700">
                      <a:noFill/>
                    </a:lnL>
                    <a:lnR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="0" baseline="0" i="0" kern="100" lang="zh-CN" smtClean="0" strike="noStrike" sz="2400" u="none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篇幅太长</a:t>
                      </a:r>
                      <a:endParaRPr altLang="en-US" lang="zh-CN" smtClean="0" sz="2400">
                        <a:solidFill>
                          <a:srgbClr val="1C3F98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kern="100" lang="zh-CN" smtClean="0" sz="2400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细节太多</a:t>
                      </a:r>
                      <a:endParaRPr altLang="en-US" lang="zh-CN" smtClean="0" sz="2400">
                        <a:solidFill>
                          <a:srgbClr val="1C3F98"/>
                        </a:solidFill>
                      </a:endParaRPr>
                    </a:p>
                  </a:txBody>
                  <a:tcPr>
                    <a:lnL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</a:tr>
              <a:tr h="2530139">
                <a:tc grid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cmpd="sng" w="12700">
                      <a:noFill/>
                    </a:lnL>
                    <a:lnR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>
                    <a:lnL algn="ctr" cap="flat" cmpd="sng" w="5715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43200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400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条理不清</a:t>
                      </a:r>
                    </a:p>
                  </a:txBody>
                  <a:tcPr>
                    <a:lnL cmpd="sng" w="12700">
                      <a:noFill/>
                    </a:lnL>
                    <a:lnR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400">
                          <a:solidFill>
                            <a:srgbClr val="1C3F98"/>
                          </a:solidFill>
                          <a:latin charset="-122" pitchFamily="34" typeface="微软雅黑"/>
                          <a:ea charset="-122" pitchFamily="34" typeface="微软雅黑"/>
                        </a:rPr>
                        <a:t>没有获益</a:t>
                      </a:r>
                    </a:p>
                  </a:txBody>
                  <a:tcPr>
                    <a:lnL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cmpd="sng" w="12700">
                      <a:noFill/>
                    </a:lnR>
                    <a:lnT algn="ctr" cap="flat" cmpd="sng" w="38100">
                      <a:solidFill>
                        <a:srgbClr val="F4F3F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cmpd="sng" w="12700">
                      <a:noFill/>
                    </a:lnB>
                    <a:lnTlToBr cmpd="sng" w="12700">
                      <a:noFill/>
                      <a:prstDash val="solid"/>
                    </a:lnTlToBr>
                    <a:lnBlToTr cmpd="sng" w="12700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>
            <a:off x="2122958" y="2901359"/>
            <a:ext cx="131596" cy="457200"/>
          </a:xfrm>
          <a:prstGeom prst="triangle">
            <a:avLst/>
          </a:prstGeom>
          <a:ln>
            <a:solidFill>
              <a:schemeClr val="accent1"/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5" name="等腰三角形 34"/>
          <p:cNvSpPr/>
          <p:nvPr/>
        </p:nvSpPr>
        <p:spPr>
          <a:xfrm>
            <a:off x="5141929" y="2901359"/>
            <a:ext cx="131596" cy="457200"/>
          </a:xfrm>
          <a:prstGeom prst="triangle">
            <a:avLst/>
          </a:prstGeom>
          <a:ln>
            <a:solidFill>
              <a:schemeClr val="accent1"/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6" name="等腰三角形 35"/>
          <p:cNvSpPr/>
          <p:nvPr/>
        </p:nvSpPr>
        <p:spPr>
          <a:xfrm>
            <a:off x="8160900" y="2901359"/>
            <a:ext cx="131596" cy="457200"/>
          </a:xfrm>
          <a:prstGeom prst="triangle">
            <a:avLst/>
          </a:prstGeom>
          <a:ln>
            <a:solidFill>
              <a:schemeClr val="accent1"/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7" name="等腰三角形 36"/>
          <p:cNvSpPr/>
          <p:nvPr/>
        </p:nvSpPr>
        <p:spPr>
          <a:xfrm>
            <a:off x="2877701" y="6028871"/>
            <a:ext cx="131596" cy="457200"/>
          </a:xfrm>
          <a:prstGeom prst="triangle">
            <a:avLst/>
          </a:prstGeom>
          <a:ln>
            <a:solidFill>
              <a:schemeClr val="accent1"/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8" name="等腰三角形 37"/>
          <p:cNvSpPr/>
          <p:nvPr/>
        </p:nvSpPr>
        <p:spPr>
          <a:xfrm>
            <a:off x="7462499" y="6028871"/>
            <a:ext cx="131596" cy="457200"/>
          </a:xfrm>
          <a:prstGeom prst="triangle">
            <a:avLst/>
          </a:prstGeom>
          <a:ln>
            <a:solidFill>
              <a:schemeClr val="accent1"/>
            </a:solidFill>
          </a:ln>
        </p:spPr>
        <p:txBody>
          <a:bodyPr anchor="ctr" rtlCol="0" wrap="square">
            <a:spAutoFit/>
          </a:bodyPr>
          <a:lstStyle/>
          <a:p>
            <a:pPr algn="ctr"/>
            <a:endParaRPr altLang="en-US" kern="100" lang="zh-CN" sz="2400"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170053466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1348470" y="1279070"/>
            <a:ext cx="696684" cy="69668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1127125" y="1821174"/>
            <a:ext cx="1139374" cy="945612"/>
          </a:xfrm>
          <a:custGeom>
            <a:gdLst>
              <a:gd fmla="*/ 994714 w 1139374" name="connsiteX0"/>
              <a:gd fmla="*/ 0 h 945612" name="connsiteY0"/>
              <a:gd fmla="*/ 1042080 w 1139374" name="connsiteX1"/>
              <a:gd fmla="*/ 57408 h 945612" name="connsiteY1"/>
              <a:gd fmla="*/ 1139374 w 1139374" name="connsiteX2"/>
              <a:gd fmla="*/ 375925 h 945612" name="connsiteY2"/>
              <a:gd fmla="*/ 569687 w 1139374" name="connsiteX3"/>
              <a:gd fmla="*/ 945612 h 945612" name="connsiteY3"/>
              <a:gd fmla="*/ 0 w 1139374" name="connsiteX4"/>
              <a:gd fmla="*/ 375925 h 945612" name="connsiteY4"/>
              <a:gd fmla="*/ 97294 w 1139374" name="connsiteX5"/>
              <a:gd fmla="*/ 57408 h 945612" name="connsiteY5"/>
              <a:gd fmla="*/ 144660 w 1139374" name="connsiteX6"/>
              <a:gd fmla="*/ 0 h 945612" name="connsiteY6"/>
              <a:gd fmla="*/ 181542 w 1139374" name="connsiteX7"/>
              <a:gd fmla="*/ 67950 h 945612" name="connsiteY7"/>
              <a:gd fmla="*/ 569687 w 1139374" name="connsiteX8"/>
              <a:gd fmla="*/ 274325 h 945612" name="connsiteY8"/>
              <a:gd fmla="*/ 957832 w 1139374" name="connsiteX9"/>
              <a:gd fmla="*/ 67950 h 94561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945612" w="1139374">
                <a:moveTo>
                  <a:pt x="994714" y="0"/>
                </a:moveTo>
                <a:lnTo>
                  <a:pt x="1042080" y="57408"/>
                </a:lnTo>
                <a:cubicBezTo>
                  <a:pt x="1103507" y="148330"/>
                  <a:pt x="1139374" y="257939"/>
                  <a:pt x="1139374" y="375925"/>
                </a:cubicBezTo>
                <a:cubicBezTo>
                  <a:pt x="1139374" y="690554"/>
                  <a:pt x="884316" y="945612"/>
                  <a:pt x="569687" y="945612"/>
                </a:cubicBezTo>
                <a:cubicBezTo>
                  <a:pt x="255058" y="945612"/>
                  <a:pt x="0" y="690554"/>
                  <a:pt x="0" y="375925"/>
                </a:cubicBezTo>
                <a:cubicBezTo>
                  <a:pt x="0" y="257939"/>
                  <a:pt x="35868" y="148330"/>
                  <a:pt x="97294" y="57408"/>
                </a:cubicBezTo>
                <a:lnTo>
                  <a:pt x="144660" y="0"/>
                </a:lnTo>
                <a:lnTo>
                  <a:pt x="181542" y="67950"/>
                </a:lnTo>
                <a:cubicBezTo>
                  <a:pt x="265661" y="192462"/>
                  <a:pt x="408114" y="274325"/>
                  <a:pt x="569687" y="274325"/>
                </a:cubicBezTo>
                <a:cubicBezTo>
                  <a:pt x="731260" y="274325"/>
                  <a:pt x="873713" y="192462"/>
                  <a:pt x="957832" y="6795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497741" y="1527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854928" y="1527262"/>
            <a:ext cx="45720" cy="45720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弧形 17"/>
          <p:cNvSpPr/>
          <p:nvPr/>
        </p:nvSpPr>
        <p:spPr>
          <a:xfrm flipV="1" rot="13500000">
            <a:off x="1456030" y="1722276"/>
            <a:ext cx="510589" cy="510589"/>
          </a:xfrm>
          <a:prstGeom prst="arc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标注 19"/>
          <p:cNvSpPr/>
          <p:nvPr/>
        </p:nvSpPr>
        <p:spPr>
          <a:xfrm>
            <a:off x="2860675" y="1627412"/>
            <a:ext cx="6574971" cy="836376"/>
          </a:xfrm>
          <a:prstGeom prst="wedgeRectCallout">
            <a:avLst>
              <a:gd fmla="val -55932" name="adj1"/>
              <a:gd fmla="val -30457" name="adj2"/>
            </a:avLst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1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突然发现中招无数，肿么破？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097" y="3197215"/>
            <a:ext cx="1577105" cy="1914865"/>
          </a:xfrm>
          <a:prstGeom prst="rect">
            <a:avLst/>
          </a:prstGeom>
        </p:spPr>
      </p:pic>
      <p:sp>
        <p:nvSpPr>
          <p:cNvPr id="64" name="矩形标注 63"/>
          <p:cNvSpPr/>
          <p:nvPr/>
        </p:nvSpPr>
        <p:spPr>
          <a:xfrm>
            <a:off x="2860675" y="3593193"/>
            <a:ext cx="6574971" cy="836376"/>
          </a:xfrm>
          <a:prstGeom prst="wedgeRectCallout">
            <a:avLst>
              <a:gd fmla="val 55906" name="adj1"/>
              <a:gd fmla="val 35596" name="adj2"/>
            </a:avLst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lvl="1"/>
            <a:r>
              <a:rPr altLang="en-US" lang="zh-CN" smtClean="0" sz="2400">
                <a:latin charset="-122" pitchFamily="34" typeface="微软雅黑"/>
                <a:ea charset="-122" pitchFamily="34" typeface="微软雅黑"/>
              </a:rPr>
              <a:t>葵花宝典在此，五步教你打造精彩演讲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74" y="2965990"/>
            <a:ext cx="1028699" cy="3429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299" y="5112080"/>
            <a:ext cx="1028699" cy="34290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val="17252800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2525850" y="777639"/>
            <a:ext cx="1385306" cy="842781"/>
            <a:chOff x="2215144" y="982844"/>
            <a:chExt cx="1385306" cy="842781"/>
          </a:xfrm>
        </p:grpSpPr>
        <p:sp>
          <p:nvSpPr>
            <p:cNvPr id="4" name="平行四边形 3"/>
            <p:cNvSpPr/>
            <p:nvPr/>
          </p:nvSpPr>
          <p:spPr>
            <a:xfrm>
              <a:off x="2215144" y="982844"/>
              <a:ext cx="1120898" cy="842781"/>
            </a:xfrm>
            <a:prstGeom prst="parallelogram">
              <a:avLst>
                <a:gd fmla="val 48207" name="adj"/>
              </a:avLst>
            </a:prstGeom>
            <a:solidFill>
              <a:srgbClr val="1C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33650" y="1019513"/>
              <a:ext cx="10668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400">
                  <a:solidFill>
                    <a:schemeClr val="bg1"/>
                  </a:solidFill>
                  <a:latin charset="0" panose="02050806060905020404" pitchFamily="18" typeface="Bernard MT Condensed"/>
                </a:rPr>
                <a:t>1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25850" y="1860894"/>
            <a:ext cx="1385306" cy="842781"/>
            <a:chOff x="2215144" y="2033848"/>
            <a:chExt cx="1385306" cy="842781"/>
          </a:xfrm>
        </p:grpSpPr>
        <p:sp>
          <p:nvSpPr>
            <p:cNvPr id="15" name="平行四边形 14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fmla="val 48207" name="adj"/>
              </a:avLst>
            </a:prstGeom>
            <a:solidFill>
              <a:srgbClr val="1C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33650" y="2049644"/>
              <a:ext cx="10668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0" panose="02050806060905020404" pitchFamily="18" typeface="Bernard MT Condensed"/>
                </a:rPr>
                <a:t>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25850" y="2944149"/>
            <a:ext cx="1385306" cy="842781"/>
            <a:chOff x="2215144" y="3084852"/>
            <a:chExt cx="1385306" cy="842781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fmla="val 48207" name="adj"/>
              </a:avLst>
            </a:prstGeom>
            <a:solidFill>
              <a:srgbClr val="1C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533650" y="3116444"/>
              <a:ext cx="10668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0" panose="02050806060905020404" pitchFamily="18" typeface="Bernard MT Condensed"/>
                </a:rPr>
                <a:t>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525850" y="4027404"/>
            <a:ext cx="1385306" cy="842781"/>
            <a:chOff x="2215144" y="4135856"/>
            <a:chExt cx="1385306" cy="842781"/>
          </a:xfrm>
        </p:grpSpPr>
        <p:sp>
          <p:nvSpPr>
            <p:cNvPr id="17" name="平行四边形 16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fmla="val 48207" name="adj"/>
              </a:avLst>
            </a:prstGeom>
            <a:solidFill>
              <a:srgbClr val="1C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533650" y="4183245"/>
              <a:ext cx="10668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0" panose="02050806060905020404" pitchFamily="18" typeface="Bernard MT Condensed"/>
                </a:rPr>
                <a:t>4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525850" y="5110659"/>
            <a:ext cx="1385306" cy="842781"/>
            <a:chOff x="2215144" y="5186859"/>
            <a:chExt cx="1385306" cy="842781"/>
          </a:xfrm>
        </p:grpSpPr>
        <p:sp>
          <p:nvSpPr>
            <p:cNvPr id="18" name="平行四边形 1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fmla="val 48207" name="adj"/>
              </a:avLst>
            </a:prstGeom>
            <a:solidFill>
              <a:srgbClr val="1C3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533650" y="5250043"/>
              <a:ext cx="106680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0" panose="02050806060905020404" pitchFamily="18" typeface="Bernard MT Condensed"/>
                </a:rPr>
                <a:t>5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4467667" y="880688"/>
            <a:ext cx="335063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baseline="0" i="0" kern="100" lang="zh-CN" smtClean="0" strike="noStrike" sz="3200" u="none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做到知己也知彼</a:t>
            </a:r>
          </a:p>
        </p:txBody>
      </p:sp>
      <p:sp>
        <p:nvSpPr>
          <p:cNvPr id="20" name="平行四边形 19"/>
          <p:cNvSpPr/>
          <p:nvPr/>
        </p:nvSpPr>
        <p:spPr>
          <a:xfrm>
            <a:off x="3646748" y="751687"/>
            <a:ext cx="6019403" cy="842781"/>
          </a:xfrm>
          <a:prstGeom prst="parallelogram">
            <a:avLst>
              <a:gd fmla="val 48207" name="adj"/>
            </a:avLst>
          </a:prstGeom>
          <a:noFill/>
          <a:ln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4467667" y="1963943"/>
            <a:ext cx="335063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baseline="0" i="0" kern="100" lang="zh-CN" smtClean="0" strike="noStrike" sz="3200" u="none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先发散，再聚焦</a:t>
            </a:r>
          </a:p>
        </p:txBody>
      </p:sp>
      <p:sp>
        <p:nvSpPr>
          <p:cNvPr id="27" name="平行四边形 26"/>
          <p:cNvSpPr/>
          <p:nvPr/>
        </p:nvSpPr>
        <p:spPr>
          <a:xfrm>
            <a:off x="3646748" y="1834942"/>
            <a:ext cx="6019403" cy="842781"/>
          </a:xfrm>
          <a:prstGeom prst="parallelogram">
            <a:avLst>
              <a:gd fmla="val 48207" name="adj"/>
            </a:avLst>
          </a:prstGeom>
          <a:noFill/>
          <a:ln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4467666" y="3047197"/>
            <a:ext cx="414883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baseline="0" i="0" kern="100" lang="zh-CN" smtClean="0" strike="noStrike" sz="3200" u="none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合理选择叙述结构</a:t>
            </a:r>
          </a:p>
        </p:txBody>
      </p:sp>
      <p:sp>
        <p:nvSpPr>
          <p:cNvPr id="29" name="平行四边形 28"/>
          <p:cNvSpPr/>
          <p:nvPr/>
        </p:nvSpPr>
        <p:spPr>
          <a:xfrm>
            <a:off x="3646748" y="2918197"/>
            <a:ext cx="6019403" cy="842781"/>
          </a:xfrm>
          <a:prstGeom prst="parallelogram">
            <a:avLst>
              <a:gd fmla="val 48207" name="adj"/>
            </a:avLst>
          </a:prstGeom>
          <a:noFill/>
          <a:ln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4467667" y="4130453"/>
            <a:ext cx="335063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baseline="0" i="0" kern="100" lang="en-US" smtClean="0" strike="noStrike" sz="3200" u="none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90秒抓住听众</a:t>
            </a:r>
          </a:p>
        </p:txBody>
      </p:sp>
      <p:sp>
        <p:nvSpPr>
          <p:cNvPr id="31" name="平行四边形 30"/>
          <p:cNvSpPr/>
          <p:nvPr/>
        </p:nvSpPr>
        <p:spPr>
          <a:xfrm>
            <a:off x="3646748" y="4001452"/>
            <a:ext cx="6019403" cy="842781"/>
          </a:xfrm>
          <a:prstGeom prst="parallelogram">
            <a:avLst>
              <a:gd fmla="val 48207" name="adj"/>
            </a:avLst>
          </a:prstGeom>
          <a:noFill/>
          <a:ln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4467666" y="5213708"/>
            <a:ext cx="414883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baseline="0" i="0" kern="100" lang="zh-CN" smtClean="0" strike="noStrike" sz="3200" u="none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练习、练习、练习</a:t>
            </a:r>
          </a:p>
        </p:txBody>
      </p:sp>
      <p:sp>
        <p:nvSpPr>
          <p:cNvPr id="33" name="平行四边形 32"/>
          <p:cNvSpPr/>
          <p:nvPr/>
        </p:nvSpPr>
        <p:spPr>
          <a:xfrm>
            <a:off x="3646748" y="5084707"/>
            <a:ext cx="6019403" cy="842781"/>
          </a:xfrm>
          <a:prstGeom prst="parallelogram">
            <a:avLst>
              <a:gd fmla="val 48207" name="adj"/>
            </a:avLst>
          </a:prstGeom>
          <a:noFill/>
          <a:ln>
            <a:solidFill>
              <a:srgbClr val="1C3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1083191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等腰三角形 7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50806060905020404" pitchFamily="18" typeface="Bernard MT Condensed"/>
              </a:rPr>
              <a:t>1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11617" y="94230"/>
            <a:ext cx="3656582" cy="1325563"/>
          </a:xfrm>
        </p:spPr>
        <p:txBody>
          <a:bodyPr/>
          <a:lstStyle/>
          <a:p>
            <a:pPr algn="l" marR="0" rtl="0"/>
            <a:r>
              <a:rPr altLang="en-US" b="1" baseline="0" i="0" kern="2200" lang="zh-CN" smtClean="0" strike="noStrike" u="none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做到知己也知彼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val="1144296746"/>
              </p:ext>
            </p:extLst>
          </p:nvPr>
        </p:nvGraphicFramePr>
        <p:xfrm>
          <a:off x="1422937" y="2047730"/>
          <a:ext cx="9346126" cy="3902226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910296"/>
                <a:gridCol w="7435830"/>
              </a:tblGrid>
              <a:tr h="650371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400">
                          <a:latin charset="-122" pitchFamily="34" typeface="微软雅黑"/>
                          <a:ea charset="-122" pitchFamily="34" typeface="微软雅黑"/>
                        </a:rPr>
                        <a:t>用</a:t>
                      </a:r>
                      <a:r>
                        <a:rPr altLang="zh-CN" lang="en-US" smtClean="0" sz="2400">
                          <a:latin charset="-122" pitchFamily="34" typeface="微软雅黑"/>
                          <a:ea charset="-122" pitchFamily="34" typeface="微软雅黑"/>
                        </a:rPr>
                        <a:t>4W1H </a:t>
                      </a:r>
                      <a:r>
                        <a:rPr altLang="en-US" lang="zh-CN" smtClean="0" sz="2400">
                          <a:latin charset="-122" pitchFamily="34" typeface="微软雅黑"/>
                          <a:ea charset="-122" pitchFamily="34" typeface="微软雅黑"/>
                        </a:rPr>
                        <a:t>法了解如下情况：</a:t>
                      </a:r>
                      <a:endParaRPr altLang="en-US" lang="zh-CN" sz="2400"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endParaRPr altLang="en-US" lang="zh-CN"/>
                    </a:p>
                  </a:txBody>
                  <a:tcPr/>
                </a:tc>
              </a:tr>
              <a:tr h="65037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When</a:t>
                      </a:r>
                      <a:endParaRPr altLang="en-US" lang="zh-CN" sz="20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演讲时间，时长，有答疑环节吗？有</a:t>
                      </a:r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Demo</a:t>
                      </a: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演示环节吗？</a:t>
                      </a:r>
                      <a:endParaRPr altLang="en-US" b="0" baseline="0" i="0" kern="100" lang="zh-CN" smtClean="0" strike="noStrike" sz="2000" u="none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</a:tr>
              <a:tr h="65037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Where</a:t>
                      </a:r>
                      <a:endParaRPr altLang="en-US" lang="zh-CN" sz="20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演讲场地在哪？可以容纳多少人？现场演讲设施如何？</a:t>
                      </a:r>
                      <a:endParaRPr altLang="en-US" b="0" baseline="0" i="0" kern="100" lang="zh-CN" smtClean="0" strike="noStrike" sz="2000" u="none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</a:tr>
              <a:tr h="65037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What</a:t>
                      </a:r>
                      <a:endParaRPr altLang="en-US" lang="zh-CN" sz="20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我到底要传达什么？</a:t>
                      </a:r>
                      <a:endParaRPr altLang="en-US" b="0" baseline="0" i="0" kern="100" lang="zh-CN" smtClean="0" strike="noStrike" sz="2000" u="none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</a:tr>
              <a:tr h="65037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Who</a:t>
                      </a:r>
                      <a:endParaRPr altLang="en-US" lang="zh-CN" sz="2000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听众的身份、角色、知识水平，他们到底想要什么？</a:t>
                      </a:r>
                      <a:endParaRPr altLang="en-US" b="0" baseline="0" i="0" kern="100" lang="zh-CN" smtClean="0" strike="noStrike" sz="2000" u="none">
                        <a:solidFill>
                          <a:schemeClr val="tx1"/>
                        </a:solidFill>
                        <a:latin charset="-122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</a:tr>
              <a:tr h="650371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zh-CN" baseline="0" kern="100" lang="en-US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How</a:t>
                      </a:r>
                      <a:endParaRPr altLang="en-US" lang="zh-CN" sz="2000">
                        <a:solidFill>
                          <a:schemeClr val="tx1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baseline="0" kern="100" lang="zh-CN" smtClean="0" strike="noStrike" sz="2000" u="none">
                          <a:latin charset="-122" pitchFamily="34" typeface="微软雅黑"/>
                          <a:ea charset="-122" pitchFamily="34" typeface="微软雅黑"/>
                        </a:rPr>
                        <a:t>演讲主题如何紧扣观众利益，怎样把利益清晰的传达给听众？</a:t>
                      </a:r>
                      <a:endParaRPr altLang="en-US" b="0" baseline="0" i="0" kern="100" lang="zh-CN" smtClean="0" strike="noStrike" sz="2000" u="none">
                        <a:solidFill>
                          <a:schemeClr val="tx1"/>
                        </a:solidFill>
                        <a:latin charset="-122" panose="020b0503020204020204" pitchFamily="34" typeface="微软雅黑"/>
                        <a:ea charset="-122" pitchFamily="34" typeface="微软雅黑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val="13379227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1126287" y="1825625"/>
            <a:ext cx="7590183" cy="559766"/>
          </a:xfrm>
        </p:spPr>
        <p:txBody>
          <a:bodyPr/>
          <a:lstStyle/>
          <a:p>
            <a:pPr lvl="0" marR="0" rtl="0"/>
            <a:r>
              <a:rPr altLang="en-US" b="0" baseline="0" i="0" kern="100" lang="zh-CN" smtClean="0" strike="noStrike" u="none">
                <a:latin charset="-122" pitchFamily="34" typeface="微软雅黑"/>
                <a:ea charset="-122" pitchFamily="34" typeface="微软雅黑"/>
              </a:rPr>
              <a:t>右脑进行头脑风暴，想出所有与演讲主题有关的点子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2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先发散，后聚焦</a:t>
            </a:r>
          </a:p>
        </p:txBody>
      </p:sp>
      <p:grpSp>
        <p:nvGrpSpPr>
          <p:cNvPr id="29" name="组合 28"/>
          <p:cNvGrpSpPr/>
          <p:nvPr/>
        </p:nvGrpSpPr>
        <p:grpSpPr>
          <a:xfrm rot="2700000">
            <a:off x="1244047" y="3284881"/>
            <a:ext cx="2418522" cy="2418522"/>
            <a:chOff x="1503812" y="3014007"/>
            <a:chExt cx="2418522" cy="2418522"/>
          </a:xfrm>
        </p:grpSpPr>
        <p:sp>
          <p:nvSpPr>
            <p:cNvPr id="19" name="椭圆 18"/>
            <p:cNvSpPr/>
            <p:nvPr/>
          </p:nvSpPr>
          <p:spPr>
            <a:xfrm rot="-5400000">
              <a:off x="1503812" y="40046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94412" y="30140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 rot="5400000">
              <a:off x="3485012" y="40046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 rot="10800000">
              <a:off x="2494412" y="49952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5" name="直接连接符 24"/>
            <p:cNvCxnSpPr>
              <a:stCxn id="20" idx="4"/>
            </p:cNvCxnSpPr>
            <p:nvPr/>
          </p:nvCxnSpPr>
          <p:spPr>
            <a:xfrm flipH="1">
              <a:off x="2713073" y="34513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2713073" y="443601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rot="5400000">
              <a:off x="3208373" y="39466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rot="5400000">
              <a:off x="2217772" y="39466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2328759" y="3868693"/>
              <a:ext cx="768626" cy="768626"/>
            </a:xfrm>
            <a:prstGeom prst="ellipse">
              <a:avLst/>
            </a:prstGeom>
            <a:solidFill>
              <a:srgbClr val="F4F3F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40417" y="3282602"/>
            <a:ext cx="2351015" cy="2351014"/>
            <a:chOff x="4059555" y="4013759"/>
            <a:chExt cx="2351015" cy="2351014"/>
          </a:xfrm>
        </p:grpSpPr>
        <p:sp>
          <p:nvSpPr>
            <p:cNvPr id="31" name="椭圆 30"/>
            <p:cNvSpPr/>
            <p:nvPr/>
          </p:nvSpPr>
          <p:spPr>
            <a:xfrm rot="17100000">
              <a:off x="4059555" y="4714219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rot="900000">
              <a:off x="5272788" y="4013759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rot="6300000">
              <a:off x="5973248" y="5226991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rot="11700000">
              <a:off x="4760015" y="5927451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5" name="直接连接符 34"/>
            <p:cNvCxnSpPr>
              <a:stCxn id="32" idx="4"/>
            </p:cNvCxnSpPr>
            <p:nvPr/>
          </p:nvCxnSpPr>
          <p:spPr>
            <a:xfrm flipH="1" rot="900000">
              <a:off x="5363256" y="443420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rot="900000">
              <a:off x="5108399" y="5385341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rot="6300000">
              <a:off x="5713486" y="5040820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rot="6300000">
              <a:off x="4756638" y="478443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 rot="900000">
              <a:off x="4843052" y="4833678"/>
              <a:ext cx="768626" cy="768626"/>
            </a:xfrm>
            <a:prstGeom prst="ellipse">
              <a:avLst/>
            </a:prstGeom>
            <a:solidFill>
              <a:srgbClr val="F4F3F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49305" y="3440913"/>
            <a:ext cx="2153092" cy="2153092"/>
            <a:chOff x="7870515" y="4156415"/>
            <a:chExt cx="2153092" cy="2153092"/>
          </a:xfrm>
        </p:grpSpPr>
        <p:sp>
          <p:nvSpPr>
            <p:cNvPr id="41" name="椭圆 40"/>
            <p:cNvSpPr/>
            <p:nvPr/>
          </p:nvSpPr>
          <p:spPr>
            <a:xfrm rot="19800000">
              <a:off x="8233100" y="415641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 rot="3600000">
              <a:off x="9586285" y="451900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 rot="9000000">
              <a:off x="9223700" y="587218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 rot="14400000">
              <a:off x="7870515" y="550960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5" name="直接连接符 44"/>
            <p:cNvCxnSpPr>
              <a:stCxn id="42" idx="4"/>
            </p:cNvCxnSpPr>
            <p:nvPr/>
          </p:nvCxnSpPr>
          <p:spPr>
            <a:xfrm flipH="1" rot="3600000">
              <a:off x="9376003" y="470867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rot="3600000">
              <a:off x="8523237" y="5201017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 rot="9000000">
              <a:off x="9194711" y="538526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rot="9000000">
              <a:off x="8699410" y="452737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/>
          </p:nvSpPr>
          <p:spPr>
            <a:xfrm rot="3600000">
              <a:off x="8536994" y="4863516"/>
              <a:ext cx="768626" cy="768626"/>
            </a:xfrm>
            <a:prstGeom prst="ellipse">
              <a:avLst/>
            </a:prstGeom>
            <a:solidFill>
              <a:srgbClr val="F4F3F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 rot="2700000">
            <a:off x="5642448" y="3444710"/>
            <a:ext cx="2700389" cy="2653697"/>
            <a:chOff x="5641592" y="3042620"/>
            <a:chExt cx="2700389" cy="2653697"/>
          </a:xfrm>
        </p:grpSpPr>
        <p:sp>
          <p:nvSpPr>
            <p:cNvPr id="13" name="椭圆 12"/>
            <p:cNvSpPr/>
            <p:nvPr/>
          </p:nvSpPr>
          <p:spPr>
            <a:xfrm>
              <a:off x="6598903" y="3989392"/>
              <a:ext cx="768626" cy="76862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 rot="900000">
              <a:off x="7132460" y="345910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 rot="6300000">
              <a:off x="7634853" y="421813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rot="900000">
              <a:off x="6830911" y="4748590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6041766" y="3957457"/>
              <a:ext cx="557459" cy="28507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 rot="19800000">
              <a:off x="7030083" y="304262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 rot="19800000">
              <a:off x="7904659" y="435912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 rot="19800000">
              <a:off x="6477001" y="525899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 rot="19800000">
              <a:off x="5641592" y="3631484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147708" y="4325800"/>
            <a:ext cx="700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管理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266733" y="4289766"/>
            <a:ext cx="700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主管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560679" y="4586893"/>
            <a:ext cx="9733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领导力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37069" y="4363108"/>
            <a:ext cx="9733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岗位</a:t>
            </a:r>
          </a:p>
        </p:txBody>
      </p:sp>
      <p:sp>
        <p:nvSpPr>
          <p:cNvPr id="66" name="文本占位符 2"/>
          <p:cNvSpPr txBox="1"/>
          <p:nvPr/>
        </p:nvSpPr>
        <p:spPr>
          <a:xfrm>
            <a:off x="2300909" y="6068542"/>
            <a:ext cx="7590183" cy="55976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kern="100" lang="zh-CN" smtClean="0" sz="1800">
                <a:latin charset="0" panose="02020603050405020304" pitchFamily="18" typeface="Times New Roman"/>
                <a:ea charset="-122" pitchFamily="34" typeface="微软雅黑"/>
              </a:rPr>
              <a:t>以“领导力”为例，我们想出了如图所示的点子</a:t>
            </a:r>
          </a:p>
        </p:txBody>
      </p:sp>
    </p:spTree>
    <p:extLst>
      <p:ext uri="{BB962C8B-B14F-4D97-AF65-F5344CB8AC3E}">
        <p14:creationId val="117829605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idx="1" type="body"/>
          </p:nvPr>
        </p:nvSpPr>
        <p:spPr>
          <a:xfrm>
            <a:off x="1050104" y="1941912"/>
            <a:ext cx="10779963" cy="843128"/>
          </a:xfrm>
        </p:spPr>
        <p:txBody>
          <a:bodyPr>
            <a:noAutofit/>
          </a:bodyPr>
          <a:lstStyle/>
          <a:p>
            <a:pPr lvl="0"/>
            <a:r>
              <a:rPr altLang="en-US" kern="100" lang="zh-CN">
                <a:latin charset="-122" pitchFamily="34" typeface="微软雅黑"/>
                <a:ea charset="-122" pitchFamily="34" typeface="微软雅黑"/>
              </a:rPr>
              <a:t>确定最重要的几个点，并标识出来，这是我们在演讲过程中要着重强调的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50806060905020404" pitchFamily="18" typeface="Bernard MT Condensed"/>
              </a:rPr>
              <a:t>2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先发散，后聚焦</a:t>
            </a:r>
          </a:p>
        </p:txBody>
      </p:sp>
      <p:grpSp>
        <p:nvGrpSpPr>
          <p:cNvPr id="29" name="组合 28"/>
          <p:cNvGrpSpPr/>
          <p:nvPr/>
        </p:nvGrpSpPr>
        <p:grpSpPr>
          <a:xfrm rot="2700000">
            <a:off x="1244047" y="3284881"/>
            <a:ext cx="2418522" cy="2418522"/>
            <a:chOff x="1503812" y="3014007"/>
            <a:chExt cx="2418522" cy="2418522"/>
          </a:xfrm>
        </p:grpSpPr>
        <p:sp>
          <p:nvSpPr>
            <p:cNvPr id="19" name="椭圆 18"/>
            <p:cNvSpPr/>
            <p:nvPr/>
          </p:nvSpPr>
          <p:spPr>
            <a:xfrm rot="-5400000">
              <a:off x="1503812" y="40046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94412" y="30140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椭圆 20"/>
            <p:cNvSpPr/>
            <p:nvPr/>
          </p:nvSpPr>
          <p:spPr>
            <a:xfrm rot="5400000">
              <a:off x="3485012" y="40046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椭圆 21"/>
            <p:cNvSpPr/>
            <p:nvPr/>
          </p:nvSpPr>
          <p:spPr>
            <a:xfrm rot="10800000">
              <a:off x="2494412" y="4995207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5" name="直接连接符 24"/>
            <p:cNvCxnSpPr>
              <a:stCxn id="20" idx="4"/>
            </p:cNvCxnSpPr>
            <p:nvPr/>
          </p:nvCxnSpPr>
          <p:spPr>
            <a:xfrm flipH="1">
              <a:off x="2713073" y="34513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2713073" y="443601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rot="5400000">
              <a:off x="3208373" y="39466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 rot="5400000">
              <a:off x="2217772" y="394662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2328759" y="3868693"/>
              <a:ext cx="768626" cy="768626"/>
            </a:xfrm>
            <a:prstGeom prst="ellipse">
              <a:avLst/>
            </a:prstGeom>
            <a:solidFill>
              <a:srgbClr val="1C3F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40417" y="3282602"/>
            <a:ext cx="2351015" cy="2351014"/>
            <a:chOff x="4059555" y="4013759"/>
            <a:chExt cx="2351015" cy="2351014"/>
          </a:xfrm>
        </p:grpSpPr>
        <p:sp>
          <p:nvSpPr>
            <p:cNvPr id="31" name="椭圆 30"/>
            <p:cNvSpPr/>
            <p:nvPr/>
          </p:nvSpPr>
          <p:spPr>
            <a:xfrm rot="17100000">
              <a:off x="4059555" y="4714219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椭圆 31"/>
            <p:cNvSpPr/>
            <p:nvPr/>
          </p:nvSpPr>
          <p:spPr>
            <a:xfrm rot="900000">
              <a:off x="5272788" y="4013759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/>
            <p:cNvSpPr/>
            <p:nvPr/>
          </p:nvSpPr>
          <p:spPr>
            <a:xfrm rot="6300000">
              <a:off x="5973248" y="5226991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 rot="11700000">
              <a:off x="4760015" y="5927451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35" name="直接连接符 34"/>
            <p:cNvCxnSpPr>
              <a:stCxn id="32" idx="4"/>
            </p:cNvCxnSpPr>
            <p:nvPr/>
          </p:nvCxnSpPr>
          <p:spPr>
            <a:xfrm flipH="1" rot="900000">
              <a:off x="5363256" y="443420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 rot="900000">
              <a:off x="5108399" y="5385341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 rot="6300000">
              <a:off x="5713486" y="5040820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 rot="6300000">
              <a:off x="4756638" y="478443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 rot="900000">
              <a:off x="4843052" y="4833678"/>
              <a:ext cx="768626" cy="768626"/>
            </a:xfrm>
            <a:prstGeom prst="ellipse">
              <a:avLst/>
            </a:prstGeom>
            <a:solidFill>
              <a:srgbClr val="F4F3F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49305" y="3440913"/>
            <a:ext cx="2153092" cy="2153092"/>
            <a:chOff x="7870515" y="4156415"/>
            <a:chExt cx="2153092" cy="2153092"/>
          </a:xfrm>
        </p:grpSpPr>
        <p:sp>
          <p:nvSpPr>
            <p:cNvPr id="41" name="椭圆 40"/>
            <p:cNvSpPr/>
            <p:nvPr/>
          </p:nvSpPr>
          <p:spPr>
            <a:xfrm rot="19800000">
              <a:off x="8233100" y="415641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/>
            <p:nvPr/>
          </p:nvSpPr>
          <p:spPr>
            <a:xfrm rot="3600000">
              <a:off x="9586285" y="451900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椭圆 42"/>
            <p:cNvSpPr/>
            <p:nvPr/>
          </p:nvSpPr>
          <p:spPr>
            <a:xfrm rot="9000000">
              <a:off x="9223700" y="587218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椭圆 43"/>
            <p:cNvSpPr/>
            <p:nvPr/>
          </p:nvSpPr>
          <p:spPr>
            <a:xfrm rot="14400000">
              <a:off x="7870515" y="550960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5" name="直接连接符 44"/>
            <p:cNvCxnSpPr>
              <a:stCxn id="42" idx="4"/>
            </p:cNvCxnSpPr>
            <p:nvPr/>
          </p:nvCxnSpPr>
          <p:spPr>
            <a:xfrm flipH="1" rot="3600000">
              <a:off x="9376003" y="470867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rot="3600000">
              <a:off x="8523237" y="5201017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 rot="9000000">
              <a:off x="9194711" y="5385264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rot="9000000">
              <a:off x="8699410" y="4527379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/>
          </p:nvSpPr>
          <p:spPr>
            <a:xfrm rot="3600000">
              <a:off x="8536994" y="4863516"/>
              <a:ext cx="768626" cy="768626"/>
            </a:xfrm>
            <a:prstGeom prst="ellipse">
              <a:avLst/>
            </a:prstGeom>
            <a:solidFill>
              <a:srgbClr val="F4F3F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65" name="组合 64"/>
          <p:cNvGrpSpPr/>
          <p:nvPr/>
        </p:nvGrpSpPr>
        <p:grpSpPr>
          <a:xfrm rot="2700000">
            <a:off x="5642448" y="3444710"/>
            <a:ext cx="2700389" cy="2653697"/>
            <a:chOff x="5641592" y="3042620"/>
            <a:chExt cx="2700389" cy="2653697"/>
          </a:xfrm>
        </p:grpSpPr>
        <p:sp>
          <p:nvSpPr>
            <p:cNvPr id="13" name="椭圆 12"/>
            <p:cNvSpPr/>
            <p:nvPr/>
          </p:nvSpPr>
          <p:spPr>
            <a:xfrm>
              <a:off x="6598903" y="3989392"/>
              <a:ext cx="768626" cy="768626"/>
            </a:xfrm>
            <a:prstGeom prst="ellipse">
              <a:avLst/>
            </a:prstGeom>
            <a:solidFill>
              <a:srgbClr val="1C3F9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 rot="900000">
              <a:off x="7132460" y="345910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 rot="6300000">
              <a:off x="7634853" y="4218132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rot="900000">
              <a:off x="6830911" y="4748590"/>
              <a:ext cx="0" cy="55327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 flipV="1">
              <a:off x="6041766" y="3957457"/>
              <a:ext cx="557459" cy="28507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 rot="19800000">
              <a:off x="7030083" y="3042620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0" name="椭圆 59"/>
            <p:cNvSpPr/>
            <p:nvPr/>
          </p:nvSpPr>
          <p:spPr>
            <a:xfrm rot="19800000">
              <a:off x="7904659" y="435912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椭圆 60"/>
            <p:cNvSpPr/>
            <p:nvPr/>
          </p:nvSpPr>
          <p:spPr>
            <a:xfrm rot="19800000">
              <a:off x="6477001" y="5258995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椭圆 61"/>
            <p:cNvSpPr/>
            <p:nvPr/>
          </p:nvSpPr>
          <p:spPr>
            <a:xfrm rot="19800000">
              <a:off x="5641592" y="3631484"/>
              <a:ext cx="437322" cy="4373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147708" y="4325800"/>
            <a:ext cx="700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管理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266733" y="4289766"/>
            <a:ext cx="700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主管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560679" y="4586893"/>
            <a:ext cx="9733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领导力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737069" y="4363108"/>
            <a:ext cx="97338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itchFamily="34" typeface="微软雅黑"/>
                <a:ea charset="-122" pitchFamily="34" typeface="微软雅黑"/>
              </a:rPr>
              <a:t>岗位</a:t>
            </a:r>
          </a:p>
        </p:txBody>
      </p:sp>
      <p:sp>
        <p:nvSpPr>
          <p:cNvPr id="66" name="文本占位符 2"/>
          <p:cNvSpPr txBox="1"/>
          <p:nvPr/>
        </p:nvSpPr>
        <p:spPr>
          <a:xfrm>
            <a:off x="2300909" y="6068542"/>
            <a:ext cx="7590183" cy="55976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kern="100" lang="zh-CN" smtClean="0" sz="1800">
                <a:latin charset="0" panose="02020603050405020304" pitchFamily="18" typeface="Times New Roman"/>
                <a:ea charset="-122" pitchFamily="34" typeface="微软雅黑"/>
              </a:rPr>
              <a:t>蓝色填充的部分为重点区域</a:t>
            </a:r>
          </a:p>
        </p:txBody>
      </p:sp>
    </p:spTree>
    <p:extLst>
      <p:ext uri="{BB962C8B-B14F-4D97-AF65-F5344CB8AC3E}">
        <p14:creationId val="18633801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等腰三角形 3"/>
          <p:cNvSpPr/>
          <p:nvPr/>
        </p:nvSpPr>
        <p:spPr>
          <a:xfrm>
            <a:off x="4963948" y="237309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flipV="1">
            <a:off x="3585808" y="803510"/>
            <a:ext cx="473712" cy="475352"/>
          </a:xfrm>
          <a:prstGeom prst="triangle">
            <a:avLst/>
          </a:prstGeom>
          <a:solidFill>
            <a:srgbClr val="10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349025"/>
            <a:ext cx="12192000" cy="815975"/>
          </a:xfrm>
          <a:prstGeom prst="rect">
            <a:avLst/>
          </a:prstGeom>
          <a:solidFill>
            <a:srgbClr val="1C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3821417" y="237676"/>
            <a:ext cx="1381435" cy="1038673"/>
          </a:xfrm>
          <a:prstGeom prst="parallelogram">
            <a:avLst>
              <a:gd fmla="val 48207" name="adj"/>
            </a:avLst>
          </a:prstGeom>
          <a:solidFill>
            <a:srgbClr val="265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307189" y="365125"/>
            <a:ext cx="656759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  <a:latin charset="0" panose="02050806060905020404" pitchFamily="18" typeface="Bernard MT Condensed"/>
              </a:rPr>
              <a:t>3</a:t>
            </a:r>
          </a:p>
        </p:txBody>
      </p:sp>
      <p:sp>
        <p:nvSpPr>
          <p:cNvPr id="9" name="标题 1"/>
          <p:cNvSpPr txBox="1"/>
          <p:nvPr/>
        </p:nvSpPr>
        <p:spPr>
          <a:xfrm>
            <a:off x="5211617" y="94230"/>
            <a:ext cx="3656582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kern="2200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合理选择叙述结构</a:t>
            </a:r>
          </a:p>
        </p:txBody>
      </p:sp>
      <p:sp>
        <p:nvSpPr>
          <p:cNvPr id="11" name="矩形 10"/>
          <p:cNvSpPr/>
          <p:nvPr/>
        </p:nvSpPr>
        <p:spPr>
          <a:xfrm>
            <a:off x="7751205" y="4554403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模块型</a:t>
            </a:r>
          </a:p>
        </p:txBody>
      </p:sp>
      <p:sp>
        <p:nvSpPr>
          <p:cNvPr id="12" name="矩形 11"/>
          <p:cNvSpPr/>
          <p:nvPr/>
        </p:nvSpPr>
        <p:spPr>
          <a:xfrm>
            <a:off x="1598116" y="1999836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30000"/>
                  </a:srgbClr>
                </a:solidFill>
                <a:latin charset="-122" pitchFamily="34" typeface="微软雅黑"/>
                <a:ea charset="-122" pitchFamily="34" typeface="微软雅黑"/>
              </a:rPr>
              <a:t>历时型</a:t>
            </a:r>
          </a:p>
        </p:txBody>
      </p:sp>
      <p:sp>
        <p:nvSpPr>
          <p:cNvPr id="14" name="矩形 13"/>
          <p:cNvSpPr/>
          <p:nvPr/>
        </p:nvSpPr>
        <p:spPr>
          <a:xfrm>
            <a:off x="1598116" y="3752148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80000"/>
                  </a:srgbClr>
                </a:solidFill>
                <a:latin charset="-122" pitchFamily="34" typeface="微软雅黑"/>
                <a:ea charset="-122" pitchFamily="34" typeface="微软雅黑"/>
              </a:rPr>
              <a:t>物理型</a:t>
            </a:r>
          </a:p>
        </p:txBody>
      </p:sp>
      <p:sp>
        <p:nvSpPr>
          <p:cNvPr id="15" name="矩形 14"/>
          <p:cNvSpPr/>
          <p:nvPr/>
        </p:nvSpPr>
        <p:spPr>
          <a:xfrm>
            <a:off x="3458307" y="4561639"/>
            <a:ext cx="10972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空间型</a:t>
            </a:r>
          </a:p>
        </p:txBody>
      </p:sp>
      <p:sp>
        <p:nvSpPr>
          <p:cNvPr id="16" name="矩形 15"/>
          <p:cNvSpPr/>
          <p:nvPr/>
        </p:nvSpPr>
        <p:spPr>
          <a:xfrm>
            <a:off x="7155514" y="2957599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特色利益型</a:t>
            </a:r>
          </a:p>
        </p:txBody>
      </p:sp>
      <p:sp>
        <p:nvSpPr>
          <p:cNvPr id="17" name="矩形 16"/>
          <p:cNvSpPr/>
          <p:nvPr/>
        </p:nvSpPr>
        <p:spPr>
          <a:xfrm>
            <a:off x="3410605" y="2006310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70000"/>
                  </a:srgbClr>
                </a:solidFill>
                <a:latin charset="-122" pitchFamily="34" typeface="微软雅黑"/>
                <a:ea charset="-122" pitchFamily="34" typeface="微软雅黑"/>
              </a:rPr>
              <a:t>形式功能型</a:t>
            </a:r>
          </a:p>
        </p:txBody>
      </p:sp>
      <p:sp>
        <p:nvSpPr>
          <p:cNvPr id="18" name="矩形 17"/>
          <p:cNvSpPr/>
          <p:nvPr/>
        </p:nvSpPr>
        <p:spPr>
          <a:xfrm>
            <a:off x="9372755" y="1995121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30000"/>
                  </a:srgbClr>
                </a:solidFill>
                <a:latin charset="-122" pitchFamily="34" typeface="微软雅黑"/>
                <a:ea charset="-122" pitchFamily="34" typeface="微软雅黑"/>
              </a:rPr>
              <a:t>案例研究型</a:t>
            </a:r>
          </a:p>
        </p:txBody>
      </p:sp>
      <p:sp>
        <p:nvSpPr>
          <p:cNvPr id="19" name="矩形 18"/>
          <p:cNvSpPr/>
          <p:nvPr/>
        </p:nvSpPr>
        <p:spPr>
          <a:xfrm>
            <a:off x="6889431" y="5574873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mtClean="0" sz="2400">
                <a:solidFill>
                  <a:srgbClr val="1C3F98">
                    <a:alpha val="70000"/>
                  </a:srgbClr>
                </a:solidFill>
                <a:latin charset="-122" pitchFamily="34" typeface="微软雅黑"/>
                <a:ea charset="-122" pitchFamily="34" typeface="微软雅黑"/>
              </a:rPr>
              <a:t>以退为进型</a:t>
            </a:r>
          </a:p>
        </p:txBody>
      </p:sp>
      <p:sp>
        <p:nvSpPr>
          <p:cNvPr id="20" name="矩形 19"/>
          <p:cNvSpPr/>
          <p:nvPr/>
        </p:nvSpPr>
        <p:spPr>
          <a:xfrm>
            <a:off x="3690846" y="5574874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70000"/>
                  </a:srgbClr>
                </a:solidFill>
                <a:latin charset="-122" pitchFamily="34" typeface="微软雅黑"/>
                <a:ea charset="-122" pitchFamily="34" typeface="微软雅黑"/>
              </a:rPr>
              <a:t>比较对比型</a:t>
            </a:r>
          </a:p>
        </p:txBody>
      </p:sp>
      <p:sp>
        <p:nvSpPr>
          <p:cNvPr id="21" name="矩形 20"/>
          <p:cNvSpPr/>
          <p:nvPr/>
        </p:nvSpPr>
        <p:spPr>
          <a:xfrm>
            <a:off x="9372755" y="5529483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30000"/>
                  </a:srgbClr>
                </a:solidFill>
                <a:latin charset="-122" pitchFamily="34" typeface="微软雅黑"/>
                <a:ea charset="-122" pitchFamily="34" typeface="微软雅黑"/>
              </a:rPr>
              <a:t>矩阵图表型</a:t>
            </a:r>
          </a:p>
        </p:txBody>
      </p:sp>
      <p:sp>
        <p:nvSpPr>
          <p:cNvPr id="22" name="矩形 21"/>
          <p:cNvSpPr/>
          <p:nvPr/>
        </p:nvSpPr>
        <p:spPr>
          <a:xfrm>
            <a:off x="6531427" y="2012771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70000"/>
                  </a:srgbClr>
                </a:solidFill>
                <a:latin charset="-122" pitchFamily="34" typeface="微软雅黑"/>
                <a:ea charset="-122" pitchFamily="34" typeface="微软雅黑"/>
              </a:rPr>
              <a:t>平行结构型</a:t>
            </a:r>
          </a:p>
        </p:txBody>
      </p:sp>
      <p:sp>
        <p:nvSpPr>
          <p:cNvPr id="23" name="矩形 22"/>
          <p:cNvSpPr/>
          <p:nvPr/>
        </p:nvSpPr>
        <p:spPr>
          <a:xfrm>
            <a:off x="5105984" y="3565666"/>
            <a:ext cx="19608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kern="100" lang="zh-CN" sz="28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数字榜单型</a:t>
            </a:r>
          </a:p>
        </p:txBody>
      </p:sp>
      <p:sp>
        <p:nvSpPr>
          <p:cNvPr id="25" name="矩形 24"/>
          <p:cNvSpPr/>
          <p:nvPr/>
        </p:nvSpPr>
        <p:spPr>
          <a:xfrm>
            <a:off x="5234225" y="4561639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mtClean="0" sz="24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问题解决型</a:t>
            </a:r>
          </a:p>
        </p:txBody>
      </p:sp>
      <p:sp>
        <p:nvSpPr>
          <p:cNvPr id="26" name="矩形 25"/>
          <p:cNvSpPr/>
          <p:nvPr/>
        </p:nvSpPr>
        <p:spPr>
          <a:xfrm>
            <a:off x="3410603" y="2967335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mtClean="0" sz="2400">
                <a:solidFill>
                  <a:srgbClr val="1C3F98"/>
                </a:solidFill>
                <a:latin charset="-122" pitchFamily="34" typeface="微软雅黑"/>
                <a:ea charset="-122" pitchFamily="34" typeface="微软雅黑"/>
              </a:rPr>
              <a:t>议题对策型</a:t>
            </a:r>
          </a:p>
        </p:txBody>
      </p:sp>
      <p:sp>
        <p:nvSpPr>
          <p:cNvPr id="27" name="矩形 26"/>
          <p:cNvSpPr/>
          <p:nvPr/>
        </p:nvSpPr>
        <p:spPr>
          <a:xfrm>
            <a:off x="1598116" y="5586027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30000"/>
                  </a:srgbClr>
                </a:solidFill>
                <a:latin charset="-122" pitchFamily="34" typeface="微软雅黑"/>
                <a:ea charset="-122" pitchFamily="34" typeface="微软雅黑"/>
              </a:rPr>
              <a:t>机遇手段型</a:t>
            </a:r>
          </a:p>
        </p:txBody>
      </p:sp>
      <p:sp>
        <p:nvSpPr>
          <p:cNvPr id="28" name="矩形 27"/>
          <p:cNvSpPr/>
          <p:nvPr/>
        </p:nvSpPr>
        <p:spPr>
          <a:xfrm>
            <a:off x="9372755" y="3695605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kern="100" lang="zh-CN" sz="2400">
                <a:solidFill>
                  <a:srgbClr val="1C3F98">
                    <a:alpha val="80000"/>
                  </a:srgbClr>
                </a:solidFill>
                <a:latin charset="-122" pitchFamily="34" typeface="微软雅黑"/>
                <a:ea charset="-122" pitchFamily="34" typeface="微软雅黑"/>
              </a:rPr>
              <a:t>自问自答型</a:t>
            </a:r>
          </a:p>
        </p:txBody>
      </p:sp>
    </p:spTree>
    <p:extLst>
      <p:ext uri="{BB962C8B-B14F-4D97-AF65-F5344CB8AC3E}">
        <p14:creationId val="398657894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魏斯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3F98"/>
      </a:accent1>
      <a:accent2>
        <a:srgbClr val="54C4A7"/>
      </a:accent2>
      <a:accent3>
        <a:srgbClr val="3A7FA2"/>
      </a:accent3>
      <a:accent4>
        <a:srgbClr val="604C3F"/>
      </a:accent4>
      <a:accent5>
        <a:srgbClr val="F8B62D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anchor="ctr" rtlCol="0" wrap="none">
        <a:spAutoFit/>
      </a:bodyPr>
      <a:lstStyle>
        <a:defPPr algn="ctr">
          <a:defRPr dirty="0" kern="100" sz="2400"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spDef>
    <a:txDef>
      <a:spPr/>
      <a:bodyPr bIns="45720" lIns="91440" rIns="91440" rtlCol="0" tIns="45720" vert="horz" wrap="square">
        <a:noAutofit/>
      </a:bodyPr>
      <a:lstStyle>
        <a:defPPr algn="ctr">
          <a:defRPr b="1" dirty="0" kern="100" smtClean="0" sz="2400">
            <a:latin charset="0" panose="02020603050405020304" pitchFamily="18" typeface="Times New Roman"/>
            <a:ea charset="-122" panose="020B0503020204020204" pitchFamily="34" typeface="微软雅黑"/>
          </a:defRPr>
        </a:defPPr>
      </a:lstStyle>
    </a:txDef>
  </a:objectDefaults>
  <a:extLst>
    <a:ext uri="{05A4C25C-085E-4340-85A3-A5531E510DB2}">
      <thm15:themeFamily xmlns:thm15="http://schemas.microsoft.com/office/thememl/2012/main" id="{BAE83C62-4106-48E0-A95B-F9CDF60BF136}" name="新媒体" vid="{36713D1B-FDED-4763-94C7-0BAE0371715C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104</Paragraphs>
  <Slides>15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4">
      <vt:lpstr>Arial</vt:lpstr>
      <vt:lpstr>Calibri Light</vt:lpstr>
      <vt:lpstr>Calibri</vt:lpstr>
      <vt:lpstr>微软雅黑</vt:lpstr>
      <vt:lpstr>Times New Roman</vt:lpstr>
      <vt:lpstr>Brush Script MT</vt:lpstr>
      <vt:lpstr>Bernard MT Condensed</vt:lpstr>
      <vt:lpstr>华文细黑</vt:lpstr>
      <vt:lpstr>新媒体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做到知己也知彼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总结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2021-08-22T11:47:19Z</dcterms:created>
  <cp:lastPrinted>2021-08-22T11:47:19Z</cp:lastPrinted>
  <dcterms:modified xsi:type="dcterms:W3CDTF">2021-08-22T05:33:57Z</dcterms:modified>
  <cp:revision>1</cp:revision>
</cp:coreProperties>
</file>