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2" r:id="rId12"/>
    <p:sldId id="265" r:id="rId13"/>
    <p:sldId id="271" r:id="rId14"/>
    <p:sldId id="272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192" autoAdjust="0"/>
  </p:normalViewPr>
  <p:slideViewPr>
    <p:cSldViewPr snapToGrid="0" showGuides="1">
      <p:cViewPr varScale="1">
        <p:scale>
          <a:sx n="105" d="100"/>
          <a:sy n="105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80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21" Target="revisionInfo.xml" Type="http://schemas.microsoft.com/office/2015/10/relationships/revisionInfo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16605-F5D3-4190-8E36-D8AF0D1BC61E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9DCC3-69D3-4019-8DFA-EB11D31BE37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51650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580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4538587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D2ED84-CC88-4392-8BB3-E6BE91514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1D9B9F3-8366-4F22-8D21-292256E99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AD1864-B2CD-40F8-8BF7-DFBA36D0F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551EEB-89BF-4CA6-A07F-B22C792C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EBA29F-6CAB-4F80-BF4B-83A565D0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2975345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B8F230-2C1E-4F21-BA3D-9FAE8A71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F4FAB5D-C3A8-49DF-81C6-B56EF326C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F24CC6-BA74-436A-B6AC-42CA8FBE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D4D0B5-42FC-4D43-9A0D-8805A3DA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69773D-BC0F-4C7F-A2D8-2B21EF64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8198204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4A65CB8-B7BD-4E16-9DF4-EFC550A3DB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7AD123E-D52E-4B63-A18E-E99F568F0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5F7E82-94A5-405A-86DF-DCBD89B2C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CB2EA8-D5CF-4244-963C-137BFC83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0F1979-E2C4-44C6-858A-F4FD0E8E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8392184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9351051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4986120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6269432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9037331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0249262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9088799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4312010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4625671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25133A-872A-4519-9FE5-AF89783D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F752DA-8583-4558-BDB6-AE8A051A7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A2C1A1-5AF4-4040-ACDD-8C5AB2056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3BF162-9F94-44AB-8AE9-ABE8BFDC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CDC303-4D31-4208-913A-587F4B7B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05817644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6775073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71215324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0640087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0BB881-AB49-4AB5-8639-F05A818D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F0967D9-33DA-4B7E-9DC7-F6825B47E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69A412-4F0F-4813-A217-05A958070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4A0E9F-0978-46D5-BA26-FBDA7CF8B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EF5C74-7FBD-42D3-AD89-BE42F96EA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0917221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D243FE-0E06-475C-9122-6BAE52BC9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CAB4B0-718B-4E55-A8E2-9849860D5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3D3271A-A163-4010-968E-A08BE16F9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FC3784E-2165-4811-8AAB-CE23D79D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C74465-19E0-47E7-B62F-576F3ABB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712289-9777-41DD-8230-EB5155718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6773661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F3138A-F29E-4F45-AF91-7086DBB51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67E179A-52F6-4377-B5A1-066BD7A8F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528B69E-64F4-48B5-8C88-F71D914BD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870CDB7-5EF9-46A1-849B-CEC52ED8B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26CCBB6-AE3A-4C54-A326-1B2806A4B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6CDE7D4-4B0D-4058-93B8-BE5AE9FD2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654D445-CCBA-4020-BD66-87C55D0BB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0382443-BFE7-41A6-ACC5-23104286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7912269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1CC6A7-EB2F-4615-BFF6-B41D03665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1835E4A-21D5-496E-BF4D-69AB0D61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10DE80E-1EAC-409B-A19E-C7A621B25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2350B74-1EAB-4722-9124-8AD467FE7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9044898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88FB14D-2601-4C05-A10D-6BF64F469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A388514-408B-4229-8443-5F83BA8B0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A81464-5E9E-47C3-B253-84B1F1B92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7816007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6F823C-AC02-4BC2-A4AF-0264A6DAB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B95C3F-6D4A-4553-894F-69BBB7795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276274-A1B9-4A20-894F-ACA7AE2AF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54D174E-6050-4D0E-97C0-464184EC3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B16D4A-6FE8-4501-A05F-0D4BB618C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DF85B9-2764-40F7-8E57-4C4ABB053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5470934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82C2BB-8ABF-40A2-8E4C-1C6461842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0554B8C-3B6F-4307-9097-D807063D6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A0E02CF-3BBF-4F99-804E-D3BE757C3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746DC4-B4EC-42E5-AF43-491E9D35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D743F56-0070-49A8-98DD-F8EF7D089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E698D5D-7A14-4FF5-8DAA-54932E5AF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4082285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4209F71-4FDD-4458-A753-F33DAE3AF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2BA2922-9870-4DA3-8CF7-4C1A3B8B6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408024-96D7-4172-9BAF-91C4E12B2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9DB23-6790-422F-8834-662C2ACBB650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8AA511-E456-4730-9894-4B3B9663E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7A9273-AB09-4224-B462-3BBC51D0B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114B6-5941-4097-A8ED-1EBB28A95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5231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3621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media/image1.png" Type="http://schemas.openxmlformats.org/officeDocument/2006/relationships/image"/><Relationship Id="rId6" Target="../tags/tag3.xml" Type="http://schemas.openxmlformats.org/officeDocument/2006/relationships/tags"/><Relationship Id="rId7" Target="../media/image2.jpeg" Type="http://schemas.openxmlformats.org/officeDocument/2006/relationships/image"/><Relationship Id="rId8" Target="../media/image3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2.png" Type="http://schemas.openxmlformats.org/officeDocument/2006/relationships/image"/><Relationship Id="rId2" Target="../tags/tag67.xml" Type="http://schemas.openxmlformats.org/officeDocument/2006/relationships/tags"/><Relationship Id="rId3" Target="../tags/tag68.xml" Type="http://schemas.openxmlformats.org/officeDocument/2006/relationships/tags"/><Relationship Id="rId4" Target="../media/image5.png" Type="http://schemas.openxmlformats.org/officeDocument/2006/relationships/image"/><Relationship Id="rId5" Target="../media/image19.svg" Type="http://schemas.openxmlformats.org/officeDocument/2006/relationships/image"/><Relationship Id="rId6" Target="../tags/tag69.xml" Type="http://schemas.openxmlformats.org/officeDocument/2006/relationships/tags"/><Relationship Id="rId7" Target="../media/image20.svg" Type="http://schemas.openxmlformats.org/officeDocument/2006/relationships/image"/><Relationship Id="rId8" Target="../tags/tag70.xml" Type="http://schemas.openxmlformats.org/officeDocument/2006/relationships/tags"/><Relationship Id="rId9" Target="../media/image21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71.xml" Type="http://schemas.openxmlformats.org/officeDocument/2006/relationships/tags"/><Relationship Id="rId3" Target="../tags/tag72.xml" Type="http://schemas.openxmlformats.org/officeDocument/2006/relationships/tags"/><Relationship Id="rId4" Target="../tags/tag73.xml" Type="http://schemas.openxmlformats.org/officeDocument/2006/relationships/tags"/><Relationship Id="rId5" Target="../tags/tag74.xml" Type="http://schemas.openxmlformats.org/officeDocument/2006/relationships/tags"/><Relationship Id="rId6" Target="../tags/tag75.xml" Type="http://schemas.openxmlformats.org/officeDocument/2006/relationships/tags"/><Relationship Id="rId7" Target="../tags/tag76.xml" Type="http://schemas.openxmlformats.org/officeDocument/2006/relationships/tags"/><Relationship Id="rId8" Target="../tags/tag77.xml" Type="http://schemas.openxmlformats.org/officeDocument/2006/relationships/tags"/><Relationship Id="rId9" Target="../tags/tag78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79.xml" Type="http://schemas.openxmlformats.org/officeDocument/2006/relationships/tags"/><Relationship Id="rId3" Target="../media/image23.png" Type="http://schemas.openxmlformats.org/officeDocument/2006/relationships/image"/><Relationship Id="rId4" Target="../media/image24.jpeg" Type="http://schemas.openxmlformats.org/officeDocument/2006/relationships/image"/><Relationship Id="rId5" Target="../media/image25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4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png" Type="http://schemas.openxmlformats.org/officeDocument/2006/relationships/image"/><Relationship Id="rId4" Target="../tags/tag5.xml" Type="http://schemas.openxmlformats.org/officeDocument/2006/relationships/tags"/><Relationship Id="rId5" Target="../tags/tag6.xml" Type="http://schemas.openxmlformats.org/officeDocument/2006/relationships/tags"/><Relationship Id="rId6" Target="../tags/tag7.xml" Type="http://schemas.openxmlformats.org/officeDocument/2006/relationships/tags"/><Relationship Id="rId7" Target="../tags/tag8.xml" Type="http://schemas.openxmlformats.org/officeDocument/2006/relationships/tags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9.xml" Type="http://schemas.openxmlformats.org/officeDocument/2006/relationships/tags"/><Relationship Id="rId3" Target="../tags/tag10.xml" Type="http://schemas.openxmlformats.org/officeDocument/2006/relationships/tags"/><Relationship Id="rId4" Target="../tags/tag11.xml" Type="http://schemas.openxmlformats.org/officeDocument/2006/relationships/tags"/><Relationship Id="rId5" Target="../tags/tag12.xml" Type="http://schemas.openxmlformats.org/officeDocument/2006/relationships/tags"/><Relationship Id="rId6" Target="../tags/tag13.xml" Type="http://schemas.openxmlformats.org/officeDocument/2006/relationships/tags"/><Relationship Id="rId7" Target="../tags/tag14.xml" Type="http://schemas.openxmlformats.org/officeDocument/2006/relationships/tags"/><Relationship Id="rId8" Target="../tags/tag15.xml" Type="http://schemas.openxmlformats.org/officeDocument/2006/relationships/tags"/><Relationship Id="rId9" Target="../tags/tag16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tags/tag21.xml" Type="http://schemas.openxmlformats.org/officeDocument/2006/relationships/tags"/><Relationship Id="rId11" Target="../tags/tag22.xml" Type="http://schemas.openxmlformats.org/officeDocument/2006/relationships/tags"/><Relationship Id="rId12" Target="../tags/tag23.xml" Type="http://schemas.openxmlformats.org/officeDocument/2006/relationships/tags"/><Relationship Id="rId13" Target="../tags/tag24.xml" Type="http://schemas.openxmlformats.org/officeDocument/2006/relationships/tags"/><Relationship Id="rId14" Target="../tags/tag25.xml" Type="http://schemas.openxmlformats.org/officeDocument/2006/relationships/tags"/><Relationship Id="rId15" Target="../tags/tag26.xml" Type="http://schemas.openxmlformats.org/officeDocument/2006/relationships/tags"/><Relationship Id="rId2" Target="../tags/tag17.xml" Type="http://schemas.openxmlformats.org/officeDocument/2006/relationships/tags"/><Relationship Id="rId3" Target="../tags/tag18.xml" Type="http://schemas.openxmlformats.org/officeDocument/2006/relationships/tags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tags/tag19.xml" Type="http://schemas.openxmlformats.org/officeDocument/2006/relationships/tags"/><Relationship Id="rId7" Target="../media/image7.svg" Type="http://schemas.openxmlformats.org/officeDocument/2006/relationships/image"/><Relationship Id="rId8" Target="../tags/tag20.xml" Type="http://schemas.openxmlformats.org/officeDocument/2006/relationships/tags"/><Relationship Id="rId9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tags/tag31.xml" Type="http://schemas.openxmlformats.org/officeDocument/2006/relationships/tags"/><Relationship Id="rId11" Target="../tags/tag32.xml" Type="http://schemas.openxmlformats.org/officeDocument/2006/relationships/tags"/><Relationship Id="rId12" Target="../tags/tag33.xml" Type="http://schemas.openxmlformats.org/officeDocument/2006/relationships/tags"/><Relationship Id="rId13" Target="../tags/tag34.xml" Type="http://schemas.openxmlformats.org/officeDocument/2006/relationships/tags"/><Relationship Id="rId14" Target="../tags/tag35.xml" Type="http://schemas.openxmlformats.org/officeDocument/2006/relationships/tags"/><Relationship Id="rId15" Target="../tags/tag36.xml" Type="http://schemas.openxmlformats.org/officeDocument/2006/relationships/tags"/><Relationship Id="rId16" Target="../media/image12.png" Type="http://schemas.openxmlformats.org/officeDocument/2006/relationships/image"/><Relationship Id="rId17" Target="../media/image13.svg" Type="http://schemas.openxmlformats.org/officeDocument/2006/relationships/image"/><Relationship Id="rId2" Target="../tags/tag27.xml" Type="http://schemas.openxmlformats.org/officeDocument/2006/relationships/tags"/><Relationship Id="rId3" Target="../tags/tag28.xml" Type="http://schemas.openxmlformats.org/officeDocument/2006/relationships/tags"/><Relationship Id="rId4" Target="../media/image5.png" Type="http://schemas.openxmlformats.org/officeDocument/2006/relationships/image"/><Relationship Id="rId5" Target="../media/image9.svg" Type="http://schemas.openxmlformats.org/officeDocument/2006/relationships/image"/><Relationship Id="rId6" Target="../tags/tag29.xml" Type="http://schemas.openxmlformats.org/officeDocument/2006/relationships/tags"/><Relationship Id="rId7" Target="../media/image10.svg" Type="http://schemas.openxmlformats.org/officeDocument/2006/relationships/image"/><Relationship Id="rId8" Target="../tags/tag30.xml" Type="http://schemas.openxmlformats.org/officeDocument/2006/relationships/tags"/><Relationship Id="rId9" Target="../media/image11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6.svg" Type="http://schemas.openxmlformats.org/officeDocument/2006/relationships/image"/><Relationship Id="rId11" Target="../tags/tag42.xml" Type="http://schemas.openxmlformats.org/officeDocument/2006/relationships/tags"/><Relationship Id="rId12" Target="../tags/tag43.xml" Type="http://schemas.openxmlformats.org/officeDocument/2006/relationships/tags"/><Relationship Id="rId13" Target="../tags/tag44.xml" Type="http://schemas.openxmlformats.org/officeDocument/2006/relationships/tags"/><Relationship Id="rId14" Target="../tags/tag45.xml" Type="http://schemas.openxmlformats.org/officeDocument/2006/relationships/tags"/><Relationship Id="rId15" Target="../tags/tag46.xml" Type="http://schemas.openxmlformats.org/officeDocument/2006/relationships/tags"/><Relationship Id="rId16" Target="../tags/tag47.xml" Type="http://schemas.openxmlformats.org/officeDocument/2006/relationships/tags"/><Relationship Id="rId17" Target="../tags/tag48.xml" Type="http://schemas.openxmlformats.org/officeDocument/2006/relationships/tags"/><Relationship Id="rId18" Target="../tags/tag49.xml" Type="http://schemas.openxmlformats.org/officeDocument/2006/relationships/tags"/><Relationship Id="rId2" Target="../tags/tag37.xml" Type="http://schemas.openxmlformats.org/officeDocument/2006/relationships/tags"/><Relationship Id="rId3" Target="../tags/tag38.xml" Type="http://schemas.openxmlformats.org/officeDocument/2006/relationships/tags"/><Relationship Id="rId4" Target="../tags/tag39.xml" Type="http://schemas.openxmlformats.org/officeDocument/2006/relationships/tags"/><Relationship Id="rId5" Target="../media/image5.png" Type="http://schemas.openxmlformats.org/officeDocument/2006/relationships/image"/><Relationship Id="rId6" Target="../media/image14.svg" Type="http://schemas.openxmlformats.org/officeDocument/2006/relationships/image"/><Relationship Id="rId7" Target="../tags/tag40.xml" Type="http://schemas.openxmlformats.org/officeDocument/2006/relationships/tags"/><Relationship Id="rId8" Target="../media/image15.svg" Type="http://schemas.openxmlformats.org/officeDocument/2006/relationships/image"/><Relationship Id="rId9" Target="../tags/tag41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50.xml" Type="http://schemas.openxmlformats.org/officeDocument/2006/relationships/tags"/><Relationship Id="rId3" Target="../tags/tag51.xml" Type="http://schemas.openxmlformats.org/officeDocument/2006/relationships/tags"/><Relationship Id="rId4" Target="../tags/tag52.xml" Type="http://schemas.openxmlformats.org/officeDocument/2006/relationships/tags"/><Relationship Id="rId5" Target="../tags/tag53.xml" Type="http://schemas.openxmlformats.org/officeDocument/2006/relationships/tags"/><Relationship Id="rId6" Target="../tags/tag54.xml" Type="http://schemas.openxmlformats.org/officeDocument/2006/relationships/tags"/><Relationship Id="rId7" Target="../tags/tag55.xml" Type="http://schemas.openxmlformats.org/officeDocument/2006/relationships/tags"/><Relationship Id="rId8" Target="../tags/tag56.xml" Type="http://schemas.openxmlformats.org/officeDocument/2006/relationships/tags"/><Relationship Id="rId9" Target="../tags/tag57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tags/tag63.xml" Type="http://schemas.openxmlformats.org/officeDocument/2006/relationships/tags"/><Relationship Id="rId11" Target="../tags/tag64.xml" Type="http://schemas.openxmlformats.org/officeDocument/2006/relationships/tags"/><Relationship Id="rId12" Target="../tags/tag65.xml" Type="http://schemas.openxmlformats.org/officeDocument/2006/relationships/tags"/><Relationship Id="rId13" Target="../tags/tag66.xml" Type="http://schemas.openxmlformats.org/officeDocument/2006/relationships/tags"/><Relationship Id="rId2" Target="../tags/tag58.xml" Type="http://schemas.openxmlformats.org/officeDocument/2006/relationships/tags"/><Relationship Id="rId3" Target="../tags/tag59.xml" Type="http://schemas.openxmlformats.org/officeDocument/2006/relationships/tags"/><Relationship Id="rId4" Target="../media/image5.png" Type="http://schemas.openxmlformats.org/officeDocument/2006/relationships/image"/><Relationship Id="rId5" Target="../media/image17.svg" Type="http://schemas.openxmlformats.org/officeDocument/2006/relationships/image"/><Relationship Id="rId6" Target="../tags/tag60.xml" Type="http://schemas.openxmlformats.org/officeDocument/2006/relationships/tags"/><Relationship Id="rId7" Target="../media/image18.svg" Type="http://schemas.openxmlformats.org/officeDocument/2006/relationships/image"/><Relationship Id="rId8" Target="../tags/tag61.xml" Type="http://schemas.openxmlformats.org/officeDocument/2006/relationships/tags"/><Relationship Id="rId9" Target="../tags/tag62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" name="PA_文本框 42"/>
          <p:cNvSpPr txBox="1"/>
          <p:nvPr>
            <p:custDataLst>
              <p:tags r:id="rId3"/>
            </p:custDataLst>
          </p:nvPr>
        </p:nvSpPr>
        <p:spPr>
          <a:xfrm>
            <a:off x="1243942" y="4094618"/>
            <a:ext cx="970411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《高效演讲：斯坦福最受欢迎的沟通课》</a:t>
            </a:r>
          </a:p>
        </p:txBody>
      </p:sp>
      <p:sp>
        <p:nvSpPr>
          <p:cNvPr id="45" name="PA_文本框 44"/>
          <p:cNvSpPr txBox="1"/>
          <p:nvPr>
            <p:custDataLst>
              <p:tags r:id="rId4"/>
            </p:custDataLst>
          </p:nvPr>
        </p:nvSpPr>
        <p:spPr>
          <a:xfrm>
            <a:off x="1243942" y="5056047"/>
            <a:ext cx="9881258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200">
                <a:solidFill>
                  <a:schemeClr val="accent2"/>
                </a:solidFill>
                <a:latin charset="0" panose="020b0502020202020204" pitchFamily="34" typeface="Century Gothic"/>
                <a:ea charset="-122" panose="020b0300000000000000" pitchFamily="34" typeface="冬青黑体简体中文 W3"/>
              </a:rPr>
              <a:t>AS WE SPEAK: HOW TO MAKE YOUR POINT AND HAVE IT STICK</a:t>
            </a: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9835BEC3-193D-4F1C-B61D-32C0CFD2E933}"/>
              </a:ext>
            </a:extLst>
          </p:cNvPr>
          <p:cNvGrpSpPr/>
          <p:nvPr/>
        </p:nvGrpSpPr>
        <p:grpSpPr>
          <a:xfrm>
            <a:off x="-1" y="-4651"/>
            <a:ext cx="12192000" cy="2680385"/>
            <a:chOff x="-1" y="-4651"/>
            <a:chExt cx="12192000" cy="2680385"/>
          </a:xfrm>
        </p:grpSpPr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C083B291-6D52-45D7-96D9-71147CF4AD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>
                    <a14:imgLayer xmlns:d3p1="http://schemas.openxmlformats.org/officeDocument/2006/relationships" d3p1:embed="">
                      <a14:imgEffect>
                        <a14:colorTemperature colorTemp="7200"/>
                      </a14:imgEffect>
                    </a14:imgLayer>
                  </a14:imgProps>
                </a:ext>
              </a:extLst>
            </a:blip>
            <a:srcRect b="59711" t="7420"/>
            <a:stretch>
              <a:fillRect/>
            </a:stretch>
          </p:blipFill>
          <p:spPr>
            <a:xfrm>
              <a:off x="-1" y="2785"/>
              <a:ext cx="12192000" cy="2672949"/>
            </a:xfrm>
            <a:prstGeom prst="rect">
              <a:avLst/>
            </a:prstGeom>
            <a:noFill/>
            <a:effectLst>
              <a:outerShdw algn="ctr" blurRad="50800" dir="5400000" dist="50800" rotWithShape="0">
                <a:srgbClr val="000000"/>
              </a:outerShdw>
            </a:effectLst>
          </p:spPr>
        </p:pic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B73C3CE5-CDFB-4498-B3D9-FEBE8FE98A9B}"/>
                </a:ext>
              </a:extLst>
            </p:cNvPr>
            <p:cNvSpPr/>
            <p:nvPr/>
          </p:nvSpPr>
          <p:spPr>
            <a:xfrm>
              <a:off x="-1" y="-4651"/>
              <a:ext cx="12192000" cy="2680385"/>
            </a:xfrm>
            <a:prstGeom prst="rect">
              <a:avLst/>
            </a:prstGeom>
            <a:solidFill>
              <a:srgbClr val="D82028">
                <a:alpha val="56000"/>
              </a:srgbClr>
            </a:solidFill>
            <a:ln>
              <a:noFill/>
            </a:ln>
            <a:effectLst>
              <a:outerShdw algn="ctr" blurRad="50800" dir="5400000" dist="50800" rotWithShape="0">
                <a:srgbClr val="000000">
                  <a:alpha val="4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" name="PA_组合 4"/>
          <p:cNvGrpSpPr/>
          <p:nvPr>
            <p:custDataLst>
              <p:tags r:id="rId6"/>
            </p:custDataLst>
          </p:nvPr>
        </p:nvGrpSpPr>
        <p:grpSpPr>
          <a:xfrm>
            <a:off x="5086350" y="2287352"/>
            <a:ext cx="2019300" cy="782578"/>
            <a:chOff x="5086350" y="3056573"/>
            <a:chExt cx="2019300" cy="782578"/>
          </a:xfrm>
          <a:solidFill>
            <a:schemeClr val="bg1"/>
          </a:solidFill>
        </p:grpSpPr>
        <p:sp>
          <p:nvSpPr>
            <p:cNvPr id="3" name="矩形: 圆角 2"/>
            <p:cNvSpPr/>
            <p:nvPr/>
          </p:nvSpPr>
          <p:spPr>
            <a:xfrm>
              <a:off x="5086350" y="3056573"/>
              <a:ext cx="2019300" cy="782578"/>
            </a:xfrm>
            <a:prstGeom prst="roundRect">
              <a:avLst>
                <a:gd fmla="val 23005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5141663" y="3154120"/>
              <a:ext cx="1908673" cy="57912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32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读书笔记</a:t>
              </a: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39340005-71B4-430E-85F5-F7BA44B0CAE6}"/>
              </a:ext>
            </a:extLst>
          </p:cNvPr>
          <p:cNvGrpSpPr/>
          <p:nvPr/>
        </p:nvGrpSpPr>
        <p:grpSpPr>
          <a:xfrm>
            <a:off x="10574866" y="1469928"/>
            <a:ext cx="1279779" cy="1863822"/>
            <a:chOff x="375452" y="1488978"/>
            <a:chExt cx="1279779" cy="1863822"/>
          </a:xfr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FE8EAC38-90A5-4A35-99CE-497552A30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375452" y="1488978"/>
              <a:ext cx="1279779" cy="1279779"/>
            </a:xfrm>
            <a:prstGeom prst="rect">
              <a:avLst/>
            </a:prstGeom>
          </p:spPr>
        </p:pic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181B145-9AE7-47B5-B232-84D108A89DFE}"/>
                </a:ext>
              </a:extLst>
            </p:cNvPr>
            <p:cNvSpPr/>
            <p:nvPr/>
          </p:nvSpPr>
          <p:spPr>
            <a:xfrm>
              <a:off x="375452" y="2762250"/>
              <a:ext cx="1279779" cy="5905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B92CFE31-ECA0-46F4-94B7-6D46DBA2AA9D}"/>
                </a:ext>
              </a:extLst>
            </p:cNvPr>
            <p:cNvSpPr txBox="1"/>
            <p:nvPr/>
          </p:nvSpPr>
          <p:spPr>
            <a:xfrm>
              <a:off x="375453" y="2774650"/>
              <a:ext cx="127977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1400"/>
                <a:t>书虫小小钢</a:t>
              </a:r>
            </a:p>
            <a:p>
              <a:pPr algn="ctr"/>
              <a:r>
                <a:rPr altLang="en-US" lang="zh-CN" sz="1400"/>
                <a:t>wpg183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CE378A2-7381-4E36-8846-B09F4C73F2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62455" y="1470154"/>
            <a:ext cx="1290158" cy="1859923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1929286130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3"/>
      <p:bldP grpId="0" spid="45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箭头: 五边形 1">
            <a:extLst>
              <a:ext uri="{FF2B5EF4-FFF2-40B4-BE49-F238E27FC236}">
                <a16:creationId xmlns:a16="http://schemas.microsoft.com/office/drawing/2014/main" id="{1B296B0B-6F3F-4E72-9BB0-A8F81503F239}"/>
              </a:ext>
            </a:extLst>
          </p:cNvPr>
          <p:cNvSpPr/>
          <p:nvPr/>
        </p:nvSpPr>
        <p:spPr>
          <a:xfrm>
            <a:off x="1009650" y="0"/>
            <a:ext cx="3771900" cy="112395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" name="PA_文本框 42">
            <a:extLst>
              <a:ext uri="{FF2B5EF4-FFF2-40B4-BE49-F238E27FC236}">
                <a16:creationId xmlns:a16="http://schemas.microsoft.com/office/drawing/2014/main" id="{86039A54-6C75-4A34-9B7E-B6F21D9FAA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09650" y="92107"/>
            <a:ext cx="34595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姿势训练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1F379C5-7839-485C-98FE-2FB8825AC6E9}"/>
              </a:ext>
            </a:extLst>
          </p:cNvPr>
          <p:cNvSpPr/>
          <p:nvPr/>
        </p:nvSpPr>
        <p:spPr>
          <a:xfrm flipV="1" rot="5400000">
            <a:off x="24913" y="482116"/>
            <a:ext cx="1140360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5998C08-769D-4152-B274-5F3D525C4C19}"/>
              </a:ext>
            </a:extLst>
          </p:cNvPr>
          <p:cNvSpPr/>
          <p:nvPr/>
        </p:nvSpPr>
        <p:spPr>
          <a:xfrm flipV="1" rot="5400000">
            <a:off x="196365" y="530913"/>
            <a:ext cx="114036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7EBC5EC5-6E76-4F86-8CAD-5958D4DC6E31}"/>
              </a:ext>
            </a:extLst>
          </p:cNvPr>
          <p:cNvGrpSpPr/>
          <p:nvPr/>
        </p:nvGrpSpPr>
        <p:grpSpPr>
          <a:xfrm>
            <a:off x="1021014" y="2152290"/>
            <a:ext cx="4419600" cy="914400"/>
            <a:chOff x="1009650" y="2606814"/>
            <a:chExt cx="4419600" cy="914400"/>
          </a:xfrm>
        </p:grpSpPr>
        <p:sp>
          <p:nvSpPr>
            <p:cNvPr id="7" name="PA_文本框 42">
              <a:extLst>
                <a:ext uri="{FF2B5EF4-FFF2-40B4-BE49-F238E27FC236}">
                  <a16:creationId xmlns:a16="http://schemas.microsoft.com/office/drawing/2014/main" id="{2A2D7AE4-79BC-4E19-8930-4516054D9350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1989556" y="2710071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让眼神运动</a:t>
              </a: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94F97DE6-2C6C-48B5-A48C-B2D4E9ACBC0C}"/>
                </a:ext>
              </a:extLst>
            </p:cNvPr>
            <p:cNvGrpSpPr/>
            <p:nvPr/>
          </p:nvGrpSpPr>
          <p:grpSpPr>
            <a:xfrm>
              <a:off x="1009650" y="2606814"/>
              <a:ext cx="914400" cy="914400"/>
              <a:chOff x="1009650" y="2606814"/>
              <a:chExt cx="914400" cy="914400"/>
            </a:xfrm>
          </p:grpSpPr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2F65615B-DB8A-41AB-AAF9-ECC6C924157A}"/>
                  </a:ext>
                </a:extLst>
              </p:cNvPr>
              <p:cNvSpPr/>
              <p:nvPr/>
            </p:nvSpPr>
            <p:spPr>
              <a:xfrm>
                <a:off x="1066800" y="2743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0" name="图形 9">
                <a:extLst>
                  <a:ext uri="{FF2B5EF4-FFF2-40B4-BE49-F238E27FC236}">
                    <a16:creationId xmlns:a16="http://schemas.microsoft.com/office/drawing/2014/main" id="{1C3AFE55-51C6-4014-814F-8B27E378E3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09650" y="26068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6C993B9D-DBBA-4B1F-8CFC-A5C49C450BF9}"/>
              </a:ext>
            </a:extLst>
          </p:cNvPr>
          <p:cNvGrpSpPr/>
          <p:nvPr/>
        </p:nvGrpSpPr>
        <p:grpSpPr>
          <a:xfrm>
            <a:off x="1009650" y="3734759"/>
            <a:ext cx="4591050" cy="914400"/>
            <a:chOff x="1009650" y="3521214"/>
            <a:chExt cx="4591050" cy="914400"/>
          </a:xfrm>
        </p:grpSpPr>
        <p:sp>
          <p:nvSpPr>
            <p:cNvPr id="12" name="PA_文本框 42">
              <a:extLst>
                <a:ext uri="{FF2B5EF4-FFF2-40B4-BE49-F238E27FC236}">
                  <a16:creationId xmlns:a16="http://schemas.microsoft.com/office/drawing/2014/main" id="{80A010F5-CA3B-4203-B6C0-0051E4C57766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989555" y="3624471"/>
              <a:ext cx="3611145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让双手动起来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D14D54F2-8E11-4051-8B00-E65603D184DC}"/>
                </a:ext>
              </a:extLst>
            </p:cNvPr>
            <p:cNvGrpSpPr/>
            <p:nvPr/>
          </p:nvGrpSpPr>
          <p:grpSpPr>
            <a:xfrm>
              <a:off x="1009650" y="3521214"/>
              <a:ext cx="914400" cy="914400"/>
              <a:chOff x="1009650" y="3521214"/>
              <a:chExt cx="914400" cy="914400"/>
            </a:xfrm>
          </p:grpSpPr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0A7F6101-30EB-40A0-AC06-55BE21CCAB80}"/>
                  </a:ext>
                </a:extLst>
              </p:cNvPr>
              <p:cNvSpPr/>
              <p:nvPr/>
            </p:nvSpPr>
            <p:spPr>
              <a:xfrm>
                <a:off x="1066800" y="36957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5" name="图形 14">
                <a:extLst>
                  <a:ext uri="{FF2B5EF4-FFF2-40B4-BE49-F238E27FC236}">
                    <a16:creationId xmlns:a16="http://schemas.microsoft.com/office/drawing/2014/main" id="{728797A2-35EC-4BB6-9AEA-DC19E23F6F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09650" y="35212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A6CF0588-E9CC-4A56-A336-FA9EF4E7C7F8}"/>
              </a:ext>
            </a:extLst>
          </p:cNvPr>
          <p:cNvGrpSpPr/>
          <p:nvPr/>
        </p:nvGrpSpPr>
        <p:grpSpPr>
          <a:xfrm>
            <a:off x="1009650" y="5257800"/>
            <a:ext cx="4419600" cy="914400"/>
            <a:chOff x="1009650" y="5246757"/>
            <a:chExt cx="4419600" cy="914400"/>
          </a:xfrm>
        </p:grpSpPr>
        <p:sp>
          <p:nvSpPr>
            <p:cNvPr id="17" name="PA_文本框 42">
              <a:extLst>
                <a:ext uri="{FF2B5EF4-FFF2-40B4-BE49-F238E27FC236}">
                  <a16:creationId xmlns:a16="http://schemas.microsoft.com/office/drawing/2014/main" id="{53D3CAB7-722E-4D6B-82C8-3B09AE6675A6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1989556" y="5350014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脚也不能停</a:t>
              </a:r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40E4E46B-EB0D-4AF3-8D16-973438774480}"/>
                </a:ext>
              </a:extLst>
            </p:cNvPr>
            <p:cNvGrpSpPr/>
            <p:nvPr/>
          </p:nvGrpSpPr>
          <p:grpSpPr>
            <a:xfrm>
              <a:off x="1009650" y="5246757"/>
              <a:ext cx="914400" cy="914400"/>
              <a:chOff x="1009650" y="4522857"/>
              <a:chExt cx="914400" cy="914400"/>
            </a:xfrm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1D6EE3D6-4456-4EC7-9DD7-EA4D81298397}"/>
                  </a:ext>
                </a:extLst>
              </p:cNvPr>
              <p:cNvSpPr/>
              <p:nvPr/>
            </p:nvSpPr>
            <p:spPr>
              <a:xfrm>
                <a:off x="1066800" y="4648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20" name="图形 19">
                <a:extLst>
                  <a:ext uri="{FF2B5EF4-FFF2-40B4-BE49-F238E27FC236}">
                    <a16:creationId xmlns:a16="http://schemas.microsoft.com/office/drawing/2014/main" id="{F20E9218-D595-4466-8599-7110CC318A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09650" y="4522857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73" name="组合 72">
            <a:extLst>
              <a:ext uri="{FF2B5EF4-FFF2-40B4-BE49-F238E27FC236}">
                <a16:creationId xmlns:a16="http://schemas.microsoft.com/office/drawing/2014/main" id="{2E1222A8-4D17-4E81-8803-B109E4BAB908}"/>
              </a:ext>
            </a:extLst>
          </p:cNvPr>
          <p:cNvGrpSpPr/>
          <p:nvPr/>
        </p:nvGrpSpPr>
        <p:grpSpPr>
          <a:xfrm>
            <a:off x="6915150" y="1789980"/>
            <a:ext cx="4152900" cy="1639020"/>
            <a:chOff x="6915150" y="1789980"/>
            <a:chExt cx="4152900" cy="1639020"/>
          </a:xfrm>
        </p:grpSpPr>
        <p:sp>
          <p:nvSpPr>
            <p:cNvPr id="57" name="梯形 56">
              <a:extLst>
                <a:ext uri="{FF2B5EF4-FFF2-40B4-BE49-F238E27FC236}">
                  <a16:creationId xmlns:a16="http://schemas.microsoft.com/office/drawing/2014/main" id="{0DEC6173-48BA-43F3-9F3E-3EDAE763419D}"/>
                </a:ext>
              </a:extLst>
            </p:cNvPr>
            <p:cNvSpPr/>
            <p:nvPr/>
          </p:nvSpPr>
          <p:spPr>
            <a:xfrm rot="10800000">
              <a:off x="6915150" y="1789980"/>
              <a:ext cx="4152900" cy="1474857"/>
            </a:xfrm>
            <a:prstGeom prst="trapezoid">
              <a:avLst/>
            </a:prstGeom>
            <a:solidFill>
              <a:srgbClr val="C000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B69FE35C-0338-4A5C-8D90-40B0C0FF4C12}"/>
                </a:ext>
              </a:extLst>
            </p:cNvPr>
            <p:cNvSpPr/>
            <p:nvPr/>
          </p:nvSpPr>
          <p:spPr>
            <a:xfrm>
              <a:off x="8096760" y="3020016"/>
              <a:ext cx="1629263" cy="4089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94214E35-6EB5-44DB-9338-93726A61E64F}"/>
                </a:ext>
              </a:extLst>
            </p:cNvPr>
            <p:cNvSpPr/>
            <p:nvPr/>
          </p:nvSpPr>
          <p:spPr>
            <a:xfrm>
              <a:off x="8858250" y="3132207"/>
              <a:ext cx="266700" cy="2667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cxnSp>
          <p:nvCxnSpPr>
            <p:cNvPr id="61" name="直接连接符 60">
              <a:extLst>
                <a:ext uri="{FF2B5EF4-FFF2-40B4-BE49-F238E27FC236}">
                  <a16:creationId xmlns:a16="http://schemas.microsoft.com/office/drawing/2014/main" id="{0AB16873-AB5C-4C19-8BF6-959F41739274}"/>
                </a:ext>
              </a:extLst>
            </p:cNvPr>
            <p:cNvCxnSpPr>
              <a:stCxn id="57" idx="3"/>
              <a:endCxn id="57" idx="1"/>
            </p:cNvCxnSpPr>
            <p:nvPr/>
          </p:nvCxnSpPr>
          <p:spPr>
            <a:xfrm>
              <a:off x="7099507" y="2527408"/>
              <a:ext cx="3784186" cy="0"/>
            </a:xfrm>
            <a:prstGeom prst="line">
              <a:avLst/>
            </a:prstGeom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>
              <a:extLst>
                <a:ext uri="{FF2B5EF4-FFF2-40B4-BE49-F238E27FC236}">
                  <a16:creationId xmlns:a16="http://schemas.microsoft.com/office/drawing/2014/main" id="{C874AE30-FD49-492B-95F7-BBB3B0662BCE}"/>
                </a:ext>
              </a:extLst>
            </p:cNvPr>
            <p:cNvCxnSpPr>
              <a:stCxn id="57" idx="2"/>
            </p:cNvCxnSpPr>
            <p:nvPr/>
          </p:nvCxnSpPr>
          <p:spPr>
            <a:xfrm flipH="1">
              <a:off x="8991600" y="1789980"/>
              <a:ext cx="0" cy="1230036"/>
            </a:xfrm>
            <a:prstGeom prst="line">
              <a:avLst/>
            </a:prstGeom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箭头连接符 66">
              <a:extLst>
                <a:ext uri="{FF2B5EF4-FFF2-40B4-BE49-F238E27FC236}">
                  <a16:creationId xmlns:a16="http://schemas.microsoft.com/office/drawing/2014/main" id="{C42EE11C-5E95-4697-8C86-9EF862CD07AE}"/>
                </a:ext>
              </a:extLst>
            </p:cNvPr>
            <p:cNvCxnSpPr/>
            <p:nvPr/>
          </p:nvCxnSpPr>
          <p:spPr>
            <a:xfrm>
              <a:off x="7669643" y="2171700"/>
              <a:ext cx="2445397" cy="0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箭头连接符 67">
              <a:extLst>
                <a:ext uri="{FF2B5EF4-FFF2-40B4-BE49-F238E27FC236}">
                  <a16:creationId xmlns:a16="http://schemas.microsoft.com/office/drawing/2014/main" id="{031010D1-7248-44EE-AE5F-89F3A27B6D4B}"/>
                </a:ext>
              </a:extLst>
            </p:cNvPr>
            <p:cNvCxnSpPr/>
            <p:nvPr/>
          </p:nvCxnSpPr>
          <p:spPr>
            <a:xfrm flipH="1">
              <a:off x="7658099" y="2743200"/>
              <a:ext cx="2445397" cy="0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箭头连接符 68">
              <a:extLst>
                <a:ext uri="{FF2B5EF4-FFF2-40B4-BE49-F238E27FC236}">
                  <a16:creationId xmlns:a16="http://schemas.microsoft.com/office/drawing/2014/main" id="{DFF5568B-583D-4D96-86A7-6DDDBF0AA313}"/>
                </a:ext>
              </a:extLst>
            </p:cNvPr>
            <p:cNvCxnSpPr/>
            <p:nvPr/>
          </p:nvCxnSpPr>
          <p:spPr>
            <a:xfrm flipH="1">
              <a:off x="10153140" y="2180453"/>
              <a:ext cx="20711" cy="562747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箭头连接符 71">
              <a:extLst>
                <a:ext uri="{FF2B5EF4-FFF2-40B4-BE49-F238E27FC236}">
                  <a16:creationId xmlns:a16="http://schemas.microsoft.com/office/drawing/2014/main" id="{191C8553-3D0E-4742-B765-49EB43DF3F96}"/>
                </a:ext>
              </a:extLst>
            </p:cNvPr>
            <p:cNvCxnSpPr/>
            <p:nvPr/>
          </p:nvCxnSpPr>
          <p:spPr>
            <a:xfrm flipH="1" flipV="1">
              <a:off x="7582974" y="2180453"/>
              <a:ext cx="20711" cy="562747"/>
            </a:xfrm>
            <a:prstGeom prst="straightConnector1">
              <a:avLst/>
            </a:prstGeom>
            <a:ln w="571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descr="https://timgsa.baidu.com/timg?image&amp;quality=80&amp;size=b9999_10000&amp;sec=1505020841111&amp;di=4f08a942ee7ab0fa838198d15f0888de&amp;imgtype=0&amp;src=http%3A%2F%2Fd.hiphotos.baidu.com%2Fexp%2Fw%3D480%2Fsign%3Df95483b461d0f703e6b294d438fb5148%2F2934349b033b5bb5baadf55d35d3d539b600bc1f.jpg" id="1026" name="Picture 2">
            <a:extLst>
              <a:ext uri="{FF2B5EF4-FFF2-40B4-BE49-F238E27FC236}">
                <a16:creationId xmlns:a16="http://schemas.microsoft.com/office/drawing/2014/main" id="{2ACDAB18-E829-4AA3-A0D3-0EC2025F64D4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10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75816" l="125" r="-125" t="-2795"/>
          <a:stretch>
            <a:fillRect/>
          </a:stretch>
        </p:blipFill>
        <p:spPr bwMode="auto">
          <a:xfrm>
            <a:off x="5896684" y="3668340"/>
            <a:ext cx="5578411" cy="1047238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timgsa.baidu.com/timg?image&amp;quality=80&amp;size=b9999_10000&amp;sec=1505020841111&amp;di=4f08a942ee7ab0fa838198d15f0888de&amp;imgtype=0&amp;src=http%3A%2F%2Fd.hiphotos.baidu.com%2Fexp%2Fw%3D480%2Fsign%3Df95483b461d0f703e6b294d438fb5148%2F2934349b033b5bb5baadf55d35d3d539b600bc1f.jpg" id="74" name="Picture 2">
            <a:extLst>
              <a:ext uri="{FF2B5EF4-FFF2-40B4-BE49-F238E27FC236}">
                <a16:creationId xmlns:a16="http://schemas.microsoft.com/office/drawing/2014/main" id="{BBA6A16A-F70A-48E0-9292-3825E2968C3E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10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0000" t="24807"/>
          <a:stretch>
            <a:fillRect/>
          </a:stretch>
        </p:blipFill>
        <p:spPr bwMode="auto">
          <a:xfrm>
            <a:off x="5791200" y="5226050"/>
            <a:ext cx="5578411" cy="9779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2542841827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  <p:cond delay="0" evt="onBegin">
                          <p:tn val="29"/>
                        </p:cond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  <p:cond delay="0" evt="onBegin">
                          <p:tn val="35"/>
                        </p:cond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  <p:cond delay="0" evt="onBegin">
                          <p:tn val="41"/>
                        </p:cond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>
            <a:extLst>
              <a:ext uri="{FF2B5EF4-FFF2-40B4-BE49-F238E27FC236}">
                <a16:creationId xmlns:a16="http://schemas.microsoft.com/office/drawing/2014/main" id="{07C18832-C3D0-4BCF-A160-15E1033A1C46}"/>
              </a:ext>
            </a:extLst>
          </p:cNvPr>
          <p:cNvGrpSpPr/>
          <p:nvPr/>
        </p:nvGrpSpPr>
        <p:grpSpPr>
          <a:xfrm>
            <a:off x="3154504" y="0"/>
            <a:ext cx="1801769" cy="1801769"/>
            <a:chOff x="427081" y="2019300"/>
            <a:chExt cx="2830469" cy="2830469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BA6E049A-16D3-4354-9856-D900BC286E14}"/>
                </a:ext>
              </a:extLst>
            </p:cNvPr>
            <p:cNvSpPr/>
            <p:nvPr/>
          </p:nvSpPr>
          <p:spPr>
            <a:xfrm>
              <a:off x="427081" y="2019300"/>
              <a:ext cx="2830469" cy="283046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tx2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" name="椭圆 2">
              <a:extLst>
                <a:ext uri="{FF2B5EF4-FFF2-40B4-BE49-F238E27FC236}">
                  <a16:creationId xmlns:a16="http://schemas.microsoft.com/office/drawing/2014/main" id="{4EF44EB5-A73D-460B-9388-8208BE5DCAE9}"/>
                </a:ext>
              </a:extLst>
            </p:cNvPr>
            <p:cNvSpPr/>
            <p:nvPr/>
          </p:nvSpPr>
          <p:spPr>
            <a:xfrm>
              <a:off x="522331" y="2095500"/>
              <a:ext cx="2667000" cy="2667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6" name="PA_文本框 42">
            <a:extLst>
              <a:ext uri="{FF2B5EF4-FFF2-40B4-BE49-F238E27FC236}">
                <a16:creationId xmlns:a16="http://schemas.microsoft.com/office/drawing/2014/main" id="{29127D00-1966-4044-AFD8-CF8C066089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947227" y="300721"/>
            <a:ext cx="4503085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72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演讲状态</a:t>
            </a:r>
          </a:p>
        </p:txBody>
      </p:sp>
      <p:sp>
        <p:nvSpPr>
          <p:cNvPr id="7" name="PA_文本框 42">
            <a:extLst>
              <a:ext uri="{FF2B5EF4-FFF2-40B4-BE49-F238E27FC236}">
                <a16:creationId xmlns:a16="http://schemas.microsoft.com/office/drawing/2014/main" id="{50966368-1945-4232-A89B-335414488B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292192" y="300721"/>
            <a:ext cx="145453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7200">
                <a:solidFill>
                  <a:schemeClr val="bg1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P3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4743140-6350-4FF8-A94C-B972165A3FCD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r="162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0" name="组合 79">
            <a:extLst>
              <a:ext uri="{FF2B5EF4-FFF2-40B4-BE49-F238E27FC236}">
                <a16:creationId xmlns:a16="http://schemas.microsoft.com/office/drawing/2014/main" id="{9F4B3BA7-FFA6-4971-ADD0-DDC520682FE5}"/>
              </a:ext>
            </a:extLst>
          </p:cNvPr>
          <p:cNvGrpSpPr/>
          <p:nvPr/>
        </p:nvGrpSpPr>
        <p:grpSpPr>
          <a:xfrm>
            <a:off x="974402" y="4029805"/>
            <a:ext cx="2340698" cy="2345431"/>
            <a:chOff x="6379729" y="2488774"/>
            <a:chExt cx="2513016" cy="2513016"/>
          </a:xfrm>
        </p:grpSpPr>
        <p:sp>
          <p:nvSpPr>
            <p:cNvPr id="11" name="任意多边形 82">
              <a:extLst>
                <a:ext uri="{FF2B5EF4-FFF2-40B4-BE49-F238E27FC236}">
                  <a16:creationId xmlns:a16="http://schemas.microsoft.com/office/drawing/2014/main" id="{5F43D3EC-2A48-4E09-9167-60FDC5509E9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2" name="任意多边形 83">
              <a:extLst>
                <a:ext uri="{FF2B5EF4-FFF2-40B4-BE49-F238E27FC236}">
                  <a16:creationId xmlns:a16="http://schemas.microsoft.com/office/drawing/2014/main" id="{5DF2B6EB-4FAC-41F9-95AA-868C5B7DEDA7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3" name="组合 79">
            <a:extLst>
              <a:ext uri="{FF2B5EF4-FFF2-40B4-BE49-F238E27FC236}">
                <a16:creationId xmlns:a16="http://schemas.microsoft.com/office/drawing/2014/main" id="{0C4A4C5E-5189-4283-8703-0773B16D6980}"/>
              </a:ext>
            </a:extLst>
          </p:cNvPr>
          <p:cNvGrpSpPr/>
          <p:nvPr/>
        </p:nvGrpSpPr>
        <p:grpSpPr>
          <a:xfrm>
            <a:off x="5022512" y="4110249"/>
            <a:ext cx="2180135" cy="2184543"/>
            <a:chOff x="6379729" y="2488774"/>
            <a:chExt cx="2513016" cy="2513016"/>
          </a:xfrm>
        </p:grpSpPr>
        <p:sp>
          <p:nvSpPr>
            <p:cNvPr id="14" name="任意多边形 82">
              <a:extLst>
                <a:ext uri="{FF2B5EF4-FFF2-40B4-BE49-F238E27FC236}">
                  <a16:creationId xmlns:a16="http://schemas.microsoft.com/office/drawing/2014/main" id="{0D760B10-525A-40C1-83D1-29C4AE8F816C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5" name="任意多边形 83">
              <a:extLst>
                <a:ext uri="{FF2B5EF4-FFF2-40B4-BE49-F238E27FC236}">
                  <a16:creationId xmlns:a16="http://schemas.microsoft.com/office/drawing/2014/main" id="{87CA111F-2D34-4995-A1ED-FE96C5F7F50C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6" name="组合 79">
            <a:extLst>
              <a:ext uri="{FF2B5EF4-FFF2-40B4-BE49-F238E27FC236}">
                <a16:creationId xmlns:a16="http://schemas.microsoft.com/office/drawing/2014/main" id="{6BC3DA59-0FFF-46B3-8435-D7574AF4F17F}"/>
              </a:ext>
            </a:extLst>
          </p:cNvPr>
          <p:cNvGrpSpPr/>
          <p:nvPr/>
        </p:nvGrpSpPr>
        <p:grpSpPr>
          <a:xfrm>
            <a:off x="8910058" y="4022821"/>
            <a:ext cx="2354638" cy="2359399"/>
            <a:chOff x="6379729" y="2488774"/>
            <a:chExt cx="2513016" cy="2513016"/>
          </a:xfrm>
        </p:grpSpPr>
        <p:sp>
          <p:nvSpPr>
            <p:cNvPr id="17" name="任意多边形 82">
              <a:extLst>
                <a:ext uri="{FF2B5EF4-FFF2-40B4-BE49-F238E27FC236}">
                  <a16:creationId xmlns:a16="http://schemas.microsoft.com/office/drawing/2014/main" id="{84AF8558-2B94-4E96-A6C4-46EC92BFEAF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8" name="任意多边形 83">
              <a:extLst>
                <a:ext uri="{FF2B5EF4-FFF2-40B4-BE49-F238E27FC236}">
                  <a16:creationId xmlns:a16="http://schemas.microsoft.com/office/drawing/2014/main" id="{426161C1-8E10-4AB6-BAF2-007E66388BA1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sp>
        <p:nvSpPr>
          <p:cNvPr id="22" name="PA_文本框 42">
            <a:extLst>
              <a:ext uri="{FF2B5EF4-FFF2-40B4-BE49-F238E27FC236}">
                <a16:creationId xmlns:a16="http://schemas.microsoft.com/office/drawing/2014/main" id="{F97C4361-694F-4DC1-93C5-421DEBACA8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180711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心理</a:t>
            </a:r>
          </a:p>
        </p:txBody>
      </p:sp>
      <p:sp>
        <p:nvSpPr>
          <p:cNvPr id="23" name="PA_文本框 42">
            <a:extLst>
              <a:ext uri="{FF2B5EF4-FFF2-40B4-BE49-F238E27FC236}">
                <a16:creationId xmlns:a16="http://schemas.microsoft.com/office/drawing/2014/main" id="{DEEA5389-0866-4BBD-8F1F-532121EAF0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5251798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信念</a:t>
            </a:r>
          </a:p>
        </p:txBody>
      </p:sp>
      <p:sp>
        <p:nvSpPr>
          <p:cNvPr id="24" name="PA_文本框 42">
            <a:extLst>
              <a:ext uri="{FF2B5EF4-FFF2-40B4-BE49-F238E27FC236}">
                <a16:creationId xmlns:a16="http://schemas.microsoft.com/office/drawing/2014/main" id="{3D371F4B-918C-448D-A135-587FAF6A37E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172672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身体</a:t>
            </a:r>
          </a:p>
        </p:txBody>
      </p:sp>
      <p:sp>
        <p:nvSpPr>
          <p:cNvPr id="25" name="PA_文本框 42">
            <a:extLst>
              <a:ext uri="{FF2B5EF4-FFF2-40B4-BE49-F238E27FC236}">
                <a16:creationId xmlns:a16="http://schemas.microsoft.com/office/drawing/2014/main" id="{863A88EE-DE86-4F94-8AF4-BDAD9BB9CC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2976" y="2060243"/>
            <a:ext cx="326921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信念不足</a:t>
            </a:r>
          </a:p>
        </p:txBody>
      </p:sp>
      <p:sp>
        <p:nvSpPr>
          <p:cNvPr id="26" name="PA_文本框 42">
            <a:extLst>
              <a:ext uri="{FF2B5EF4-FFF2-40B4-BE49-F238E27FC236}">
                <a16:creationId xmlns:a16="http://schemas.microsoft.com/office/drawing/2014/main" id="{558AA56F-AEEA-4779-8B51-483177795C6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336824" y="2060243"/>
            <a:ext cx="348312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神经紧张</a:t>
            </a:r>
          </a:p>
        </p:txBody>
      </p:sp>
      <p:sp>
        <p:nvSpPr>
          <p:cNvPr id="27" name="PA_文本框 42">
            <a:extLst>
              <a:ext uri="{FF2B5EF4-FFF2-40B4-BE49-F238E27FC236}">
                <a16:creationId xmlns:a16="http://schemas.microsoft.com/office/drawing/2014/main" id="{9F2A4711-5D72-4A20-B6BD-3FA6160DEE3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172671" y="2060243"/>
            <a:ext cx="301387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身体失控</a:t>
            </a: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E68A43CA-206F-436F-A31F-A334E2321283}"/>
              </a:ext>
            </a:extLst>
          </p:cNvPr>
          <p:cNvCxnSpPr/>
          <p:nvPr/>
        </p:nvCxnSpPr>
        <p:spPr>
          <a:xfrm>
            <a:off x="9225411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02731044-6ED4-4DE7-AA4E-C1BF93035BA9}"/>
              </a:ext>
            </a:extLst>
          </p:cNvPr>
          <p:cNvCxnSpPr/>
          <p:nvPr/>
        </p:nvCxnSpPr>
        <p:spPr>
          <a:xfrm>
            <a:off x="4639836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EF1F18DE-45E8-469B-9636-7B2C899C1FA0}"/>
              </a:ext>
            </a:extLst>
          </p:cNvPr>
          <p:cNvCxnSpPr/>
          <p:nvPr/>
        </p:nvCxnSpPr>
        <p:spPr>
          <a:xfrm>
            <a:off x="79074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val="393378820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fill="hold" grpId="0" id="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fill="hold" grpId="0" id="1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1"/>
                            </p:stCondLst>
                            <p:childTnLst>
                              <p:par>
                                <p:cTn fill="hold" grpId="0" id="1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1"/>
                            </p:stCondLst>
                            <p:childTnLst>
                              <p:par>
                                <p:cTn fill="hold" grpId="0" id="2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fill="hold" grpId="0" id="2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1"/>
                            </p:stCondLst>
                            <p:childTnLst>
                              <p:par>
                                <p:cTn fill="hold" grpId="0" id="4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1"/>
                            </p:stCondLst>
                            <p:childTnLst>
                              <p:par>
                                <p:cTn fill="hold" grpId="0" id="5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001"/>
                            </p:stCondLst>
                            <p:childTnLst>
                              <p:par>
                                <p:cTn fill="hold" grpId="0" id="5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22"/>
      <p:bldP grpId="0" spid="23"/>
      <p:bldP grpId="0" spid="24"/>
      <p:bldP grpId="0" spid="25"/>
      <p:bldP grpId="0" spid="26"/>
      <p:bldP grpId="0" spid="27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PA_文本框 42">
            <a:extLst>
              <a:ext uri="{FF2B5EF4-FFF2-40B4-BE49-F238E27FC236}">
                <a16:creationId xmlns:a16="http://schemas.microsoft.com/office/drawing/2014/main" id="{29127D00-1966-4044-AFD8-CF8C066089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110457" y="471287"/>
            <a:ext cx="7930573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72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其他书目推荐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4743140-6350-4FF8-A94C-B972165A3FCD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r="162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pic>
        <p:nvPicPr>
          <p:cNvPr descr="https://timgsa.baidu.com/timg?image&amp;quality=80&amp;size=b9999_10000&amp;sec=1505024738532&amp;di=cdd1cfdf2b9c6eacbb1706b3d0dd41fa&amp;imgtype=0&amp;src=http%3A%2F%2Freader.book1993.com%2Fuploadfile%2Fc_images%2F201377025357781352.jpg" id="2050" name="Picture 2">
            <a:extLst>
              <a:ext uri="{FF2B5EF4-FFF2-40B4-BE49-F238E27FC236}">
                <a16:creationId xmlns:a16="http://schemas.microsoft.com/office/drawing/2014/main" id="{86FD2CE4-8F89-4C00-B100-6B6E8C74210C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97143" l="10000" r="90000" t="3929">
                        <a14:foregroundMark x1="20714" x2="25357" y1="3571" y2="81429"/>
                        <a14:foregroundMark x1="25357" x2="35000" y1="81429" y2="97857"/>
                        <a14:foregroundMark x1="35000" x2="55714" y1="97857" y2="99286"/>
                        <a14:foregroundMark x1="55714" x2="73571" y1="99286" y2="96429"/>
                        <a14:foregroundMark x1="73571" x2="82857" y1="96429" y2="78214"/>
                        <a14:foregroundMark x1="82857" x2="75357" y1="78214" y2="13571"/>
                        <a14:foregroundMark x1="75357" x2="54643" y1="13571" y2="5000"/>
                        <a14:foregroundMark x1="54643" x2="35357" y1="5000" y2="20000"/>
                        <a14:foregroundMark x1="35357" x2="33571" y1="20000" y2="53571"/>
                        <a14:foregroundMark x1="33571" x2="45357" y1="53571" y2="87857"/>
                        <a14:foregroundMark x1="45357" x2="60000" y1="87857" y2="60000"/>
                        <a14:foregroundMark x1="60000" x2="61429" y1="60000" y2="41071"/>
                        <a14:foregroundMark x1="61429" x2="56429" y1="41071" y2="23214"/>
                        <a14:foregroundMark x1="56429" x2="33571" y1="23214" y2="35000"/>
                        <a14:foregroundMark x1="33571" x2="31429" y1="35000" y2="61429"/>
                        <a14:foregroundMark x1="31429" x2="41071" y1="61429" y2="86429"/>
                        <a14:foregroundMark x1="41071" x2="62857" y1="86429" y2="80357"/>
                        <a14:foregroundMark x1="62857" x2="73929" y1="80357" y2="20714"/>
                        <a14:foregroundMark x1="73929" x2="75714" y1="20714" y2="94286"/>
                        <a14:foregroundMark x1="75714" x2="58214" y1="94286" y2="18571"/>
                        <a14:foregroundMark x1="58214" x2="40714" y1="18571" y2="4286"/>
                        <a14:foregroundMark x1="40714" x2="33929" y1="4286" y2="95000"/>
                        <a14:foregroundMark x1="33929" x2="20714" y1="95000" y2="79286"/>
                        <a14:foregroundMark x1="20714" x2="23571" y1="79286" y2="27143"/>
                        <a14:foregroundMark x1="20000" x2="60714" y1="2143" y2="0"/>
                        <a14:foregroundMark x1="60714" x2="80357" y1="0" y2="4286"/>
                        <a14:foregroundMark x1="80357" x2="79286" y1="4286" y2="41786"/>
                        <a14:foregroundMark x1="79286" x2="59643" y1="41786" y2="76429"/>
                        <a14:foregroundMark x1="59643" x2="47857" y1="76429" y2="52857"/>
                        <a14:foregroundMark x1="47857" x2="46429" y1="52857" y2="81429"/>
                        <a14:foregroundMark x1="46429" x2="50714" y1="81429" y2="39286"/>
                        <a14:foregroundMark x1="50714" x2="42143" y1="39286" y2="62857"/>
                        <a14:foregroundMark x1="42143" x2="48571" y1="62857" y2="92857"/>
                        <a14:foregroundMark x1="48571" x2="68571" y1="92857" y2="96429"/>
                        <a14:foregroundMark x1="68571" x2="52857" y1="96429" y2="97143"/>
                        <a14:foregroundMark x1="18571" x2="79286" y1="4643" y2="6071"/>
                        <a14:foregroundMark x1="82857" x2="82857" y1="3929" y2="19643"/>
                        <a14:foregroundMark x1="19643" x2="21071" y1="41786" y2="8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18618" y="4190519"/>
            <a:ext cx="2044322" cy="2044322"/>
          </a:xfrm>
          <a:prstGeom prst="rect">
            <a:avLst/>
          </a:prstGeom>
          <a:noFill/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732C917-AE28-40F2-B841-993A0BB65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306289" y="4190519"/>
            <a:ext cx="1579421" cy="2050068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56241935-DB67-4731-8CF2-3FBF98982B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041030" y="4190519"/>
            <a:ext cx="1471437" cy="2069822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3154387467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  <p:cond delay="0" evt="onBegin">
                          <p:tn val="8"/>
                        </p:cond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  <p:cond delay="0" evt="onBegin">
                          <p:tn val="20"/>
                        </p:cond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A787F14C-3641-40AD-957B-FDA7F91CD17B}"/>
              </a:ext>
            </a:extLst>
          </p:cNvPr>
          <p:cNvSpPr/>
          <p:nvPr/>
        </p:nvSpPr>
        <p:spPr>
          <a:xfrm>
            <a:off x="-21213" y="2571699"/>
            <a:ext cx="12234425" cy="1714602"/>
          </a:xfrm>
          <a:prstGeom prst="rect">
            <a:avLst/>
          </a:prstGeom>
          <a:solidFill>
            <a:srgbClr val="C00000">
              <a:alpha val="52000"/>
            </a:srgbClr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PA_文本框 42">
            <a:extLst>
              <a:ext uri="{FF2B5EF4-FFF2-40B4-BE49-F238E27FC236}">
                <a16:creationId xmlns:a16="http://schemas.microsoft.com/office/drawing/2014/main" id="{3BC1649F-EF48-4ED8-8531-15046ED9A84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243943" y="2456056"/>
            <a:ext cx="970411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4000">
                <a:solidFill>
                  <a:schemeClr val="bg1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很多聪明人，一生唯一的悲剧是</a:t>
            </a:r>
          </a:p>
          <a:p>
            <a:pPr algn="ctr">
              <a:lnSpc>
                <a:spcPct val="150000"/>
              </a:lnSpc>
            </a:pPr>
            <a:r>
              <a:rPr altLang="en-US" b="1" lang="zh-CN" sz="4000">
                <a:solidFill>
                  <a:schemeClr val="bg1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语言表达能力远远跟不上思维能力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55064" y="594360"/>
            <a:ext cx="29718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400496887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  <p:cond delay="0" evt="onBegin">
                          <p:tn val="7"/>
                        </p:cond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remove" grpId="1" id="10" nodeType="clickEffect" presetClass="emph" presetID="27" presetSubtype="0" repeatCount="400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autoRev="1" dur="250" fill="remove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autoRev="1" dur="250" fill="remove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autoRev="1" dur="250" fill="remove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autoRev="1" dur="250" fill="remove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1" name="图片 40">
            <a:extLst>
              <a:ext uri="{FF2B5EF4-FFF2-40B4-BE49-F238E27FC236}">
                <a16:creationId xmlns:a16="http://schemas.microsoft.com/office/drawing/2014/main" id="{3C90549E-B7F7-4DB2-890A-AFF9B47F5D4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-278" l="18115" r="18041" t="278"/>
          <a:stretch>
            <a:fillRect/>
          </a:stretch>
        </p:blipFill>
        <p:spPr>
          <a:xfrm>
            <a:off x="0" y="0"/>
            <a:ext cx="6591300" cy="6886046"/>
          </a:xfrm>
          <a:custGeom>
            <a:gdLst>
              <a:gd fmla="*/ 0 w 6564455" name="connsiteX0"/>
              <a:gd fmla="*/ 0 h 6858000" name="connsiteY0"/>
              <a:gd fmla="*/ 3299055 w 6564455" name="connsiteX1"/>
              <a:gd fmla="*/ 0 h 6858000" name="connsiteY1"/>
              <a:gd fmla="*/ 6564455 w 6564455" name="connsiteX2"/>
              <a:gd fmla="*/ 6858000 h 6858000" name="connsiteY2"/>
              <a:gd fmla="*/ 0 w 6564455" name="connsiteX3"/>
              <a:gd fmla="*/ 6858000 h 6858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8000" w="6564455">
                <a:moveTo>
                  <a:pt x="0" y="0"/>
                </a:moveTo>
                <a:lnTo>
                  <a:pt x="3299055" y="0"/>
                </a:lnTo>
                <a:lnTo>
                  <a:pt x="6564455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</p:pic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0058FFBE-D7A1-4C3B-AAD7-25B48214BFF3}"/>
              </a:ext>
            </a:extLst>
          </p:cNvPr>
          <p:cNvCxnSpPr/>
          <p:nvPr/>
        </p:nvCxnSpPr>
        <p:spPr>
          <a:xfrm>
            <a:off x="7010408" y="6858000"/>
            <a:ext cx="3376330" cy="685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DCF93463-CD23-400A-9A70-88E9FA6E30F5}"/>
              </a:ext>
            </a:extLst>
          </p:cNvPr>
          <p:cNvSpPr/>
          <p:nvPr/>
        </p:nvSpPr>
        <p:spPr>
          <a:xfrm flipV="1" rot="3823654">
            <a:off x="3349343" y="1192798"/>
            <a:ext cx="1989046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PA_文本框 42">
            <a:extLst>
              <a:ext uri="{FF2B5EF4-FFF2-40B4-BE49-F238E27FC236}">
                <a16:creationId xmlns:a16="http://schemas.microsoft.com/office/drawing/2014/main" id="{9EB2F187-6281-41CF-920C-BF09BA74E0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20847" y="736307"/>
            <a:ext cx="4503085" cy="2103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66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CONTENT/目录</a:t>
            </a:r>
          </a:p>
        </p:txBody>
      </p:sp>
      <p:sp>
        <p:nvSpPr>
          <p:cNvPr id="47" name="PA_文本框 42">
            <a:extLst>
              <a:ext uri="{FF2B5EF4-FFF2-40B4-BE49-F238E27FC236}">
                <a16:creationId xmlns:a16="http://schemas.microsoft.com/office/drawing/2014/main" id="{37F2CCCA-6587-4B29-A2D6-81087C350F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5423477" y="2797414"/>
            <a:ext cx="450308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P1 演讲内容</a:t>
            </a:r>
          </a:p>
        </p:txBody>
      </p:sp>
      <p:sp>
        <p:nvSpPr>
          <p:cNvPr id="48" name="PA_文本框 42">
            <a:extLst>
              <a:ext uri="{FF2B5EF4-FFF2-40B4-BE49-F238E27FC236}">
                <a16:creationId xmlns:a16="http://schemas.microsoft.com/office/drawing/2014/main" id="{F90F8A68-1CD1-45F5-80DE-24215BDD307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6326107" y="3905960"/>
            <a:ext cx="450308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P2 演讲风格</a:t>
            </a:r>
          </a:p>
        </p:txBody>
      </p:sp>
      <p:sp>
        <p:nvSpPr>
          <p:cNvPr id="49" name="PA_文本框 42">
            <a:extLst>
              <a:ext uri="{FF2B5EF4-FFF2-40B4-BE49-F238E27FC236}">
                <a16:creationId xmlns:a16="http://schemas.microsoft.com/office/drawing/2014/main" id="{74E99370-5BA0-4067-AF40-5DDF0DEE5D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7228737" y="5014507"/>
            <a:ext cx="450308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P3 演讲状态</a:t>
            </a:r>
          </a:p>
        </p:txBody>
      </p:sp>
    </p:spTree>
    <p:extLst>
      <p:ext uri="{BB962C8B-B14F-4D97-AF65-F5344CB8AC3E}">
        <p14:creationId val="90810558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50000" fill="hold" id="9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06 0 L -0.27305 -1" pathEditMode="relative" ptsTypes="AA" rAng="0">
                                      <p:cBhvr>
                                        <p:cTn dur="750" fill="hold" id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59" y="-50000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46"/>
      <p:bldP grpId="0" spid="47"/>
      <p:bldP grpId="0" spid="48"/>
      <p:bldP grpId="0" spid="49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>
            <a:extLst>
              <a:ext uri="{FF2B5EF4-FFF2-40B4-BE49-F238E27FC236}">
                <a16:creationId xmlns:a16="http://schemas.microsoft.com/office/drawing/2014/main" id="{07C18832-C3D0-4BCF-A160-15E1033A1C46}"/>
              </a:ext>
            </a:extLst>
          </p:cNvPr>
          <p:cNvGrpSpPr/>
          <p:nvPr/>
        </p:nvGrpSpPr>
        <p:grpSpPr>
          <a:xfrm>
            <a:off x="3154504" y="0"/>
            <a:ext cx="1801769" cy="1801769"/>
            <a:chOff x="427081" y="2019300"/>
            <a:chExt cx="2830469" cy="2830469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BA6E049A-16D3-4354-9856-D900BC286E14}"/>
                </a:ext>
              </a:extLst>
            </p:cNvPr>
            <p:cNvSpPr/>
            <p:nvPr/>
          </p:nvSpPr>
          <p:spPr>
            <a:xfrm>
              <a:off x="427081" y="2019300"/>
              <a:ext cx="2830469" cy="283046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tx2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" name="椭圆 2">
              <a:extLst>
                <a:ext uri="{FF2B5EF4-FFF2-40B4-BE49-F238E27FC236}">
                  <a16:creationId xmlns:a16="http://schemas.microsoft.com/office/drawing/2014/main" id="{4EF44EB5-A73D-460B-9388-8208BE5DCAE9}"/>
                </a:ext>
              </a:extLst>
            </p:cNvPr>
            <p:cNvSpPr/>
            <p:nvPr/>
          </p:nvSpPr>
          <p:spPr>
            <a:xfrm>
              <a:off x="522331" y="2095500"/>
              <a:ext cx="2667000" cy="2667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6" name="PA_文本框 42">
            <a:extLst>
              <a:ext uri="{FF2B5EF4-FFF2-40B4-BE49-F238E27FC236}">
                <a16:creationId xmlns:a16="http://schemas.microsoft.com/office/drawing/2014/main" id="{29127D00-1966-4044-AFD8-CF8C066089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947227" y="300721"/>
            <a:ext cx="4503085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72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演讲内容</a:t>
            </a:r>
          </a:p>
        </p:txBody>
      </p:sp>
      <p:sp>
        <p:nvSpPr>
          <p:cNvPr id="7" name="PA_文本框 42">
            <a:extLst>
              <a:ext uri="{FF2B5EF4-FFF2-40B4-BE49-F238E27FC236}">
                <a16:creationId xmlns:a16="http://schemas.microsoft.com/office/drawing/2014/main" id="{50966368-1945-4232-A89B-335414488B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292192" y="300721"/>
            <a:ext cx="145453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7200">
                <a:solidFill>
                  <a:schemeClr val="bg1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P1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4743140-6350-4FF8-A94C-B972165A3FCD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0" name="组合 79">
            <a:extLst>
              <a:ext uri="{FF2B5EF4-FFF2-40B4-BE49-F238E27FC236}">
                <a16:creationId xmlns:a16="http://schemas.microsoft.com/office/drawing/2014/main" id="{9F4B3BA7-FFA6-4971-ADD0-DDC520682FE5}"/>
              </a:ext>
            </a:extLst>
          </p:cNvPr>
          <p:cNvGrpSpPr/>
          <p:nvPr/>
        </p:nvGrpSpPr>
        <p:grpSpPr>
          <a:xfrm>
            <a:off x="974402" y="4029805"/>
            <a:ext cx="2340698" cy="2345431"/>
            <a:chOff x="6379729" y="2488774"/>
            <a:chExt cx="2513016" cy="2513016"/>
          </a:xfrm>
        </p:grpSpPr>
        <p:sp>
          <p:nvSpPr>
            <p:cNvPr id="11" name="任意多边形 82">
              <a:extLst>
                <a:ext uri="{FF2B5EF4-FFF2-40B4-BE49-F238E27FC236}">
                  <a16:creationId xmlns:a16="http://schemas.microsoft.com/office/drawing/2014/main" id="{5F43D3EC-2A48-4E09-9167-60FDC5509E9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2" name="任意多边形 83">
              <a:extLst>
                <a:ext uri="{FF2B5EF4-FFF2-40B4-BE49-F238E27FC236}">
                  <a16:creationId xmlns:a16="http://schemas.microsoft.com/office/drawing/2014/main" id="{5DF2B6EB-4FAC-41F9-95AA-868C5B7DEDA7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3" name="组合 79">
            <a:extLst>
              <a:ext uri="{FF2B5EF4-FFF2-40B4-BE49-F238E27FC236}">
                <a16:creationId xmlns:a16="http://schemas.microsoft.com/office/drawing/2014/main" id="{0C4A4C5E-5189-4283-8703-0773B16D6980}"/>
              </a:ext>
            </a:extLst>
          </p:cNvPr>
          <p:cNvGrpSpPr/>
          <p:nvPr/>
        </p:nvGrpSpPr>
        <p:grpSpPr>
          <a:xfrm>
            <a:off x="5022512" y="4110249"/>
            <a:ext cx="2180135" cy="2184543"/>
            <a:chOff x="6379729" y="2488774"/>
            <a:chExt cx="2513016" cy="2513016"/>
          </a:xfrm>
        </p:grpSpPr>
        <p:sp>
          <p:nvSpPr>
            <p:cNvPr id="14" name="任意多边形 82">
              <a:extLst>
                <a:ext uri="{FF2B5EF4-FFF2-40B4-BE49-F238E27FC236}">
                  <a16:creationId xmlns:a16="http://schemas.microsoft.com/office/drawing/2014/main" id="{0D760B10-525A-40C1-83D1-29C4AE8F816C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5" name="任意多边形 83">
              <a:extLst>
                <a:ext uri="{FF2B5EF4-FFF2-40B4-BE49-F238E27FC236}">
                  <a16:creationId xmlns:a16="http://schemas.microsoft.com/office/drawing/2014/main" id="{87CA111F-2D34-4995-A1ED-FE96C5F7F50C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6" name="组合 79">
            <a:extLst>
              <a:ext uri="{FF2B5EF4-FFF2-40B4-BE49-F238E27FC236}">
                <a16:creationId xmlns:a16="http://schemas.microsoft.com/office/drawing/2014/main" id="{6BC3DA59-0FFF-46B3-8435-D7574AF4F17F}"/>
              </a:ext>
            </a:extLst>
          </p:cNvPr>
          <p:cNvGrpSpPr/>
          <p:nvPr/>
        </p:nvGrpSpPr>
        <p:grpSpPr>
          <a:xfrm>
            <a:off x="8910058" y="4022821"/>
            <a:ext cx="2354638" cy="2359399"/>
            <a:chOff x="6379729" y="2488774"/>
            <a:chExt cx="2513016" cy="2513016"/>
          </a:xfrm>
        </p:grpSpPr>
        <p:sp>
          <p:nvSpPr>
            <p:cNvPr id="17" name="任意多边形 82">
              <a:extLst>
                <a:ext uri="{FF2B5EF4-FFF2-40B4-BE49-F238E27FC236}">
                  <a16:creationId xmlns:a16="http://schemas.microsoft.com/office/drawing/2014/main" id="{84AF8558-2B94-4E96-A6C4-46EC92BFEAF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8" name="任意多边形 83">
              <a:extLst>
                <a:ext uri="{FF2B5EF4-FFF2-40B4-BE49-F238E27FC236}">
                  <a16:creationId xmlns:a16="http://schemas.microsoft.com/office/drawing/2014/main" id="{426161C1-8E10-4AB6-BAF2-007E66388BA1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sp>
        <p:nvSpPr>
          <p:cNvPr id="22" name="PA_文本框 42">
            <a:extLst>
              <a:ext uri="{FF2B5EF4-FFF2-40B4-BE49-F238E27FC236}">
                <a16:creationId xmlns:a16="http://schemas.microsoft.com/office/drawing/2014/main" id="{F97C4361-694F-4DC1-93C5-421DEBACA8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180711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准备</a:t>
            </a:r>
          </a:p>
        </p:txBody>
      </p:sp>
      <p:sp>
        <p:nvSpPr>
          <p:cNvPr id="23" name="PA_文本框 42">
            <a:extLst>
              <a:ext uri="{FF2B5EF4-FFF2-40B4-BE49-F238E27FC236}">
                <a16:creationId xmlns:a16="http://schemas.microsoft.com/office/drawing/2014/main" id="{DEEA5389-0866-4BBD-8F1F-532121EAF0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5251798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结构</a:t>
            </a:r>
          </a:p>
        </p:txBody>
      </p:sp>
      <p:sp>
        <p:nvSpPr>
          <p:cNvPr id="24" name="PA_文本框 42">
            <a:extLst>
              <a:ext uri="{FF2B5EF4-FFF2-40B4-BE49-F238E27FC236}">
                <a16:creationId xmlns:a16="http://schemas.microsoft.com/office/drawing/2014/main" id="{3D371F4B-918C-448D-A135-587FAF6A37E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172672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技巧</a:t>
            </a:r>
          </a:p>
        </p:txBody>
      </p:sp>
      <p:sp>
        <p:nvSpPr>
          <p:cNvPr id="25" name="PA_文本框 42">
            <a:extLst>
              <a:ext uri="{FF2B5EF4-FFF2-40B4-BE49-F238E27FC236}">
                <a16:creationId xmlns:a16="http://schemas.microsoft.com/office/drawing/2014/main" id="{863A88EE-DE86-4F94-8AF4-BDAD9BB9CC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2976" y="2060243"/>
            <a:ext cx="296113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信息量过大</a:t>
            </a:r>
          </a:p>
        </p:txBody>
      </p:sp>
      <p:sp>
        <p:nvSpPr>
          <p:cNvPr id="26" name="PA_文本框 42">
            <a:extLst>
              <a:ext uri="{FF2B5EF4-FFF2-40B4-BE49-F238E27FC236}">
                <a16:creationId xmlns:a16="http://schemas.microsoft.com/office/drawing/2014/main" id="{558AA56F-AEEA-4779-8B51-483177795C6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336824" y="2060243"/>
            <a:ext cx="348312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与听众不相关</a:t>
            </a:r>
          </a:p>
        </p:txBody>
      </p:sp>
      <p:sp>
        <p:nvSpPr>
          <p:cNvPr id="27" name="PA_文本框 42">
            <a:extLst>
              <a:ext uri="{FF2B5EF4-FFF2-40B4-BE49-F238E27FC236}">
                <a16:creationId xmlns:a16="http://schemas.microsoft.com/office/drawing/2014/main" id="{9F2A4711-5D72-4A20-B6BD-3FA6160DEE3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172671" y="2060243"/>
            <a:ext cx="301387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观点不明确</a:t>
            </a: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E68A43CA-206F-436F-A31F-A334E2321283}"/>
              </a:ext>
            </a:extLst>
          </p:cNvPr>
          <p:cNvCxnSpPr/>
          <p:nvPr/>
        </p:nvCxnSpPr>
        <p:spPr>
          <a:xfrm>
            <a:off x="9225411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02731044-6ED4-4DE7-AA4E-C1BF93035BA9}"/>
              </a:ext>
            </a:extLst>
          </p:cNvPr>
          <p:cNvCxnSpPr/>
          <p:nvPr/>
        </p:nvCxnSpPr>
        <p:spPr>
          <a:xfrm>
            <a:off x="4639836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EF1F18DE-45E8-469B-9636-7B2C899C1FA0}"/>
              </a:ext>
            </a:extLst>
          </p:cNvPr>
          <p:cNvCxnSpPr/>
          <p:nvPr/>
        </p:nvCxnSpPr>
        <p:spPr>
          <a:xfrm>
            <a:off x="79074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val="118349571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6" nodeType="clickPar">
                      <p:stCondLst>
                        <p:cond delay="indefinite"/>
                        <p:cond delay="0" evt="onBegin">
                          <p:tn val="55"/>
                        </p:cond>
                      </p:stCondLst>
                      <p:childTnLst>
                        <p:par>
                          <p:cTn fill="hold" id="5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8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22"/>
      <p:bldP grpId="0" spid="23"/>
      <p:bldP grpId="0" spid="24"/>
      <p:bldP grpId="0" spid="25"/>
      <p:bldP grpId="0" spid="26"/>
      <p:bldP grpId="0" spid="27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箭头: 五边形 12">
            <a:extLst>
              <a:ext uri="{FF2B5EF4-FFF2-40B4-BE49-F238E27FC236}">
                <a16:creationId xmlns:a16="http://schemas.microsoft.com/office/drawing/2014/main" id="{46496A96-A53A-476B-89A4-C850966F857E}"/>
              </a:ext>
            </a:extLst>
          </p:cNvPr>
          <p:cNvSpPr/>
          <p:nvPr/>
        </p:nvSpPr>
        <p:spPr>
          <a:xfrm>
            <a:off x="1009650" y="0"/>
            <a:ext cx="3771900" cy="112395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5" name="PA_文本框 42">
            <a:extLst>
              <a:ext uri="{FF2B5EF4-FFF2-40B4-BE49-F238E27FC236}">
                <a16:creationId xmlns:a16="http://schemas.microsoft.com/office/drawing/2014/main" id="{9FF2C4FE-8DDD-4980-BEFC-11A5CDEF3F6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09650" y="92107"/>
            <a:ext cx="34595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演讲准备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5C53C65-3CE9-4B43-949A-4EF3DB62D5D1}"/>
              </a:ext>
            </a:extLst>
          </p:cNvPr>
          <p:cNvSpPr/>
          <p:nvPr/>
        </p:nvSpPr>
        <p:spPr>
          <a:xfrm flipV="1" rot="5400000">
            <a:off x="24913" y="482116"/>
            <a:ext cx="1140360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DDBFDA4-6A75-4D6C-B3B5-8E3475D579F8}"/>
              </a:ext>
            </a:extLst>
          </p:cNvPr>
          <p:cNvSpPr/>
          <p:nvPr/>
        </p:nvSpPr>
        <p:spPr>
          <a:xfrm flipV="1" rot="5400000">
            <a:off x="196365" y="530913"/>
            <a:ext cx="114036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55AB7EC3-06BC-4CF2-96EC-1E4CE3AABBCA}"/>
              </a:ext>
            </a:extLst>
          </p:cNvPr>
          <p:cNvGrpSpPr/>
          <p:nvPr/>
        </p:nvGrpSpPr>
        <p:grpSpPr>
          <a:xfrm>
            <a:off x="1009650" y="2606814"/>
            <a:ext cx="4419600" cy="914400"/>
            <a:chOff x="1009650" y="2606814"/>
            <a:chExt cx="4419600" cy="914400"/>
          </a:xfrm>
        </p:grpSpPr>
        <p:sp>
          <p:nvSpPr>
            <p:cNvPr id="14" name="PA_文本框 42">
              <a:extLst>
                <a:ext uri="{FF2B5EF4-FFF2-40B4-BE49-F238E27FC236}">
                  <a16:creationId xmlns:a16="http://schemas.microsoft.com/office/drawing/2014/main" id="{F1BE927F-8D8A-41F6-99EE-47E6C335DBDF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1989556" y="2710071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从听众出发</a:t>
              </a:r>
            </a:p>
          </p:txBody>
        </p:sp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id="{0AD8A880-9C11-419D-B8EF-77DB52C3C417}"/>
                </a:ext>
              </a:extLst>
            </p:cNvPr>
            <p:cNvGrpSpPr/>
            <p:nvPr/>
          </p:nvGrpSpPr>
          <p:grpSpPr>
            <a:xfrm>
              <a:off x="1009650" y="2606814"/>
              <a:ext cx="914400" cy="914400"/>
              <a:chOff x="1009650" y="2606814"/>
              <a:chExt cx="914400" cy="914400"/>
            </a:xfrm>
          </p:grpSpPr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18660C2-408C-43FC-B9FF-D72200E26A4D}"/>
                  </a:ext>
                </a:extLst>
              </p:cNvPr>
              <p:cNvSpPr/>
              <p:nvPr/>
            </p:nvSpPr>
            <p:spPr>
              <a:xfrm>
                <a:off x="1066800" y="2743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9" name="图形 18">
                <a:extLst>
                  <a:ext uri="{FF2B5EF4-FFF2-40B4-BE49-F238E27FC236}">
                    <a16:creationId xmlns:a16="http://schemas.microsoft.com/office/drawing/2014/main" id="{D98D3E3C-A972-406A-8DA4-4B5D8E6438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09650" y="26068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8FAAB232-AC7F-4BC0-A7C7-4FEF412468ED}"/>
              </a:ext>
            </a:extLst>
          </p:cNvPr>
          <p:cNvGrpSpPr/>
          <p:nvPr/>
        </p:nvGrpSpPr>
        <p:grpSpPr>
          <a:xfrm>
            <a:off x="1009650" y="3926786"/>
            <a:ext cx="4591050" cy="914400"/>
            <a:chOff x="1009650" y="3521214"/>
            <a:chExt cx="4591050" cy="914400"/>
          </a:xfrm>
        </p:grpSpPr>
        <p:sp>
          <p:nvSpPr>
            <p:cNvPr id="15" name="PA_文本框 42">
              <a:extLst>
                <a:ext uri="{FF2B5EF4-FFF2-40B4-BE49-F238E27FC236}">
                  <a16:creationId xmlns:a16="http://schemas.microsoft.com/office/drawing/2014/main" id="{963E51AC-3541-4523-BDFE-742935D63552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989555" y="3624471"/>
              <a:ext cx="3611145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带着目标演讲</a:t>
              </a:r>
            </a:p>
          </p:txBody>
        </p:sp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id="{BA89206D-14C8-49A2-AC23-3F08A85BC17B}"/>
                </a:ext>
              </a:extLst>
            </p:cNvPr>
            <p:cNvGrpSpPr/>
            <p:nvPr/>
          </p:nvGrpSpPr>
          <p:grpSpPr>
            <a:xfrm>
              <a:off x="1009650" y="3521214"/>
              <a:ext cx="914400" cy="914400"/>
              <a:chOff x="1009650" y="3521214"/>
              <a:chExt cx="914400" cy="914400"/>
            </a:xfrm>
          </p:grpSpPr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5004E697-B63F-4319-A14E-F1916A538B71}"/>
                  </a:ext>
                </a:extLst>
              </p:cNvPr>
              <p:cNvSpPr/>
              <p:nvPr/>
            </p:nvSpPr>
            <p:spPr>
              <a:xfrm>
                <a:off x="1066800" y="36957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20" name="图形 19">
                <a:extLst>
                  <a:ext uri="{FF2B5EF4-FFF2-40B4-BE49-F238E27FC236}">
                    <a16:creationId xmlns:a16="http://schemas.microsoft.com/office/drawing/2014/main" id="{258C648A-3360-4870-A9ED-A233198327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09650" y="35212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77B88CA9-7960-487B-B025-E2C89040864D}"/>
              </a:ext>
            </a:extLst>
          </p:cNvPr>
          <p:cNvGrpSpPr/>
          <p:nvPr/>
        </p:nvGrpSpPr>
        <p:grpSpPr>
          <a:xfrm>
            <a:off x="1009650" y="5246757"/>
            <a:ext cx="4419600" cy="914400"/>
            <a:chOff x="1009650" y="5246757"/>
            <a:chExt cx="4419600" cy="914400"/>
          </a:xfrm>
        </p:grpSpPr>
        <p:sp>
          <p:nvSpPr>
            <p:cNvPr id="16" name="PA_文本框 42">
              <a:extLst>
                <a:ext uri="{FF2B5EF4-FFF2-40B4-BE49-F238E27FC236}">
                  <a16:creationId xmlns:a16="http://schemas.microsoft.com/office/drawing/2014/main" id="{FE2AA6AC-5951-4AA7-80A6-3A677BAC3D4F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1989556" y="5350015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清晰传递重点</a:t>
              </a:r>
            </a:p>
          </p:txBody>
        </p: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926B18D6-7C22-49DF-BCF7-DC1D648204E0}"/>
                </a:ext>
              </a:extLst>
            </p:cNvPr>
            <p:cNvGrpSpPr/>
            <p:nvPr/>
          </p:nvGrpSpPr>
          <p:grpSpPr>
            <a:xfrm>
              <a:off x="1009650" y="5246757"/>
              <a:ext cx="914400" cy="914400"/>
              <a:chOff x="1009650" y="4522857"/>
              <a:chExt cx="914400" cy="914400"/>
            </a:xfrm>
          </p:grpSpPr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C17682ED-B053-4873-A1BD-0DD7DA9E0A49}"/>
                  </a:ext>
                </a:extLst>
              </p:cNvPr>
              <p:cNvSpPr/>
              <p:nvPr/>
            </p:nvSpPr>
            <p:spPr>
              <a:xfrm>
                <a:off x="1066800" y="4648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21" name="图形 20">
                <a:extLst>
                  <a:ext uri="{FF2B5EF4-FFF2-40B4-BE49-F238E27FC236}">
                    <a16:creationId xmlns:a16="http://schemas.microsoft.com/office/drawing/2014/main" id="{4CBD6A7A-2696-418C-8EF6-2A9D6A0690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09650" y="4522857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24B05866-2C60-4FA8-982D-6189DF39069E}"/>
              </a:ext>
            </a:extLst>
          </p:cNvPr>
          <p:cNvGrpSpPr/>
          <p:nvPr/>
        </p:nvGrpSpPr>
        <p:grpSpPr>
          <a:xfrm>
            <a:off x="6391462" y="2768654"/>
            <a:ext cx="1766875" cy="678001"/>
            <a:chOff x="5860517" y="2768654"/>
            <a:chExt cx="1766875" cy="678001"/>
          </a:xfrm>
        </p:grpSpPr>
        <p:sp>
          <p:nvSpPr>
            <p:cNvPr id="59" name="任意多边形 82">
              <a:extLst>
                <a:ext uri="{FF2B5EF4-FFF2-40B4-BE49-F238E27FC236}">
                  <a16:creationId xmlns:a16="http://schemas.microsoft.com/office/drawing/2014/main" id="{B35EB334-6B1B-4D12-B3D5-474645D538DD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0" name="PA_文本框 42">
              <a:extLst>
                <a:ext uri="{FF2B5EF4-FFF2-40B4-BE49-F238E27FC236}">
                  <a16:creationId xmlns:a16="http://schemas.microsoft.com/office/drawing/2014/main" id="{DE5E4F28-EF42-4C3E-B12F-EE1B7A6E3E10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引发兴趣</a:t>
              </a:r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815B2534-3A0B-4DF7-93AA-DA4B38260437}"/>
              </a:ext>
            </a:extLst>
          </p:cNvPr>
          <p:cNvGrpSpPr/>
          <p:nvPr/>
        </p:nvGrpSpPr>
        <p:grpSpPr>
          <a:xfrm>
            <a:off x="9335071" y="2768654"/>
            <a:ext cx="1766875" cy="678001"/>
            <a:chOff x="5860517" y="2768654"/>
            <a:chExt cx="1766875" cy="678001"/>
          </a:xfrm>
        </p:grpSpPr>
        <p:sp>
          <p:nvSpPr>
            <p:cNvPr id="62" name="任意多边形 82">
              <a:extLst>
                <a:ext uri="{FF2B5EF4-FFF2-40B4-BE49-F238E27FC236}">
                  <a16:creationId xmlns:a16="http://schemas.microsoft.com/office/drawing/2014/main" id="{8048250B-0276-413B-96B5-14E66F6C7E15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3" name="PA_文本框 42">
              <a:extLst>
                <a:ext uri="{FF2B5EF4-FFF2-40B4-BE49-F238E27FC236}">
                  <a16:creationId xmlns:a16="http://schemas.microsoft.com/office/drawing/2014/main" id="{348A2BC7-8F37-4986-B0CD-E36D1900C16E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相关链接</a:t>
              </a:r>
            </a:p>
          </p:txBody>
        </p:sp>
      </p:grp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AF29A2A1-61CF-447A-8D0B-0B38DDA3CEA7}"/>
              </a:ext>
            </a:extLst>
          </p:cNvPr>
          <p:cNvGrpSpPr/>
          <p:nvPr/>
        </p:nvGrpSpPr>
        <p:grpSpPr>
          <a:xfrm>
            <a:off x="6391462" y="4059928"/>
            <a:ext cx="1766875" cy="678001"/>
            <a:chOff x="5860517" y="2768654"/>
            <a:chExt cx="1766875" cy="678001"/>
          </a:xfrm>
        </p:grpSpPr>
        <p:sp>
          <p:nvSpPr>
            <p:cNvPr id="65" name="任意多边形 82">
              <a:extLst>
                <a:ext uri="{FF2B5EF4-FFF2-40B4-BE49-F238E27FC236}">
                  <a16:creationId xmlns:a16="http://schemas.microsoft.com/office/drawing/2014/main" id="{54B86B7D-25E5-40F1-A090-E390F584209D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6" name="PA_文本框 42">
              <a:extLst>
                <a:ext uri="{FF2B5EF4-FFF2-40B4-BE49-F238E27FC236}">
                  <a16:creationId xmlns:a16="http://schemas.microsoft.com/office/drawing/2014/main" id="{63ADBD51-419D-401F-B4A3-D67B567CAF4D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改变心态</a:t>
              </a:r>
            </a:p>
          </p:txBody>
        </p:sp>
      </p:grp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7ED69696-906E-472F-B0D3-48D6D1CCE0B2}"/>
              </a:ext>
            </a:extLst>
          </p:cNvPr>
          <p:cNvGrpSpPr/>
          <p:nvPr/>
        </p:nvGrpSpPr>
        <p:grpSpPr>
          <a:xfrm>
            <a:off x="9335071" y="4059928"/>
            <a:ext cx="1766875" cy="678001"/>
            <a:chOff x="5860517" y="2768654"/>
            <a:chExt cx="1766875" cy="678001"/>
          </a:xfrm>
        </p:grpSpPr>
        <p:sp>
          <p:nvSpPr>
            <p:cNvPr id="68" name="任意多边形 82">
              <a:extLst>
                <a:ext uri="{FF2B5EF4-FFF2-40B4-BE49-F238E27FC236}">
                  <a16:creationId xmlns:a16="http://schemas.microsoft.com/office/drawing/2014/main" id="{FF2DA5E6-B730-4A25-95DD-08F433E5E429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9" name="PA_文本框 42">
              <a:extLst>
                <a:ext uri="{FF2B5EF4-FFF2-40B4-BE49-F238E27FC236}">
                  <a16:creationId xmlns:a16="http://schemas.microsoft.com/office/drawing/2014/main" id="{51CFC1B9-90EA-463C-8DF6-88EBD615B333}"/>
                </a:ext>
              </a:extLst>
            </p:cNvPr>
            <p:cNvSpPr txBox="1"/>
            <p:nvPr>
              <p:custDataLst>
                <p:tags r:id="rId13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改变行动</a:t>
              </a: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91665BD-4186-419C-86A8-F8DD33E1D49C}"/>
              </a:ext>
            </a:extLst>
          </p:cNvPr>
          <p:cNvGrpSpPr/>
          <p:nvPr/>
        </p:nvGrpSpPr>
        <p:grpSpPr>
          <a:xfrm>
            <a:off x="6391462" y="5379899"/>
            <a:ext cx="1766875" cy="678001"/>
            <a:chOff x="5860517" y="2768654"/>
            <a:chExt cx="1766875" cy="678001"/>
          </a:xfrm>
        </p:grpSpPr>
        <p:sp>
          <p:nvSpPr>
            <p:cNvPr id="71" name="任意多边形 82">
              <a:extLst>
                <a:ext uri="{FF2B5EF4-FFF2-40B4-BE49-F238E27FC236}">
                  <a16:creationId xmlns:a16="http://schemas.microsoft.com/office/drawing/2014/main" id="{A559C725-56E1-4AF9-93F4-078FF49C8B71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72" name="PA_文本框 42">
              <a:extLst>
                <a:ext uri="{FF2B5EF4-FFF2-40B4-BE49-F238E27FC236}">
                  <a16:creationId xmlns:a16="http://schemas.microsoft.com/office/drawing/2014/main" id="{DA85E5CE-001E-4776-986E-CF8D7BF749E9}"/>
                </a:ext>
              </a:extLst>
            </p:cNvPr>
            <p:cNvSpPr txBox="1"/>
            <p:nvPr>
              <p:custDataLst>
                <p:tags r:id="rId14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提炼说明</a:t>
              </a:r>
            </a:p>
          </p:txBody>
        </p:sp>
      </p:grpSp>
      <p:grpSp>
        <p:nvGrpSpPr>
          <p:cNvPr id="73" name="组合 72">
            <a:extLst>
              <a:ext uri="{FF2B5EF4-FFF2-40B4-BE49-F238E27FC236}">
                <a16:creationId xmlns:a16="http://schemas.microsoft.com/office/drawing/2014/main" id="{8720D2FE-B8DD-4668-A96A-A86275476D32}"/>
              </a:ext>
            </a:extLst>
          </p:cNvPr>
          <p:cNvGrpSpPr/>
          <p:nvPr/>
        </p:nvGrpSpPr>
        <p:grpSpPr>
          <a:xfrm>
            <a:off x="9335071" y="5379899"/>
            <a:ext cx="1766875" cy="678001"/>
            <a:chOff x="5860517" y="2768654"/>
            <a:chExt cx="1766875" cy="678001"/>
          </a:xfrm>
        </p:grpSpPr>
        <p:sp>
          <p:nvSpPr>
            <p:cNvPr id="74" name="任意多边形 82">
              <a:extLst>
                <a:ext uri="{FF2B5EF4-FFF2-40B4-BE49-F238E27FC236}">
                  <a16:creationId xmlns:a16="http://schemas.microsoft.com/office/drawing/2014/main" id="{EE5BB552-CE2F-4651-A1EC-471E53FBAAA4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75" name="PA_文本框 42">
              <a:extLst>
                <a:ext uri="{FF2B5EF4-FFF2-40B4-BE49-F238E27FC236}">
                  <a16:creationId xmlns:a16="http://schemas.microsoft.com/office/drawing/2014/main" id="{66AF4995-882C-40C8-A65D-BF07F7A4F584}"/>
                </a:ext>
              </a:extLst>
            </p:cNvPr>
            <p:cNvSpPr txBox="1"/>
            <p:nvPr>
              <p:custDataLst>
                <p:tags r:id="rId15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简单语言</a:t>
              </a:r>
            </a:p>
          </p:txBody>
        </p:sp>
      </p:grpSp>
    </p:spTree>
    <p:extLst>
      <p:ext uri="{BB962C8B-B14F-4D97-AF65-F5344CB8AC3E}">
        <p14:creationId val="2238253539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  <p:cond delay="0" evt="onBegin">
                          <p:tn val="29"/>
                        </p:cond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  <p:cond delay="0" evt="onBegin">
                          <p:tn val="35"/>
                        </p:cond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  <p:cond delay="0" evt="onBegin">
                          <p:tn val="41"/>
                        </p:cond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  <p:cond delay="0" evt="onBegin">
                          <p:tn val="47"/>
                        </p:cond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  <p:cond delay="0" evt="onBegin">
                          <p:tn val="53"/>
                        </p:cond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6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  <p:cond delay="0" evt="onBegin">
                          <p:tn val="59"/>
                        </p:cond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10"/>
      <p:bldP grpId="0" spid="12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箭头: 五边形 1">
            <a:extLst>
              <a:ext uri="{FF2B5EF4-FFF2-40B4-BE49-F238E27FC236}">
                <a16:creationId xmlns:a16="http://schemas.microsoft.com/office/drawing/2014/main" id="{8D2E206D-83E8-47D4-82E6-6A3F56FF6C64}"/>
              </a:ext>
            </a:extLst>
          </p:cNvPr>
          <p:cNvSpPr/>
          <p:nvPr/>
        </p:nvSpPr>
        <p:spPr>
          <a:xfrm>
            <a:off x="1009650" y="0"/>
            <a:ext cx="3771900" cy="112395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" name="PA_文本框 42">
            <a:extLst>
              <a:ext uri="{FF2B5EF4-FFF2-40B4-BE49-F238E27FC236}">
                <a16:creationId xmlns:a16="http://schemas.microsoft.com/office/drawing/2014/main" id="{8BE68EE0-961B-49F3-BE80-A50B87AD673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09650" y="92107"/>
            <a:ext cx="34595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演讲结构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8FD76AE-60E5-46AD-9E35-609BAD07EFCB}"/>
              </a:ext>
            </a:extLst>
          </p:cNvPr>
          <p:cNvSpPr/>
          <p:nvPr/>
        </p:nvSpPr>
        <p:spPr>
          <a:xfrm flipV="1" rot="5400000">
            <a:off x="24913" y="482116"/>
            <a:ext cx="1140360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A51BD27-51E8-43AD-9D62-4C9429B5DA0F}"/>
              </a:ext>
            </a:extLst>
          </p:cNvPr>
          <p:cNvSpPr/>
          <p:nvPr/>
        </p:nvSpPr>
        <p:spPr>
          <a:xfrm flipV="1" rot="5400000">
            <a:off x="196365" y="530913"/>
            <a:ext cx="114036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0F7873F8-785F-45FB-97D3-DA3A90C8AC13}"/>
              </a:ext>
            </a:extLst>
          </p:cNvPr>
          <p:cNvGrpSpPr/>
          <p:nvPr/>
        </p:nvGrpSpPr>
        <p:grpSpPr>
          <a:xfrm>
            <a:off x="1009650" y="1592368"/>
            <a:ext cx="4419600" cy="914400"/>
            <a:chOff x="1009650" y="2606814"/>
            <a:chExt cx="4419600" cy="914400"/>
          </a:xfrm>
        </p:grpSpPr>
        <p:sp>
          <p:nvSpPr>
            <p:cNvPr id="7" name="PA_文本框 42">
              <a:extLst>
                <a:ext uri="{FF2B5EF4-FFF2-40B4-BE49-F238E27FC236}">
                  <a16:creationId xmlns:a16="http://schemas.microsoft.com/office/drawing/2014/main" id="{005797FE-3B2B-4476-8B6D-09D21D4F2089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1989556" y="2710071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开头的坡道</a:t>
              </a: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50246012-0562-462D-866E-F884C1503FEB}"/>
                </a:ext>
              </a:extLst>
            </p:cNvPr>
            <p:cNvGrpSpPr/>
            <p:nvPr/>
          </p:nvGrpSpPr>
          <p:grpSpPr>
            <a:xfrm>
              <a:off x="1009650" y="2606814"/>
              <a:ext cx="914400" cy="914400"/>
              <a:chOff x="1009650" y="2606814"/>
              <a:chExt cx="914400" cy="914400"/>
            </a:xfrm>
          </p:grpSpPr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03EAC5A9-70ED-44C1-924B-BC81CF1F02D5}"/>
                  </a:ext>
                </a:extLst>
              </p:cNvPr>
              <p:cNvSpPr/>
              <p:nvPr/>
            </p:nvSpPr>
            <p:spPr>
              <a:xfrm>
                <a:off x="1066800" y="2743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0" name="图形 9">
                <a:extLst>
                  <a:ext uri="{FF2B5EF4-FFF2-40B4-BE49-F238E27FC236}">
                    <a16:creationId xmlns:a16="http://schemas.microsoft.com/office/drawing/2014/main" id="{BC2CDA50-DE74-4431-BF3E-089445A878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09650" y="26068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1FA71E6-3922-4F0F-9E13-E9BD53F5F584}"/>
              </a:ext>
            </a:extLst>
          </p:cNvPr>
          <p:cNvGrpSpPr/>
          <p:nvPr/>
        </p:nvGrpSpPr>
        <p:grpSpPr>
          <a:xfrm>
            <a:off x="1009650" y="2512281"/>
            <a:ext cx="4591050" cy="914400"/>
            <a:chOff x="1009650" y="3521214"/>
            <a:chExt cx="4591050" cy="914400"/>
          </a:xfrm>
        </p:grpSpPr>
        <p:sp>
          <p:nvSpPr>
            <p:cNvPr id="12" name="PA_文本框 42">
              <a:extLst>
                <a:ext uri="{FF2B5EF4-FFF2-40B4-BE49-F238E27FC236}">
                  <a16:creationId xmlns:a16="http://schemas.microsoft.com/office/drawing/2014/main" id="{03A7F1FB-A05B-4339-AFC2-67BE462A29FA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989555" y="3624472"/>
              <a:ext cx="3611145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中间的发现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5467F4F8-1740-42DB-A53B-A315F6741084}"/>
                </a:ext>
              </a:extLst>
            </p:cNvPr>
            <p:cNvGrpSpPr/>
            <p:nvPr/>
          </p:nvGrpSpPr>
          <p:grpSpPr>
            <a:xfrm>
              <a:off x="1009650" y="3521214"/>
              <a:ext cx="914400" cy="914400"/>
              <a:chOff x="1009650" y="3521214"/>
              <a:chExt cx="914400" cy="914400"/>
            </a:xfrm>
          </p:grpSpPr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7226C851-AACA-41C4-8D86-61E816024044}"/>
                  </a:ext>
                </a:extLst>
              </p:cNvPr>
              <p:cNvSpPr/>
              <p:nvPr/>
            </p:nvSpPr>
            <p:spPr>
              <a:xfrm>
                <a:off x="1066800" y="36957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5" name="图形 14">
                <a:extLst>
                  <a:ext uri="{FF2B5EF4-FFF2-40B4-BE49-F238E27FC236}">
                    <a16:creationId xmlns:a16="http://schemas.microsoft.com/office/drawing/2014/main" id="{4080E0A8-8CA0-414A-8852-713BF2C484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09650" y="35212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233B609E-236E-4540-B787-D5D1C55CFA09}"/>
              </a:ext>
            </a:extLst>
          </p:cNvPr>
          <p:cNvGrpSpPr/>
          <p:nvPr/>
        </p:nvGrpSpPr>
        <p:grpSpPr>
          <a:xfrm>
            <a:off x="1009650" y="3460777"/>
            <a:ext cx="4419600" cy="914400"/>
            <a:chOff x="1009650" y="5246757"/>
            <a:chExt cx="4419600" cy="914400"/>
          </a:xfrm>
        </p:grpSpPr>
        <p:sp>
          <p:nvSpPr>
            <p:cNvPr id="17" name="PA_文本框 42">
              <a:extLst>
                <a:ext uri="{FF2B5EF4-FFF2-40B4-BE49-F238E27FC236}">
                  <a16:creationId xmlns:a16="http://schemas.microsoft.com/office/drawing/2014/main" id="{E86EAE14-0E30-43A2-A70C-FA07B16303B6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1989556" y="5350015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结尾的甜点</a:t>
              </a:r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E92A1002-6FDF-443B-AF48-6C722040CC03}"/>
                </a:ext>
              </a:extLst>
            </p:cNvPr>
            <p:cNvGrpSpPr/>
            <p:nvPr/>
          </p:nvGrpSpPr>
          <p:grpSpPr>
            <a:xfrm>
              <a:off x="1009650" y="5246757"/>
              <a:ext cx="914400" cy="914400"/>
              <a:chOff x="1009650" y="4522857"/>
              <a:chExt cx="914400" cy="914400"/>
            </a:xfrm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416859A2-3569-4AF4-B61E-A651259A3151}"/>
                  </a:ext>
                </a:extLst>
              </p:cNvPr>
              <p:cNvSpPr/>
              <p:nvPr/>
            </p:nvSpPr>
            <p:spPr>
              <a:xfrm>
                <a:off x="1066800" y="4648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20" name="图形 19">
                <a:extLst>
                  <a:ext uri="{FF2B5EF4-FFF2-40B4-BE49-F238E27FC236}">
                    <a16:creationId xmlns:a16="http://schemas.microsoft.com/office/drawing/2014/main" id="{AE026301-7532-43A3-8954-6C778BCD57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09650" y="4522857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32" name="PA_文本框 42">
            <a:extLst>
              <a:ext uri="{FF2B5EF4-FFF2-40B4-BE49-F238E27FC236}">
                <a16:creationId xmlns:a16="http://schemas.microsoft.com/office/drawing/2014/main" id="{C6449E04-B855-45A4-946D-2BBED5648C4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014899" y="1568923"/>
            <a:ext cx="603258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以你们开头/提出问题/“性感数字”/让听众震惊/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坦白交待/“想象”一下/故事轶事</a:t>
            </a:r>
          </a:p>
        </p:txBody>
      </p:sp>
      <p:sp>
        <p:nvSpPr>
          <p:cNvPr id="45" name="PA_文本框 42">
            <a:extLst>
              <a:ext uri="{FF2B5EF4-FFF2-40B4-BE49-F238E27FC236}">
                <a16:creationId xmlns:a16="http://schemas.microsoft.com/office/drawing/2014/main" id="{A3A27D95-9F8D-4E0E-A32F-4627264E0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014899" y="2719669"/>
            <a:ext cx="603258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逻辑体系/路线图/发现点/论据/结论</a:t>
            </a:r>
          </a:p>
        </p:txBody>
      </p:sp>
      <p:sp>
        <p:nvSpPr>
          <p:cNvPr id="46" name="PA_文本框 42">
            <a:extLst>
              <a:ext uri="{FF2B5EF4-FFF2-40B4-BE49-F238E27FC236}">
                <a16:creationId xmlns:a16="http://schemas.microsoft.com/office/drawing/2014/main" id="{59BBF571-62AA-493A-AADC-FEAF8AF013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014899" y="3668165"/>
            <a:ext cx="603258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清晰总结/完美收尾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DE762708-D8FB-4EA7-868C-5ABD4ED4462D}"/>
              </a:ext>
            </a:extLst>
          </p:cNvPr>
          <p:cNvSpPr/>
          <p:nvPr/>
        </p:nvSpPr>
        <p:spPr>
          <a:xfrm>
            <a:off x="0" y="4719918"/>
            <a:ext cx="12192000" cy="218004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r="162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9CB6844E-A8D9-490F-A16B-90B049EE9ECC}"/>
              </a:ext>
            </a:extLst>
          </p:cNvPr>
          <p:cNvCxnSpPr/>
          <p:nvPr/>
        </p:nvCxnSpPr>
        <p:spPr>
          <a:xfrm flipH="1">
            <a:off x="3200400" y="4719918"/>
            <a:ext cx="0" cy="21800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A1383415-4962-43FD-BCC7-D93F9E3DD37E}"/>
              </a:ext>
            </a:extLst>
          </p:cNvPr>
          <p:cNvCxnSpPr/>
          <p:nvPr/>
        </p:nvCxnSpPr>
        <p:spPr>
          <a:xfrm flipH="1">
            <a:off x="8972550" y="4719918"/>
            <a:ext cx="0" cy="21800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>
            <a:extLst>
              <a:ext uri="{FF2B5EF4-FFF2-40B4-BE49-F238E27FC236}">
                <a16:creationId xmlns:a16="http://schemas.microsoft.com/office/drawing/2014/main" id="{F1415196-0386-42D7-B6FE-BFA7005E06A0}"/>
              </a:ext>
            </a:extLst>
          </p:cNvPr>
          <p:cNvSpPr/>
          <p:nvPr/>
        </p:nvSpPr>
        <p:spPr>
          <a:xfrm>
            <a:off x="0" y="6380939"/>
            <a:ext cx="12214805" cy="519027"/>
          </a:xfrm>
          <a:prstGeom prst="rect">
            <a:avLst/>
          </a:prstGeom>
          <a:solidFill>
            <a:schemeClr val="bg2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52" name="PA_文本框 42">
            <a:extLst>
              <a:ext uri="{FF2B5EF4-FFF2-40B4-BE49-F238E27FC236}">
                <a16:creationId xmlns:a16="http://schemas.microsoft.com/office/drawing/2014/main" id="{37887DE2-B14C-4570-86C0-0C263180FBA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2805" y="6448468"/>
            <a:ext cx="317759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开头(坡道)</a:t>
            </a:r>
          </a:p>
        </p:txBody>
      </p:sp>
      <p:sp>
        <p:nvSpPr>
          <p:cNvPr id="53" name="PA_文本框 42">
            <a:extLst>
              <a:ext uri="{FF2B5EF4-FFF2-40B4-BE49-F238E27FC236}">
                <a16:creationId xmlns:a16="http://schemas.microsoft.com/office/drawing/2014/main" id="{A7268715-122D-4D3E-91FD-1BDDFE06570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518604" y="6448468"/>
            <a:ext cx="317759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中间（三个发现点）</a:t>
            </a:r>
          </a:p>
        </p:txBody>
      </p:sp>
      <p:sp>
        <p:nvSpPr>
          <p:cNvPr id="54" name="PA_文本框 42">
            <a:extLst>
              <a:ext uri="{FF2B5EF4-FFF2-40B4-BE49-F238E27FC236}">
                <a16:creationId xmlns:a16="http://schemas.microsoft.com/office/drawing/2014/main" id="{B53BBD42-86A3-45BE-B736-3973E8A8CAF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8972549" y="6448468"/>
            <a:ext cx="321945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结尾（甜点）</a:t>
            </a:r>
          </a:p>
        </p:txBody>
      </p: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A6C5CB64-BA4D-4FC8-A00A-58666C0CCAFC}"/>
              </a:ext>
            </a:extLst>
          </p:cNvPr>
          <p:cNvCxnSpPr/>
          <p:nvPr/>
        </p:nvCxnSpPr>
        <p:spPr>
          <a:xfrm flipV="1">
            <a:off x="137105" y="5181600"/>
            <a:ext cx="2758495" cy="10096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椭圆 57">
            <a:extLst>
              <a:ext uri="{FF2B5EF4-FFF2-40B4-BE49-F238E27FC236}">
                <a16:creationId xmlns:a16="http://schemas.microsoft.com/office/drawing/2014/main" id="{E783A02B-6DDC-4E23-AEE8-25A849FFA9F4}"/>
              </a:ext>
            </a:extLst>
          </p:cNvPr>
          <p:cNvSpPr/>
          <p:nvPr/>
        </p:nvSpPr>
        <p:spPr>
          <a:xfrm>
            <a:off x="3657600" y="5181600"/>
            <a:ext cx="811640" cy="811640"/>
          </a:xfrm>
          <a:prstGeom prst="ellipse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59" name="椭圆 58">
            <a:extLst>
              <a:ext uri="{FF2B5EF4-FFF2-40B4-BE49-F238E27FC236}">
                <a16:creationId xmlns:a16="http://schemas.microsoft.com/office/drawing/2014/main" id="{2CE3FB03-20C2-4F67-B610-1D7EA39A1F14}"/>
              </a:ext>
            </a:extLst>
          </p:cNvPr>
          <p:cNvSpPr/>
          <p:nvPr/>
        </p:nvSpPr>
        <p:spPr>
          <a:xfrm>
            <a:off x="7856109" y="5181600"/>
            <a:ext cx="811640" cy="811640"/>
          </a:xfrm>
          <a:prstGeom prst="ellipse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60" name="椭圆 59">
            <a:extLst>
              <a:ext uri="{FF2B5EF4-FFF2-40B4-BE49-F238E27FC236}">
                <a16:creationId xmlns:a16="http://schemas.microsoft.com/office/drawing/2014/main" id="{A97C3933-E38F-48BC-9EA2-E4722BCAF8A2}"/>
              </a:ext>
            </a:extLst>
          </p:cNvPr>
          <p:cNvSpPr/>
          <p:nvPr/>
        </p:nvSpPr>
        <p:spPr>
          <a:xfrm>
            <a:off x="5701581" y="5181600"/>
            <a:ext cx="811640" cy="811640"/>
          </a:xfrm>
          <a:prstGeom prst="ellipse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pic>
        <p:nvPicPr>
          <p:cNvPr descr="五角星" id="62" name="图形 61">
            <a:extLst>
              <a:ext uri="{FF2B5EF4-FFF2-40B4-BE49-F238E27FC236}">
                <a16:creationId xmlns:a16="http://schemas.microsoft.com/office/drawing/2014/main" id="{EAB89AF6-5C2D-4A52-A550-6BDF88B556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944100" y="51302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val="377218039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3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  <p:cond delay="0" evt="onBegin">
                          <p:tn val="44"/>
                        </p:cond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5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5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6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6" nodeType="clickPar">
                      <p:stCondLst>
                        <p:cond delay="indefinite"/>
                        <p:cond delay="0" evt="onBegin">
                          <p:tn val="65"/>
                        </p:cond>
                      </p:stCondLst>
                      <p:childTnLst>
                        <p:par>
                          <p:cTn fill="hold" id="6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  <p:cond delay="0" evt="onBegin">
                          <p:tn val="71"/>
                        </p:cond>
                      </p:stCondLst>
                      <p:childTnLst>
                        <p:par>
                          <p:cTn fill="hold" id="7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 nodeType="clickPar">
                      <p:stCondLst>
                        <p:cond delay="indefinite"/>
                        <p:cond delay="0" evt="onBegin">
                          <p:tn val="77"/>
                        </p:cond>
                      </p:stCondLst>
                      <p:childTnLst>
                        <p:par>
                          <p:cTn fill="hold" id="7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4" nodeType="clickPar">
                      <p:stCondLst>
                        <p:cond delay="indefinite"/>
                        <p:cond delay="0" evt="onBegin">
                          <p:tn val="83"/>
                        </p:cond>
                      </p:stCondLst>
                      <p:childTnLst>
                        <p:par>
                          <p:cTn fill="hold" id="8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0" nodeType="clickPar">
                      <p:stCondLst>
                        <p:cond delay="indefinite"/>
                        <p:cond delay="0" evt="onBegin">
                          <p:tn val="89"/>
                        </p:cond>
                      </p:stCondLst>
                      <p:childTnLst>
                        <p:par>
                          <p:cTn fill="hold" id="9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9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5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32"/>
      <p:bldP grpId="0" spid="45"/>
      <p:bldP grpId="0" spid="46"/>
      <p:bldP grpId="0" spid="48"/>
      <p:bldP grpId="0" spid="52"/>
      <p:bldP grpId="0" spid="53"/>
      <p:bldP grpId="0" spid="54"/>
      <p:bldP grpId="0" spid="58"/>
      <p:bldP grpId="0" spid="59"/>
      <p:bldP grpId="0" spid="6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4" name="组合 23">
            <a:extLst>
              <a:ext uri="{FF2B5EF4-FFF2-40B4-BE49-F238E27FC236}">
                <a16:creationId xmlns:a16="http://schemas.microsoft.com/office/drawing/2014/main" id="{E95C21E8-4858-42E5-A7B1-DB3B0AD8E4FF}"/>
              </a:ext>
            </a:extLst>
          </p:cNvPr>
          <p:cNvGrpSpPr/>
          <p:nvPr/>
        </p:nvGrpSpPr>
        <p:grpSpPr>
          <a:xfrm>
            <a:off x="5860517" y="4013117"/>
            <a:ext cx="1766875" cy="678001"/>
            <a:chOff x="5860517" y="4013117"/>
            <a:chExt cx="1766875" cy="678001"/>
          </a:xfrm>
        </p:grpSpPr>
        <p:sp>
          <p:nvSpPr>
            <p:cNvPr id="79" name="任意多边形 82">
              <a:extLst>
                <a:ext uri="{FF2B5EF4-FFF2-40B4-BE49-F238E27FC236}">
                  <a16:creationId xmlns:a16="http://schemas.microsoft.com/office/drawing/2014/main" id="{20679839-7577-4254-8585-C03C16796D9B}"/>
                </a:ext>
              </a:extLst>
            </p:cNvPr>
            <p:cNvSpPr/>
            <p:nvPr/>
          </p:nvSpPr>
          <p:spPr bwMode="auto">
            <a:xfrm rot="5400000">
              <a:off x="6404954" y="346868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56" name="PA_文本框 42">
              <a:extLst>
                <a:ext uri="{FF2B5EF4-FFF2-40B4-BE49-F238E27FC236}">
                  <a16:creationId xmlns:a16="http://schemas.microsoft.com/office/drawing/2014/main" id="{9866DA39-2A8C-4D6E-AC02-822422D333EE}"/>
                </a:ext>
              </a:extLst>
            </p:cNvPr>
            <p:cNvSpPr txBox="1"/>
            <p:nvPr>
              <p:custDataLst>
                <p:tags r:id="rId2"/>
              </p:custDataLst>
            </p:nvPr>
          </p:nvSpPr>
          <p:spPr>
            <a:xfrm>
              <a:off x="5929323" y="4090507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本体</a:t>
              </a:r>
            </a:p>
          </p:txBody>
        </p:sp>
      </p:grpSp>
      <p:sp>
        <p:nvSpPr>
          <p:cNvPr id="2" name="箭头: 五边形 1">
            <a:extLst>
              <a:ext uri="{FF2B5EF4-FFF2-40B4-BE49-F238E27FC236}">
                <a16:creationId xmlns:a16="http://schemas.microsoft.com/office/drawing/2014/main" id="{A49FA527-396E-4200-9F65-8CB87097AB47}"/>
              </a:ext>
            </a:extLst>
          </p:cNvPr>
          <p:cNvSpPr/>
          <p:nvPr/>
        </p:nvSpPr>
        <p:spPr>
          <a:xfrm>
            <a:off x="1009650" y="0"/>
            <a:ext cx="3771900" cy="112395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" name="PA_文本框 42">
            <a:extLst>
              <a:ext uri="{FF2B5EF4-FFF2-40B4-BE49-F238E27FC236}">
                <a16:creationId xmlns:a16="http://schemas.microsoft.com/office/drawing/2014/main" id="{8F94313C-2334-4094-BAF8-0B25577B49D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009650" y="92107"/>
            <a:ext cx="34595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演讲技巧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D2E6A30-C6CD-41CF-9660-2A34022940DA}"/>
              </a:ext>
            </a:extLst>
          </p:cNvPr>
          <p:cNvSpPr/>
          <p:nvPr/>
        </p:nvSpPr>
        <p:spPr>
          <a:xfrm flipV="1" rot="5400000">
            <a:off x="24913" y="482116"/>
            <a:ext cx="1140360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F1CAEC3-994D-4135-9FAA-B5958C633B48}"/>
              </a:ext>
            </a:extLst>
          </p:cNvPr>
          <p:cNvSpPr/>
          <p:nvPr/>
        </p:nvSpPr>
        <p:spPr>
          <a:xfrm flipV="1" rot="5400000">
            <a:off x="196365" y="530913"/>
            <a:ext cx="114036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A7112404-0ECA-4A15-87C4-91C6F236922E}"/>
              </a:ext>
            </a:extLst>
          </p:cNvPr>
          <p:cNvGrpSpPr/>
          <p:nvPr/>
        </p:nvGrpSpPr>
        <p:grpSpPr>
          <a:xfrm>
            <a:off x="1009650" y="2606814"/>
            <a:ext cx="4419600" cy="914400"/>
            <a:chOff x="1009650" y="2606814"/>
            <a:chExt cx="4419600" cy="914400"/>
          </a:xfrm>
        </p:grpSpPr>
        <p:sp>
          <p:nvSpPr>
            <p:cNvPr id="7" name="PA_文本框 42">
              <a:extLst>
                <a:ext uri="{FF2B5EF4-FFF2-40B4-BE49-F238E27FC236}">
                  <a16:creationId xmlns:a16="http://schemas.microsoft.com/office/drawing/2014/main" id="{0B0D59B0-707C-4EB3-A967-988C6F3BFA7B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1989556" y="2710071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用故事情节</a:t>
              </a: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8A90F601-EFF5-4A93-86BA-47B29E37BEB7}"/>
                </a:ext>
              </a:extLst>
            </p:cNvPr>
            <p:cNvGrpSpPr/>
            <p:nvPr/>
          </p:nvGrpSpPr>
          <p:grpSpPr>
            <a:xfrm>
              <a:off x="1009650" y="2606814"/>
              <a:ext cx="914400" cy="914400"/>
              <a:chOff x="1009650" y="2606814"/>
              <a:chExt cx="914400" cy="914400"/>
            </a:xfrm>
          </p:grpSpPr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3890F564-CB11-4F77-A17F-784673096B66}"/>
                  </a:ext>
                </a:extLst>
              </p:cNvPr>
              <p:cNvSpPr/>
              <p:nvPr/>
            </p:nvSpPr>
            <p:spPr>
              <a:xfrm>
                <a:off x="1066800" y="2743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0" name="图形 9">
                <a:extLst>
                  <a:ext uri="{FF2B5EF4-FFF2-40B4-BE49-F238E27FC236}">
                    <a16:creationId xmlns:a16="http://schemas.microsoft.com/office/drawing/2014/main" id="{09E1FD46-3E69-47F2-9016-8806E1924C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09650" y="26068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E3745C4-9C1B-4F0F-99FD-78D232A7B00D}"/>
              </a:ext>
            </a:extLst>
          </p:cNvPr>
          <p:cNvGrpSpPr/>
          <p:nvPr/>
        </p:nvGrpSpPr>
        <p:grpSpPr>
          <a:xfrm>
            <a:off x="1009650" y="3926786"/>
            <a:ext cx="4591050" cy="914400"/>
            <a:chOff x="1009650" y="3521214"/>
            <a:chExt cx="4591050" cy="914400"/>
          </a:xfrm>
        </p:grpSpPr>
        <p:sp>
          <p:nvSpPr>
            <p:cNvPr id="12" name="PA_文本框 42">
              <a:extLst>
                <a:ext uri="{FF2B5EF4-FFF2-40B4-BE49-F238E27FC236}">
                  <a16:creationId xmlns:a16="http://schemas.microsoft.com/office/drawing/2014/main" id="{77A4707D-05AE-4421-BF04-5243FEF0C03F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1989555" y="3624471"/>
              <a:ext cx="3611145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打鲜活比喻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6186EF36-BF81-47F7-BDE1-D8540955FFAC}"/>
                </a:ext>
              </a:extLst>
            </p:cNvPr>
            <p:cNvGrpSpPr/>
            <p:nvPr/>
          </p:nvGrpSpPr>
          <p:grpSpPr>
            <a:xfrm>
              <a:off x="1009650" y="3521214"/>
              <a:ext cx="914400" cy="914400"/>
              <a:chOff x="1009650" y="3521214"/>
              <a:chExt cx="914400" cy="914400"/>
            </a:xfrm>
          </p:grpSpPr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50063EEC-AC3D-4AE3-96EB-68FF0D6FED12}"/>
                  </a:ext>
                </a:extLst>
              </p:cNvPr>
              <p:cNvSpPr/>
              <p:nvPr/>
            </p:nvSpPr>
            <p:spPr>
              <a:xfrm>
                <a:off x="1066800" y="36957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5" name="图形 14">
                <a:extLst>
                  <a:ext uri="{FF2B5EF4-FFF2-40B4-BE49-F238E27FC236}">
                    <a16:creationId xmlns:a16="http://schemas.microsoft.com/office/drawing/2014/main" id="{11C768A3-9C40-4D76-B19D-2C8731F007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1009650" y="35212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1C66AE87-8DBF-4103-BA15-33806D53D9F3}"/>
              </a:ext>
            </a:extLst>
          </p:cNvPr>
          <p:cNvGrpSpPr/>
          <p:nvPr/>
        </p:nvGrpSpPr>
        <p:grpSpPr>
          <a:xfrm>
            <a:off x="1009650" y="5246757"/>
            <a:ext cx="4419600" cy="914400"/>
            <a:chOff x="1009650" y="5246757"/>
            <a:chExt cx="4419600" cy="914400"/>
          </a:xfrm>
        </p:grpSpPr>
        <p:sp>
          <p:nvSpPr>
            <p:cNvPr id="17" name="PA_文本框 42">
              <a:extLst>
                <a:ext uri="{FF2B5EF4-FFF2-40B4-BE49-F238E27FC236}">
                  <a16:creationId xmlns:a16="http://schemas.microsoft.com/office/drawing/2014/main" id="{CDE22FE4-AD4A-4BEF-BA13-1CC8919A9442}"/>
                </a:ext>
              </a:extLst>
            </p:cNvPr>
            <p:cNvSpPr txBox="1"/>
            <p:nvPr>
              <p:custDataLst>
                <p:tags r:id="rId9"/>
              </p:custDataLst>
            </p:nvPr>
          </p:nvSpPr>
          <p:spPr>
            <a:xfrm>
              <a:off x="1989556" y="5350015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清晰传递重点</a:t>
              </a:r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0AB998E4-B8D2-4680-90BA-BAB025D6710F}"/>
                </a:ext>
              </a:extLst>
            </p:cNvPr>
            <p:cNvGrpSpPr/>
            <p:nvPr/>
          </p:nvGrpSpPr>
          <p:grpSpPr>
            <a:xfrm>
              <a:off x="1009650" y="5246757"/>
              <a:ext cx="914400" cy="914400"/>
              <a:chOff x="1009650" y="4522857"/>
              <a:chExt cx="914400" cy="914400"/>
            </a:xfrm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1DBECB0-7E36-49DC-BF68-6A4A0EDC48A4}"/>
                  </a:ext>
                </a:extLst>
              </p:cNvPr>
              <p:cNvSpPr/>
              <p:nvPr/>
            </p:nvSpPr>
            <p:spPr>
              <a:xfrm>
                <a:off x="1066800" y="4648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20" name="图形 19">
                <a:extLst>
                  <a:ext uri="{FF2B5EF4-FFF2-40B4-BE49-F238E27FC236}">
                    <a16:creationId xmlns:a16="http://schemas.microsoft.com/office/drawing/2014/main" id="{BAC45AF8-12B7-4E8E-AC1A-635F9554D1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1009650" y="4522857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7E900F87-7196-4E08-AD6D-8FD7188CDEF4}"/>
              </a:ext>
            </a:extLst>
          </p:cNvPr>
          <p:cNvGrpSpPr/>
          <p:nvPr/>
        </p:nvGrpSpPr>
        <p:grpSpPr>
          <a:xfrm>
            <a:off x="5860517" y="2768654"/>
            <a:ext cx="1766875" cy="678001"/>
            <a:chOff x="5860517" y="2768654"/>
            <a:chExt cx="1766875" cy="678001"/>
          </a:xfrm>
        </p:grpSpPr>
        <p:sp>
          <p:nvSpPr>
            <p:cNvPr id="54" name="任意多边形 82">
              <a:extLst>
                <a:ext uri="{FF2B5EF4-FFF2-40B4-BE49-F238E27FC236}">
                  <a16:creationId xmlns:a16="http://schemas.microsoft.com/office/drawing/2014/main" id="{9ACEADF0-A392-47DF-AB2E-74A6CC0CD065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32" name="PA_文本框 42">
              <a:extLst>
                <a:ext uri="{FF2B5EF4-FFF2-40B4-BE49-F238E27FC236}">
                  <a16:creationId xmlns:a16="http://schemas.microsoft.com/office/drawing/2014/main" id="{28B95FE3-8D12-4360-BE2E-BB1B38C84EAF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历史轶事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AE1A3C62-AC6E-48B1-9970-B8CF76DBA593}"/>
              </a:ext>
            </a:extLst>
          </p:cNvPr>
          <p:cNvGrpSpPr/>
          <p:nvPr/>
        </p:nvGrpSpPr>
        <p:grpSpPr>
          <a:xfrm>
            <a:off x="7826891" y="2768654"/>
            <a:ext cx="1766875" cy="678001"/>
            <a:chOff x="8134733" y="2768654"/>
            <a:chExt cx="1766875" cy="678001"/>
          </a:xfrm>
        </p:grpSpPr>
        <p:sp>
          <p:nvSpPr>
            <p:cNvPr id="77" name="任意多边形 82">
              <a:extLst>
                <a:ext uri="{FF2B5EF4-FFF2-40B4-BE49-F238E27FC236}">
                  <a16:creationId xmlns:a16="http://schemas.microsoft.com/office/drawing/2014/main" id="{62AC7ABA-6B10-407E-BF5B-9E4700573E00}"/>
                </a:ext>
              </a:extLst>
            </p:cNvPr>
            <p:cNvSpPr/>
            <p:nvPr/>
          </p:nvSpPr>
          <p:spPr bwMode="auto">
            <a:xfrm rot="5400000">
              <a:off x="8679170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48" name="PA_文本框 42">
              <a:extLst>
                <a:ext uri="{FF2B5EF4-FFF2-40B4-BE49-F238E27FC236}">
                  <a16:creationId xmlns:a16="http://schemas.microsoft.com/office/drawing/2014/main" id="{5D67EC2A-E269-42DD-9ADF-660434C6BAB1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8203541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个人生活</a:t>
              </a: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07146D19-F152-4D32-B5F4-1244FA979D62}"/>
              </a:ext>
            </a:extLst>
          </p:cNvPr>
          <p:cNvGrpSpPr/>
          <p:nvPr/>
        </p:nvGrpSpPr>
        <p:grpSpPr>
          <a:xfrm>
            <a:off x="9793266" y="2768654"/>
            <a:ext cx="1766875" cy="678001"/>
            <a:chOff x="10174266" y="2768654"/>
            <a:chExt cx="1766875" cy="678001"/>
          </a:xfrm>
        </p:grpSpPr>
        <p:sp>
          <p:nvSpPr>
            <p:cNvPr id="78" name="任意多边形 82">
              <a:extLst>
                <a:ext uri="{FF2B5EF4-FFF2-40B4-BE49-F238E27FC236}">
                  <a16:creationId xmlns:a16="http://schemas.microsoft.com/office/drawing/2014/main" id="{B68C2373-C886-4661-99F1-58C9FA53755D}"/>
                </a:ext>
              </a:extLst>
            </p:cNvPr>
            <p:cNvSpPr/>
            <p:nvPr/>
          </p:nvSpPr>
          <p:spPr bwMode="auto">
            <a:xfrm rot="5400000">
              <a:off x="10718703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52" name="PA_文本框 42">
              <a:extLst>
                <a:ext uri="{FF2B5EF4-FFF2-40B4-BE49-F238E27FC236}">
                  <a16:creationId xmlns:a16="http://schemas.microsoft.com/office/drawing/2014/main" id="{0B5A9DA4-383A-4BFF-96CC-8D13D0969EB4}"/>
                </a:ext>
              </a:extLst>
            </p:cNvPr>
            <p:cNvSpPr txBox="1"/>
            <p:nvPr>
              <p:custDataLst>
                <p:tags r:id="rId13"/>
              </p:custDataLst>
            </p:nvPr>
          </p:nvSpPr>
          <p:spPr>
            <a:xfrm>
              <a:off x="10243072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经典作品</a:t>
              </a: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7F18F617-73AB-4848-8284-5A1D7F275828}"/>
              </a:ext>
            </a:extLst>
          </p:cNvPr>
          <p:cNvGrpSpPr/>
          <p:nvPr/>
        </p:nvGrpSpPr>
        <p:grpSpPr>
          <a:xfrm>
            <a:off x="7826891" y="4013117"/>
            <a:ext cx="1766875" cy="678001"/>
            <a:chOff x="8134733" y="4013117"/>
            <a:chExt cx="1766875" cy="678001"/>
          </a:xfrm>
        </p:grpSpPr>
        <p:sp>
          <p:nvSpPr>
            <p:cNvPr id="80" name="任意多边形 82">
              <a:extLst>
                <a:ext uri="{FF2B5EF4-FFF2-40B4-BE49-F238E27FC236}">
                  <a16:creationId xmlns:a16="http://schemas.microsoft.com/office/drawing/2014/main" id="{E2C625BF-EB53-49F6-9EF9-6D9297BCB881}"/>
                </a:ext>
              </a:extLst>
            </p:cNvPr>
            <p:cNvSpPr/>
            <p:nvPr/>
          </p:nvSpPr>
          <p:spPr bwMode="auto">
            <a:xfrm rot="5400000">
              <a:off x="8679170" y="346868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0" name="PA_文本框 42">
              <a:extLst>
                <a:ext uri="{FF2B5EF4-FFF2-40B4-BE49-F238E27FC236}">
                  <a16:creationId xmlns:a16="http://schemas.microsoft.com/office/drawing/2014/main" id="{01208E5E-D85D-4AAD-A1D2-9462802FA705}"/>
                </a:ext>
              </a:extLst>
            </p:cNvPr>
            <p:cNvSpPr txBox="1"/>
            <p:nvPr>
              <p:custDataLst>
                <p:tags r:id="rId14"/>
              </p:custDataLst>
            </p:nvPr>
          </p:nvSpPr>
          <p:spPr>
            <a:xfrm>
              <a:off x="8203541" y="4090507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ea charset="-122" panose="020b0300000000000000" pitchFamily="34" typeface="冬青黑体简体中文 W3"/>
                </a:rPr>
                <a:t>喻体</a:t>
              </a: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9A2F5D58-AACF-4660-87B0-924D72E0DD63}"/>
              </a:ext>
            </a:extLst>
          </p:cNvPr>
          <p:cNvGrpSpPr/>
          <p:nvPr/>
        </p:nvGrpSpPr>
        <p:grpSpPr>
          <a:xfrm>
            <a:off x="9793266" y="4013117"/>
            <a:ext cx="1766875" cy="678001"/>
            <a:chOff x="10174266" y="4013117"/>
            <a:chExt cx="1766875" cy="678001"/>
          </a:xfrm>
        </p:grpSpPr>
        <p:sp>
          <p:nvSpPr>
            <p:cNvPr id="81" name="任意多边形 82">
              <a:extLst>
                <a:ext uri="{FF2B5EF4-FFF2-40B4-BE49-F238E27FC236}">
                  <a16:creationId xmlns:a16="http://schemas.microsoft.com/office/drawing/2014/main" id="{C5EDB9C4-AA1F-4672-8EF0-E0A4D86041E9}"/>
                </a:ext>
              </a:extLst>
            </p:cNvPr>
            <p:cNvSpPr/>
            <p:nvPr/>
          </p:nvSpPr>
          <p:spPr bwMode="auto">
            <a:xfrm rot="5400000">
              <a:off x="10718703" y="346868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4" name="PA_文本框 42">
              <a:extLst>
                <a:ext uri="{FF2B5EF4-FFF2-40B4-BE49-F238E27FC236}">
                  <a16:creationId xmlns:a16="http://schemas.microsoft.com/office/drawing/2014/main" id="{8D571FED-A3EA-4088-A9F4-FE611530C720}"/>
                </a:ext>
              </a:extLst>
            </p:cNvPr>
            <p:cNvSpPr txBox="1"/>
            <p:nvPr>
              <p:custDataLst>
                <p:tags r:id="rId15"/>
              </p:custDataLst>
            </p:nvPr>
          </p:nvSpPr>
          <p:spPr>
            <a:xfrm>
              <a:off x="10243072" y="4090507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比喻词</a:t>
              </a: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3616B990-81D6-4A19-A257-D9056E9D2736}"/>
              </a:ext>
            </a:extLst>
          </p:cNvPr>
          <p:cNvGrpSpPr/>
          <p:nvPr/>
        </p:nvGrpSpPr>
        <p:grpSpPr>
          <a:xfrm>
            <a:off x="5860517" y="5371297"/>
            <a:ext cx="1766875" cy="678001"/>
            <a:chOff x="5860517" y="5371297"/>
            <a:chExt cx="1766875" cy="678001"/>
          </a:xfrm>
        </p:grpSpPr>
        <p:sp>
          <p:nvSpPr>
            <p:cNvPr id="82" name="任意多边形 82">
              <a:extLst>
                <a:ext uri="{FF2B5EF4-FFF2-40B4-BE49-F238E27FC236}">
                  <a16:creationId xmlns:a16="http://schemas.microsoft.com/office/drawing/2014/main" id="{4232650C-CB2F-4079-B195-0374B177506B}"/>
                </a:ext>
              </a:extLst>
            </p:cNvPr>
            <p:cNvSpPr/>
            <p:nvPr/>
          </p:nvSpPr>
          <p:spPr bwMode="auto">
            <a:xfrm rot="5400000">
              <a:off x="6404954" y="482686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8" name="PA_文本框 42">
              <a:extLst>
                <a:ext uri="{FF2B5EF4-FFF2-40B4-BE49-F238E27FC236}">
                  <a16:creationId xmlns:a16="http://schemas.microsoft.com/office/drawing/2014/main" id="{9AB1F73D-D41E-4B90-ACC0-82EE1A01E7EC}"/>
                </a:ext>
              </a:extLst>
            </p:cNvPr>
            <p:cNvSpPr txBox="1"/>
            <p:nvPr>
              <p:custDataLst>
                <p:tags r:id="rId16"/>
              </p:custDataLst>
            </p:nvPr>
          </p:nvSpPr>
          <p:spPr>
            <a:xfrm>
              <a:off x="5929323" y="5448688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重复</a:t>
              </a:r>
            </a:p>
          </p:txBody>
        </p: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4FE6D99C-0D95-4B31-99AB-59BF3F3792AF}"/>
              </a:ext>
            </a:extLst>
          </p:cNvPr>
          <p:cNvGrpSpPr/>
          <p:nvPr/>
        </p:nvGrpSpPr>
        <p:grpSpPr>
          <a:xfrm>
            <a:off x="7826891" y="5371297"/>
            <a:ext cx="1766875" cy="678001"/>
            <a:chOff x="8134733" y="5371297"/>
            <a:chExt cx="1766875" cy="678001"/>
          </a:xfrm>
        </p:grpSpPr>
        <p:sp>
          <p:nvSpPr>
            <p:cNvPr id="83" name="任意多边形 82">
              <a:extLst>
                <a:ext uri="{FF2B5EF4-FFF2-40B4-BE49-F238E27FC236}">
                  <a16:creationId xmlns:a16="http://schemas.microsoft.com/office/drawing/2014/main" id="{343EFB66-F6FE-4F1F-BFBF-322E8783DC86}"/>
                </a:ext>
              </a:extLst>
            </p:cNvPr>
            <p:cNvSpPr/>
            <p:nvPr/>
          </p:nvSpPr>
          <p:spPr bwMode="auto">
            <a:xfrm rot="5400000">
              <a:off x="8679170" y="482686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72" name="PA_文本框 42">
              <a:extLst>
                <a:ext uri="{FF2B5EF4-FFF2-40B4-BE49-F238E27FC236}">
                  <a16:creationId xmlns:a16="http://schemas.microsoft.com/office/drawing/2014/main" id="{D2ABB49E-0954-4992-9A9D-F27ED3C86229}"/>
                </a:ext>
              </a:extLst>
            </p:cNvPr>
            <p:cNvSpPr txBox="1"/>
            <p:nvPr>
              <p:custDataLst>
                <p:tags r:id="rId17"/>
              </p:custDataLst>
            </p:nvPr>
          </p:nvSpPr>
          <p:spPr>
            <a:xfrm>
              <a:off x="8203541" y="5448688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互动</a:t>
              </a: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603A50F1-B024-41B5-8FB8-DE3F516E3B5F}"/>
              </a:ext>
            </a:extLst>
          </p:cNvPr>
          <p:cNvGrpSpPr/>
          <p:nvPr/>
        </p:nvGrpSpPr>
        <p:grpSpPr>
          <a:xfrm>
            <a:off x="9793266" y="5371297"/>
            <a:ext cx="1766875" cy="678001"/>
            <a:chOff x="10174266" y="5371297"/>
            <a:chExt cx="1766875" cy="678001"/>
          </a:xfrm>
        </p:grpSpPr>
        <p:sp>
          <p:nvSpPr>
            <p:cNvPr id="84" name="任意多边形 82">
              <a:extLst>
                <a:ext uri="{FF2B5EF4-FFF2-40B4-BE49-F238E27FC236}">
                  <a16:creationId xmlns:a16="http://schemas.microsoft.com/office/drawing/2014/main" id="{3D3AC881-2470-42A5-A9F0-E1DF2A10409F}"/>
                </a:ext>
              </a:extLst>
            </p:cNvPr>
            <p:cNvSpPr/>
            <p:nvPr/>
          </p:nvSpPr>
          <p:spPr bwMode="auto">
            <a:xfrm rot="5400000">
              <a:off x="10718703" y="4826860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76" name="PA_文本框 42">
              <a:extLst>
                <a:ext uri="{FF2B5EF4-FFF2-40B4-BE49-F238E27FC236}">
                  <a16:creationId xmlns:a16="http://schemas.microsoft.com/office/drawing/2014/main" id="{4F4FE3A2-D8EF-4D57-82E4-791E98E86D9E}"/>
                </a:ext>
              </a:extLst>
            </p:cNvPr>
            <p:cNvSpPr txBox="1"/>
            <p:nvPr>
              <p:custDataLst>
                <p:tags r:id="rId18"/>
              </p:custDataLst>
            </p:nvPr>
          </p:nvSpPr>
          <p:spPr>
            <a:xfrm>
              <a:off x="10243072" y="5448688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停顿</a:t>
              </a:r>
            </a:p>
          </p:txBody>
        </p:sp>
      </p:grpSp>
    </p:spTree>
    <p:extLst>
      <p:ext uri="{BB962C8B-B14F-4D97-AF65-F5344CB8AC3E}">
        <p14:creationId val="318040544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  <p:cond delay="0" evt="onBegin">
                          <p:tn val="29"/>
                        </p:cond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  <p:cond delay="0" evt="onBegin">
                          <p:tn val="35"/>
                        </p:cond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  <p:cond delay="0" evt="onBegin">
                          <p:tn val="41"/>
                        </p:cond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  <p:cond delay="0" evt="onBegin">
                          <p:tn val="47"/>
                        </p:cond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  <p:cond delay="0" evt="onBegin">
                          <p:tn val="53"/>
                        </p:cond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6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  <p:cond delay="0" evt="onBegin">
                          <p:tn val="59"/>
                        </p:cond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6" nodeType="clickPar">
                      <p:stCondLst>
                        <p:cond delay="indefinite"/>
                        <p:cond delay="0" evt="onBegin">
                          <p:tn val="65"/>
                        </p:cond>
                      </p:stCondLst>
                      <p:childTnLst>
                        <p:par>
                          <p:cTn fill="hold" id="6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  <p:cond delay="0" evt="onBegin">
                          <p:tn val="71"/>
                        </p:cond>
                      </p:stCondLst>
                      <p:childTnLst>
                        <p:par>
                          <p:cTn fill="hold" id="7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4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 nodeType="clickPar">
                      <p:stCondLst>
                        <p:cond delay="indefinite"/>
                        <p:cond delay="0" evt="onBegin">
                          <p:tn val="77"/>
                        </p:cond>
                      </p:stCondLst>
                      <p:childTnLst>
                        <p:par>
                          <p:cTn fill="hold" id="7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80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>
            <a:extLst>
              <a:ext uri="{FF2B5EF4-FFF2-40B4-BE49-F238E27FC236}">
                <a16:creationId xmlns:a16="http://schemas.microsoft.com/office/drawing/2014/main" id="{07C18832-C3D0-4BCF-A160-15E1033A1C46}"/>
              </a:ext>
            </a:extLst>
          </p:cNvPr>
          <p:cNvGrpSpPr/>
          <p:nvPr/>
        </p:nvGrpSpPr>
        <p:grpSpPr>
          <a:xfrm>
            <a:off x="3154504" y="0"/>
            <a:ext cx="1801769" cy="1801769"/>
            <a:chOff x="427081" y="2019300"/>
            <a:chExt cx="2830469" cy="2830469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BA6E049A-16D3-4354-9856-D900BC286E14}"/>
                </a:ext>
              </a:extLst>
            </p:cNvPr>
            <p:cNvSpPr/>
            <p:nvPr/>
          </p:nvSpPr>
          <p:spPr>
            <a:xfrm>
              <a:off x="427081" y="2019300"/>
              <a:ext cx="2830469" cy="283046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tx2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" name="椭圆 2">
              <a:extLst>
                <a:ext uri="{FF2B5EF4-FFF2-40B4-BE49-F238E27FC236}">
                  <a16:creationId xmlns:a16="http://schemas.microsoft.com/office/drawing/2014/main" id="{4EF44EB5-A73D-460B-9388-8208BE5DCAE9}"/>
                </a:ext>
              </a:extLst>
            </p:cNvPr>
            <p:cNvSpPr/>
            <p:nvPr/>
          </p:nvSpPr>
          <p:spPr>
            <a:xfrm>
              <a:off x="522331" y="2095500"/>
              <a:ext cx="2667000" cy="2667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6" name="PA_文本框 42">
            <a:extLst>
              <a:ext uri="{FF2B5EF4-FFF2-40B4-BE49-F238E27FC236}">
                <a16:creationId xmlns:a16="http://schemas.microsoft.com/office/drawing/2014/main" id="{29127D00-1966-4044-AFD8-CF8C066089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947227" y="300721"/>
            <a:ext cx="4503085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72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演讲风格</a:t>
            </a:r>
          </a:p>
        </p:txBody>
      </p:sp>
      <p:sp>
        <p:nvSpPr>
          <p:cNvPr id="7" name="PA_文本框 42">
            <a:extLst>
              <a:ext uri="{FF2B5EF4-FFF2-40B4-BE49-F238E27FC236}">
                <a16:creationId xmlns:a16="http://schemas.microsoft.com/office/drawing/2014/main" id="{50966368-1945-4232-A89B-335414488B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292192" y="300721"/>
            <a:ext cx="145453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7200">
                <a:solidFill>
                  <a:schemeClr val="bg1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P2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4743140-6350-4FF8-A94C-B972165A3FCD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r="162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0" name="组合 79">
            <a:extLst>
              <a:ext uri="{FF2B5EF4-FFF2-40B4-BE49-F238E27FC236}">
                <a16:creationId xmlns:a16="http://schemas.microsoft.com/office/drawing/2014/main" id="{9F4B3BA7-FFA6-4971-ADD0-DDC520682FE5}"/>
              </a:ext>
            </a:extLst>
          </p:cNvPr>
          <p:cNvGrpSpPr/>
          <p:nvPr/>
        </p:nvGrpSpPr>
        <p:grpSpPr>
          <a:xfrm>
            <a:off x="974402" y="4029805"/>
            <a:ext cx="2340698" cy="2345431"/>
            <a:chOff x="6379729" y="2488774"/>
            <a:chExt cx="2513016" cy="2513016"/>
          </a:xfrm>
        </p:grpSpPr>
        <p:sp>
          <p:nvSpPr>
            <p:cNvPr id="11" name="任意多边形 82">
              <a:extLst>
                <a:ext uri="{FF2B5EF4-FFF2-40B4-BE49-F238E27FC236}">
                  <a16:creationId xmlns:a16="http://schemas.microsoft.com/office/drawing/2014/main" id="{5F43D3EC-2A48-4E09-9167-60FDC5509E9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2" name="任意多边形 83">
              <a:extLst>
                <a:ext uri="{FF2B5EF4-FFF2-40B4-BE49-F238E27FC236}">
                  <a16:creationId xmlns:a16="http://schemas.microsoft.com/office/drawing/2014/main" id="{5DF2B6EB-4FAC-41F9-95AA-868C5B7DEDA7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3" name="组合 79">
            <a:extLst>
              <a:ext uri="{FF2B5EF4-FFF2-40B4-BE49-F238E27FC236}">
                <a16:creationId xmlns:a16="http://schemas.microsoft.com/office/drawing/2014/main" id="{0C4A4C5E-5189-4283-8703-0773B16D6980}"/>
              </a:ext>
            </a:extLst>
          </p:cNvPr>
          <p:cNvGrpSpPr/>
          <p:nvPr/>
        </p:nvGrpSpPr>
        <p:grpSpPr>
          <a:xfrm>
            <a:off x="5022512" y="4110249"/>
            <a:ext cx="2180135" cy="2184543"/>
            <a:chOff x="6379729" y="2488774"/>
            <a:chExt cx="2513016" cy="2513016"/>
          </a:xfrm>
        </p:grpSpPr>
        <p:sp>
          <p:nvSpPr>
            <p:cNvPr id="14" name="任意多边形 82">
              <a:extLst>
                <a:ext uri="{FF2B5EF4-FFF2-40B4-BE49-F238E27FC236}">
                  <a16:creationId xmlns:a16="http://schemas.microsoft.com/office/drawing/2014/main" id="{0D760B10-525A-40C1-83D1-29C4AE8F816C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5" name="任意多边形 83">
              <a:extLst>
                <a:ext uri="{FF2B5EF4-FFF2-40B4-BE49-F238E27FC236}">
                  <a16:creationId xmlns:a16="http://schemas.microsoft.com/office/drawing/2014/main" id="{87CA111F-2D34-4995-A1ED-FE96C5F7F50C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grpSp>
        <p:nvGrpSpPr>
          <p:cNvPr id="16" name="组合 79">
            <a:extLst>
              <a:ext uri="{FF2B5EF4-FFF2-40B4-BE49-F238E27FC236}">
                <a16:creationId xmlns:a16="http://schemas.microsoft.com/office/drawing/2014/main" id="{6BC3DA59-0FFF-46B3-8435-D7574AF4F17F}"/>
              </a:ext>
            </a:extLst>
          </p:cNvPr>
          <p:cNvGrpSpPr/>
          <p:nvPr/>
        </p:nvGrpSpPr>
        <p:grpSpPr>
          <a:xfrm>
            <a:off x="8910058" y="4022821"/>
            <a:ext cx="2354638" cy="2359399"/>
            <a:chOff x="6379729" y="2488774"/>
            <a:chExt cx="2513016" cy="2513016"/>
          </a:xfrm>
        </p:grpSpPr>
        <p:sp>
          <p:nvSpPr>
            <p:cNvPr id="17" name="任意多边形 82">
              <a:extLst>
                <a:ext uri="{FF2B5EF4-FFF2-40B4-BE49-F238E27FC236}">
                  <a16:creationId xmlns:a16="http://schemas.microsoft.com/office/drawing/2014/main" id="{84AF8558-2B94-4E96-A6C4-46EC92BFEAF2}"/>
                </a:ext>
              </a:extLst>
            </p:cNvPr>
            <p:cNvSpPr/>
            <p:nvPr/>
          </p:nvSpPr>
          <p:spPr>
            <a:xfrm rot="3738964">
              <a:off x="6379729" y="2488774"/>
              <a:ext cx="2513016" cy="2513016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17000">
                  <a:srgbClr val="FFFFFF"/>
                </a:gs>
                <a:gs pos="88000">
                  <a:srgbClr val="FFFFFF">
                    <a:lumMod val="72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outerShdw algn="tr" blurRad="127000" dir="7380000" dist="63500" rotWithShape="0" sx="102000" sy="102000">
                <a:prstClr val="black">
                  <a:alpha val="39000"/>
                </a:prstClr>
              </a:outerShdw>
            </a:effectLst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18" name="任意多边形 83">
              <a:extLst>
                <a:ext uri="{FF2B5EF4-FFF2-40B4-BE49-F238E27FC236}">
                  <a16:creationId xmlns:a16="http://schemas.microsoft.com/office/drawing/2014/main" id="{426161C1-8E10-4AB6-BAF2-007E66388BA1}"/>
                </a:ext>
              </a:extLst>
            </p:cNvPr>
            <p:cNvSpPr/>
            <p:nvPr/>
          </p:nvSpPr>
          <p:spPr>
            <a:xfrm rot="16377237">
              <a:off x="6409518" y="2506880"/>
              <a:ext cx="2476803" cy="2476800"/>
            </a:xfrm>
            <a:custGeom>
              <a:gdLst>
                <a:gd fmla="*/ 0 w 1800200" name="connsiteX0"/>
                <a:gd fmla="*/ 900100 h 1800200" name="connsiteY0"/>
                <a:gd fmla="*/ 263634 w 1800200" name="connsiteX1"/>
                <a:gd fmla="*/ 263633 h 1800200" name="connsiteY1"/>
                <a:gd fmla="*/ 900101 w 1800200" name="connsiteX2"/>
                <a:gd fmla="*/ 1 h 1800200" name="connsiteY2"/>
                <a:gd fmla="*/ 1536568 w 1800200" name="connsiteX3"/>
                <a:gd fmla="*/ 263635 h 1800200" name="connsiteY3"/>
                <a:gd fmla="*/ 1800200 w 1800200" name="connsiteX4"/>
                <a:gd fmla="*/ 900102 h 1800200" name="connsiteY4"/>
                <a:gd fmla="*/ 1536567 w 1800200" name="connsiteX5"/>
                <a:gd fmla="*/ 1536569 h 1800200" name="connsiteY5"/>
                <a:gd fmla="*/ 900100 w 1800200" name="connsiteX6"/>
                <a:gd fmla="*/ 1800202 h 1800200" name="connsiteY6"/>
                <a:gd fmla="*/ 263633 w 1800200" name="connsiteX7"/>
                <a:gd fmla="*/ 1536568 h 1800200" name="connsiteY7"/>
                <a:gd fmla="*/ 0 w 1800200" name="connsiteX8"/>
                <a:gd fmla="*/ 900101 h 1800200" name="connsiteY8"/>
                <a:gd fmla="*/ 0 w 1800200" name="connsiteX9"/>
                <a:gd fmla="*/ 900100 h 180020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FFFFFF"/>
                </a:gs>
                <a:gs pos="98000">
                  <a:srgbClr val="FFFFFF">
                    <a:lumMod val="75000"/>
                  </a:srgbClr>
                </a:gs>
              </a:gsLst>
              <a:lin ang="2700000" scaled="1"/>
            </a:gradFill>
            <a:ln algn="ctr" cap="flat" cmpd="sng" w="25400">
              <a:noFill/>
              <a:prstDash val="solid"/>
            </a:ln>
            <a:effectLst>
              <a:softEdge rad="0"/>
            </a:effec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itchFamily="2" typeface="宋体"/>
                </a:defRPr>
              </a:lvl9pPr>
            </a:lstStyle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ea charset="-122" pitchFamily="2" typeface="宋体"/>
              </a:endParaRPr>
            </a:p>
          </p:txBody>
        </p:sp>
      </p:grpSp>
      <p:sp>
        <p:nvSpPr>
          <p:cNvPr id="22" name="PA_文本框 42">
            <a:extLst>
              <a:ext uri="{FF2B5EF4-FFF2-40B4-BE49-F238E27FC236}">
                <a16:creationId xmlns:a16="http://schemas.microsoft.com/office/drawing/2014/main" id="{F97C4361-694F-4DC1-93C5-421DEBACA8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180711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声音</a:t>
            </a:r>
          </a:p>
        </p:txBody>
      </p:sp>
      <p:sp>
        <p:nvSpPr>
          <p:cNvPr id="23" name="PA_文本框 42">
            <a:extLst>
              <a:ext uri="{FF2B5EF4-FFF2-40B4-BE49-F238E27FC236}">
                <a16:creationId xmlns:a16="http://schemas.microsoft.com/office/drawing/2014/main" id="{DEEA5389-0866-4BBD-8F1F-532121EAF0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5251798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表达</a:t>
            </a:r>
          </a:p>
        </p:txBody>
      </p:sp>
      <p:sp>
        <p:nvSpPr>
          <p:cNvPr id="24" name="PA_文本框 42">
            <a:extLst>
              <a:ext uri="{FF2B5EF4-FFF2-40B4-BE49-F238E27FC236}">
                <a16:creationId xmlns:a16="http://schemas.microsoft.com/office/drawing/2014/main" id="{3D371F4B-918C-448D-A135-587FAF6A37E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172672" y="4769065"/>
            <a:ext cx="185949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sz="5400">
                <a:solidFill>
                  <a:srgbClr val="C0000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2" panose="020b0300000000000000" pitchFamily="34" typeface="冬青黑体简体中文 W3"/>
                <a:ea charset="-122" panose="020b0300000000000000" pitchFamily="34" typeface="冬青黑体简体中文 W3"/>
              </a:defRPr>
            </a:lvl1pPr>
          </a:lstStyle>
          <a:p>
            <a:r>
              <a:rPr altLang="en-US" lang="zh-CN"/>
              <a:t>姿势</a:t>
            </a:r>
          </a:p>
        </p:txBody>
      </p:sp>
      <p:sp>
        <p:nvSpPr>
          <p:cNvPr id="25" name="PA_文本框 42">
            <a:extLst>
              <a:ext uri="{FF2B5EF4-FFF2-40B4-BE49-F238E27FC236}">
                <a16:creationId xmlns:a16="http://schemas.microsoft.com/office/drawing/2014/main" id="{863A88EE-DE86-4F94-8AF4-BDAD9BB9CC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2976" y="2060243"/>
            <a:ext cx="326921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语言无表现力</a:t>
            </a:r>
          </a:p>
        </p:txBody>
      </p:sp>
      <p:sp>
        <p:nvSpPr>
          <p:cNvPr id="26" name="PA_文本框 42">
            <a:extLst>
              <a:ext uri="{FF2B5EF4-FFF2-40B4-BE49-F238E27FC236}">
                <a16:creationId xmlns:a16="http://schemas.microsoft.com/office/drawing/2014/main" id="{558AA56F-AEEA-4779-8B51-483177795C6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336824" y="2060243"/>
            <a:ext cx="348312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传达不出意思</a:t>
            </a:r>
          </a:p>
        </p:txBody>
      </p:sp>
      <p:sp>
        <p:nvSpPr>
          <p:cNvPr id="27" name="PA_文本框 42">
            <a:extLst>
              <a:ext uri="{FF2B5EF4-FFF2-40B4-BE49-F238E27FC236}">
                <a16:creationId xmlns:a16="http://schemas.microsoft.com/office/drawing/2014/main" id="{9F2A4711-5D72-4A20-B6BD-3FA6160DEE3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172671" y="2060243"/>
            <a:ext cx="301387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C00000"/>
                </a:solidFill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动作不协调</a:t>
            </a: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E68A43CA-206F-436F-A31F-A334E2321283}"/>
              </a:ext>
            </a:extLst>
          </p:cNvPr>
          <p:cNvCxnSpPr/>
          <p:nvPr/>
        </p:nvCxnSpPr>
        <p:spPr>
          <a:xfrm>
            <a:off x="9225411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02731044-6ED4-4DE7-AA4E-C1BF93035BA9}"/>
              </a:ext>
            </a:extLst>
          </p:cNvPr>
          <p:cNvCxnSpPr/>
          <p:nvPr/>
        </p:nvCxnSpPr>
        <p:spPr>
          <a:xfrm>
            <a:off x="4639836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EF1F18DE-45E8-469B-9636-7B2C899C1FA0}"/>
              </a:ext>
            </a:extLst>
          </p:cNvPr>
          <p:cNvCxnSpPr/>
          <p:nvPr/>
        </p:nvCxnSpPr>
        <p:spPr>
          <a:xfrm>
            <a:off x="79074" y="2414186"/>
            <a:ext cx="2961130" cy="0"/>
          </a:xfrm>
          <a:prstGeom prst="line">
            <a:avLst/>
          </a:prstGeom>
          <a:ln w="28575">
            <a:solidFill>
              <a:srgbClr val="D8202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val="58839362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fill="hold" grpId="0" id="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fill="hold" grpId="0" id="1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1"/>
                            </p:stCondLst>
                            <p:childTnLst>
                              <p:par>
                                <p:cTn fill="hold" grpId="0" id="1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1"/>
                            </p:stCondLst>
                            <p:childTnLst>
                              <p:par>
                                <p:cTn fill="hold" grpId="0" id="2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fill="hold" grpId="0" id="2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1"/>
                            </p:stCondLst>
                            <p:childTnLst>
                              <p:par>
                                <p:cTn fill="hold" grpId="0" id="4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1"/>
                            </p:stCondLst>
                            <p:childTnLst>
                              <p:par>
                                <p:cTn fill="hold" grpId="0" id="5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001"/>
                            </p:stCondLst>
                            <p:childTnLst>
                              <p:par>
                                <p:cTn fill="hold" grpId="0" id="5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22"/>
      <p:bldP grpId="0" spid="23"/>
      <p:bldP grpId="0" spid="24"/>
      <p:bldP grpId="0" spid="25"/>
      <p:bldP grpId="0" spid="26"/>
      <p:bldP grpId="0" spid="2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箭头: 五边形 1">
            <a:extLst>
              <a:ext uri="{FF2B5EF4-FFF2-40B4-BE49-F238E27FC236}">
                <a16:creationId xmlns:a16="http://schemas.microsoft.com/office/drawing/2014/main" id="{501516FB-7DFE-4E55-B83E-0A72B01C8858}"/>
              </a:ext>
            </a:extLst>
          </p:cNvPr>
          <p:cNvSpPr/>
          <p:nvPr/>
        </p:nvSpPr>
        <p:spPr>
          <a:xfrm>
            <a:off x="1009650" y="0"/>
            <a:ext cx="3771900" cy="1123953"/>
          </a:xfrm>
          <a:prstGeom prst="homePlat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" name="PA_文本框 42">
            <a:extLst>
              <a:ext uri="{FF2B5EF4-FFF2-40B4-BE49-F238E27FC236}">
                <a16:creationId xmlns:a16="http://schemas.microsoft.com/office/drawing/2014/main" id="{9299A4E0-F05D-46F1-B524-D6383C99007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09650" y="92107"/>
            <a:ext cx="34595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chemeClr val="bg1"/>
                </a:solidFill>
                <a:effectLst/>
                <a:latin charset="-122" panose="020b0300000000000000" pitchFamily="34" typeface="冬青黑体简体中文 W3"/>
                <a:ea charset="-122" panose="020b0300000000000000" pitchFamily="34" typeface="冬青黑体简体中文 W3"/>
              </a:rPr>
              <a:t>声音训练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5763551-08B8-4038-B478-09E0C757C0F8}"/>
              </a:ext>
            </a:extLst>
          </p:cNvPr>
          <p:cNvSpPr/>
          <p:nvPr/>
        </p:nvSpPr>
        <p:spPr>
          <a:xfrm flipV="1" rot="5400000">
            <a:off x="24913" y="482116"/>
            <a:ext cx="1140360" cy="143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C7F8890-851E-4241-AB84-6BBC51A79EDB}"/>
              </a:ext>
            </a:extLst>
          </p:cNvPr>
          <p:cNvSpPr/>
          <p:nvPr/>
        </p:nvSpPr>
        <p:spPr>
          <a:xfrm flipV="1" rot="5400000">
            <a:off x="196365" y="530913"/>
            <a:ext cx="114036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17535518-0159-4664-BDF8-A085FCBC4473}"/>
              </a:ext>
            </a:extLst>
          </p:cNvPr>
          <p:cNvGrpSpPr/>
          <p:nvPr/>
        </p:nvGrpSpPr>
        <p:grpSpPr>
          <a:xfrm>
            <a:off x="1009650" y="2606814"/>
            <a:ext cx="4419600" cy="914400"/>
            <a:chOff x="1009650" y="2606814"/>
            <a:chExt cx="4419600" cy="914400"/>
          </a:xfrm>
        </p:grpSpPr>
        <p:sp>
          <p:nvSpPr>
            <p:cNvPr id="7" name="PA_文本框 42">
              <a:extLst>
                <a:ext uri="{FF2B5EF4-FFF2-40B4-BE49-F238E27FC236}">
                  <a16:creationId xmlns:a16="http://schemas.microsoft.com/office/drawing/2014/main" id="{E702C03F-99EF-40EF-80D2-C9BF0CB99080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1989556" y="2710071"/>
              <a:ext cx="343969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声音的构成</a:t>
              </a: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F860B71F-95DD-4186-A5E0-1AE064B3DA2C}"/>
                </a:ext>
              </a:extLst>
            </p:cNvPr>
            <p:cNvGrpSpPr/>
            <p:nvPr/>
          </p:nvGrpSpPr>
          <p:grpSpPr>
            <a:xfrm>
              <a:off x="1009650" y="2606814"/>
              <a:ext cx="914400" cy="914400"/>
              <a:chOff x="1009650" y="2606814"/>
              <a:chExt cx="914400" cy="914400"/>
            </a:xfrm>
          </p:grpSpPr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367E4DEF-D237-492E-9CCC-CD0CA513E1D7}"/>
                  </a:ext>
                </a:extLst>
              </p:cNvPr>
              <p:cNvSpPr/>
              <p:nvPr/>
            </p:nvSpPr>
            <p:spPr>
              <a:xfrm>
                <a:off x="1066800" y="27432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0" name="图形 9">
                <a:extLst>
                  <a:ext uri="{FF2B5EF4-FFF2-40B4-BE49-F238E27FC236}">
                    <a16:creationId xmlns:a16="http://schemas.microsoft.com/office/drawing/2014/main" id="{A9AB19D6-FB73-4159-8E2C-B16697919C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09650" y="26068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379A54B-2F2A-4EEC-BD0D-7F6D0F056719}"/>
              </a:ext>
            </a:extLst>
          </p:cNvPr>
          <p:cNvGrpSpPr/>
          <p:nvPr/>
        </p:nvGrpSpPr>
        <p:grpSpPr>
          <a:xfrm>
            <a:off x="1009650" y="3926786"/>
            <a:ext cx="4591050" cy="914400"/>
            <a:chOff x="1009650" y="3521214"/>
            <a:chExt cx="4591050" cy="914400"/>
          </a:xfrm>
        </p:grpSpPr>
        <p:sp>
          <p:nvSpPr>
            <p:cNvPr id="12" name="PA_文本框 42">
              <a:extLst>
                <a:ext uri="{FF2B5EF4-FFF2-40B4-BE49-F238E27FC236}">
                  <a16:creationId xmlns:a16="http://schemas.microsoft.com/office/drawing/2014/main" id="{0E0C3283-2917-4D92-B434-D6ED578DDF7F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989555" y="3624471"/>
              <a:ext cx="3611145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rgbClr val="C00000"/>
                  </a:solidFill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每天训练声音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5362A5B7-CD21-4739-82F5-F54B38976023}"/>
                </a:ext>
              </a:extLst>
            </p:cNvPr>
            <p:cNvGrpSpPr/>
            <p:nvPr/>
          </p:nvGrpSpPr>
          <p:grpSpPr>
            <a:xfrm>
              <a:off x="1009650" y="3521214"/>
              <a:ext cx="914400" cy="914400"/>
              <a:chOff x="1009650" y="3521214"/>
              <a:chExt cx="914400" cy="914400"/>
            </a:xfrm>
          </p:grpSpPr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0CD6A157-6412-4089-8F85-DB1AF6837303}"/>
                  </a:ext>
                </a:extLst>
              </p:cNvPr>
              <p:cNvSpPr/>
              <p:nvPr/>
            </p:nvSpPr>
            <p:spPr>
              <a:xfrm>
                <a:off x="1066800" y="3695700"/>
                <a:ext cx="685800" cy="685800"/>
              </a:xfrm>
              <a:prstGeom prst="rect">
                <a:avLst/>
              </a:prstGeom>
              <a:noFill/>
              <a:ln w="76200">
                <a:solidFill>
                  <a:srgbClr val="D820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pic>
            <p:nvPicPr>
              <p:cNvPr descr="选中标记" id="15" name="图形 14">
                <a:extLst>
                  <a:ext uri="{FF2B5EF4-FFF2-40B4-BE49-F238E27FC236}">
                    <a16:creationId xmlns:a16="http://schemas.microsoft.com/office/drawing/2014/main" id="{9D854CC3-4DBD-446E-BE87-3939CFBC03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09650" y="35212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3CFFC489-AF97-4157-84FD-B34EF063C4C4}"/>
              </a:ext>
            </a:extLst>
          </p:cNvPr>
          <p:cNvGrpSpPr/>
          <p:nvPr/>
        </p:nvGrpSpPr>
        <p:grpSpPr>
          <a:xfrm>
            <a:off x="5791712" y="2682957"/>
            <a:ext cx="1766875" cy="678001"/>
            <a:chOff x="5860517" y="2768654"/>
            <a:chExt cx="1766875" cy="678001"/>
          </a:xfrm>
        </p:grpSpPr>
        <p:sp>
          <p:nvSpPr>
            <p:cNvPr id="47" name="任意多边形 82">
              <a:extLst>
                <a:ext uri="{FF2B5EF4-FFF2-40B4-BE49-F238E27FC236}">
                  <a16:creationId xmlns:a16="http://schemas.microsoft.com/office/drawing/2014/main" id="{96486EE3-DA19-49C9-AA36-82045F41B5A8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48" name="PA_文本框 42">
              <a:extLst>
                <a:ext uri="{FF2B5EF4-FFF2-40B4-BE49-F238E27FC236}">
                  <a16:creationId xmlns:a16="http://schemas.microsoft.com/office/drawing/2014/main" id="{5044FF1C-BE09-4B29-BD13-18AED07B5396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音量</a:t>
              </a: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6910909A-B3B2-4696-B93A-E0871E2A10A0}"/>
              </a:ext>
            </a:extLst>
          </p:cNvPr>
          <p:cNvGrpSpPr/>
          <p:nvPr/>
        </p:nvGrpSpPr>
        <p:grpSpPr>
          <a:xfrm>
            <a:off x="8027953" y="2682957"/>
            <a:ext cx="1766875" cy="678001"/>
            <a:chOff x="5860517" y="2768654"/>
            <a:chExt cx="1766875" cy="678001"/>
          </a:xfrm>
        </p:grpSpPr>
        <p:sp>
          <p:nvSpPr>
            <p:cNvPr id="50" name="任意多边形 82">
              <a:extLst>
                <a:ext uri="{FF2B5EF4-FFF2-40B4-BE49-F238E27FC236}">
                  <a16:creationId xmlns:a16="http://schemas.microsoft.com/office/drawing/2014/main" id="{A736F20A-D18D-4D19-AB49-9D45289026C5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51" name="PA_文本框 42">
              <a:extLst>
                <a:ext uri="{FF2B5EF4-FFF2-40B4-BE49-F238E27FC236}">
                  <a16:creationId xmlns:a16="http://schemas.microsoft.com/office/drawing/2014/main" id="{B8A1EBA3-0492-4084-B9AF-F4821F432CE7}"/>
                </a:ext>
              </a:extLst>
            </p:cNvPr>
            <p:cNvSpPr txBox="1"/>
            <p:nvPr>
              <p:custDataLst>
                <p:tags r:id="rId9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音调</a:t>
              </a:r>
            </a:p>
          </p:txBody>
        </p:sp>
      </p:grp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EA580E06-8ECA-4B10-8CCB-5E39B7BC667D}"/>
              </a:ext>
            </a:extLst>
          </p:cNvPr>
          <p:cNvGrpSpPr/>
          <p:nvPr/>
        </p:nvGrpSpPr>
        <p:grpSpPr>
          <a:xfrm>
            <a:off x="10153140" y="2682957"/>
            <a:ext cx="1766875" cy="678001"/>
            <a:chOff x="5860517" y="2768654"/>
            <a:chExt cx="1766875" cy="678001"/>
          </a:xfrm>
        </p:grpSpPr>
        <p:sp>
          <p:nvSpPr>
            <p:cNvPr id="53" name="任意多边形 82">
              <a:extLst>
                <a:ext uri="{FF2B5EF4-FFF2-40B4-BE49-F238E27FC236}">
                  <a16:creationId xmlns:a16="http://schemas.microsoft.com/office/drawing/2014/main" id="{D0E1A08C-0585-4578-BE81-57D7420BF4FB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54" name="PA_文本框 42">
              <a:extLst>
                <a:ext uri="{FF2B5EF4-FFF2-40B4-BE49-F238E27FC236}">
                  <a16:creationId xmlns:a16="http://schemas.microsoft.com/office/drawing/2014/main" id="{A9197983-6FBA-4FCD-B19B-23803EB16107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节奏</a:t>
              </a: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3C51249-7018-4E34-A186-36CE4B41126B}"/>
              </a:ext>
            </a:extLst>
          </p:cNvPr>
          <p:cNvGrpSpPr/>
          <p:nvPr/>
        </p:nvGrpSpPr>
        <p:grpSpPr>
          <a:xfrm>
            <a:off x="5772028" y="4004425"/>
            <a:ext cx="1809122" cy="678001"/>
            <a:chOff x="5840833" y="2768654"/>
            <a:chExt cx="1809122" cy="678001"/>
          </a:xfrm>
        </p:grpSpPr>
        <p:sp>
          <p:nvSpPr>
            <p:cNvPr id="56" name="任意多边形 82">
              <a:extLst>
                <a:ext uri="{FF2B5EF4-FFF2-40B4-BE49-F238E27FC236}">
                  <a16:creationId xmlns:a16="http://schemas.microsoft.com/office/drawing/2014/main" id="{D3BF9B52-0A64-4D89-8452-DC5E75479C3B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57" name="PA_文本框 42">
              <a:extLst>
                <a:ext uri="{FF2B5EF4-FFF2-40B4-BE49-F238E27FC236}">
                  <a16:creationId xmlns:a16="http://schemas.microsoft.com/office/drawing/2014/main" id="{9BF7EB5A-21F3-4DC9-B488-3A6D124732E6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5840833" y="2846044"/>
              <a:ext cx="18091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朗读30M</a:t>
              </a: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6C0D4BE8-F877-4A7C-9EB8-E751D7909578}"/>
              </a:ext>
            </a:extLst>
          </p:cNvPr>
          <p:cNvGrpSpPr/>
          <p:nvPr/>
        </p:nvGrpSpPr>
        <p:grpSpPr>
          <a:xfrm>
            <a:off x="8027953" y="4004425"/>
            <a:ext cx="1766875" cy="678001"/>
            <a:chOff x="5860517" y="2768654"/>
            <a:chExt cx="1766875" cy="678001"/>
          </a:xfrm>
        </p:grpSpPr>
        <p:sp>
          <p:nvSpPr>
            <p:cNvPr id="59" name="任意多边形 82">
              <a:extLst>
                <a:ext uri="{FF2B5EF4-FFF2-40B4-BE49-F238E27FC236}">
                  <a16:creationId xmlns:a16="http://schemas.microsoft.com/office/drawing/2014/main" id="{85088009-D278-4048-A64E-856DBD6048C9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0" name="PA_文本框 42">
              <a:extLst>
                <a:ext uri="{FF2B5EF4-FFF2-40B4-BE49-F238E27FC236}">
                  <a16:creationId xmlns:a16="http://schemas.microsoft.com/office/drawing/2014/main" id="{E9FDE556-CEA4-4302-A6DB-0F93191D540C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5929324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讲故事</a:t>
              </a:r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CE7A5450-6255-4D32-87BA-1356BC34E7DB}"/>
              </a:ext>
            </a:extLst>
          </p:cNvPr>
          <p:cNvGrpSpPr/>
          <p:nvPr/>
        </p:nvGrpSpPr>
        <p:grpSpPr>
          <a:xfrm>
            <a:off x="10153140" y="4004425"/>
            <a:ext cx="1766875" cy="678001"/>
            <a:chOff x="5860517" y="2768654"/>
            <a:chExt cx="1766875" cy="678001"/>
          </a:xfrm>
        </p:grpSpPr>
        <p:sp>
          <p:nvSpPr>
            <p:cNvPr id="62" name="任意多边形 82">
              <a:extLst>
                <a:ext uri="{FF2B5EF4-FFF2-40B4-BE49-F238E27FC236}">
                  <a16:creationId xmlns:a16="http://schemas.microsoft.com/office/drawing/2014/main" id="{E80F415C-AA71-4FF1-9108-477FF856D842}"/>
                </a:ext>
              </a:extLst>
            </p:cNvPr>
            <p:cNvSpPr/>
            <p:nvPr/>
          </p:nvSpPr>
          <p:spPr bwMode="auto">
            <a:xfrm rot="5400000">
              <a:off x="6404954" y="2224217"/>
              <a:ext cx="678001" cy="1766875"/>
            </a:xfrm>
            <a:prstGeom prst="roundRect">
              <a:avLst/>
            </a:prstGeom>
            <a:solidFill>
              <a:srgbClr val="C00000">
                <a:alpha val="76000"/>
              </a:srgbClr>
            </a:solidFill>
            <a:ln algn="ctr" cap="flat" cmpd="sng" w="25400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宋体"/>
              </a:endParaRPr>
            </a:p>
          </p:txBody>
        </p:sp>
        <p:sp>
          <p:nvSpPr>
            <p:cNvPr id="63" name="PA_文本框 42">
              <a:extLst>
                <a:ext uri="{FF2B5EF4-FFF2-40B4-BE49-F238E27FC236}">
                  <a16:creationId xmlns:a16="http://schemas.microsoft.com/office/drawing/2014/main" id="{48239F26-2E7A-4250-9357-D96072325D28}"/>
                </a:ext>
              </a:extLst>
            </p:cNvPr>
            <p:cNvSpPr txBox="1"/>
            <p:nvPr>
              <p:custDataLst>
                <p:tags r:id="rId13"/>
              </p:custDataLst>
            </p:nvPr>
          </p:nvSpPr>
          <p:spPr>
            <a:xfrm>
              <a:off x="5929325" y="2846044"/>
              <a:ext cx="162926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b0300000000000000" pitchFamily="34" typeface="冬青黑体简体中文 W3"/>
                  <a:ea charset="-122" panose="020b0300000000000000" pitchFamily="34" typeface="冬青黑体简体中文 W3"/>
                </a:rPr>
                <a:t>练呼吸</a:t>
              </a:r>
            </a:p>
          </p:txBody>
        </p:sp>
      </p:grpSp>
    </p:spTree>
    <p:extLst>
      <p:ext uri="{BB962C8B-B14F-4D97-AF65-F5344CB8AC3E}">
        <p14:creationId val="318088837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  <p:cond delay="0" evt="onBegin">
                          <p:tn val="30"/>
                        </p:cond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  <p:cond delay="0" evt="onBegin">
                          <p:tn val="36"/>
                        </p:cond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9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  <p:cond delay="0" evt="onBegin">
                          <p:tn val="42"/>
                        </p:cond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  <p:cond delay="0" evt="onBegin">
                          <p:tn val="48"/>
                        </p:cond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  <p:cond delay="0" evt="onBegin">
                          <p:tn val="54"/>
                        </p:cond>
                      </p:stCondLst>
                      <p:childTnLst>
                        <p:par>
                          <p:cTn fill="hold" id="5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7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PA" val="v3.0.1"/>
</p:tagLst>
</file>

<file path=ppt/tags/tag12.xml><?xml version="1.0" encoding="utf-8"?>
<p:tagLst xmlns:p="http://schemas.openxmlformats.org/presentationml/2006/main">
  <p:tag name="PA" val="v3.0.1"/>
</p:tagLst>
</file>

<file path=ppt/tags/tag13.xml><?xml version="1.0" encoding="utf-8"?>
<p:tagLst xmlns:p="http://schemas.openxmlformats.org/presentationml/2006/main">
  <p:tag name="PA" val="v3.0.1"/>
</p:tagLst>
</file>

<file path=ppt/tags/tag14.xml><?xml version="1.0" encoding="utf-8"?>
<p:tagLst xmlns:p="http://schemas.openxmlformats.org/presentationml/2006/main">
  <p:tag name="PA" val="v3.0.1"/>
</p:tagLst>
</file>

<file path=ppt/tags/tag15.xml><?xml version="1.0" encoding="utf-8"?>
<p:tagLst xmlns:p="http://schemas.openxmlformats.org/presentationml/2006/main">
  <p:tag name="PA" val="v3.0.1"/>
</p:tagLst>
</file>

<file path=ppt/tags/tag16.xml><?xml version="1.0" encoding="utf-8"?>
<p:tagLst xmlns:p="http://schemas.openxmlformats.org/presentationml/2006/main">
  <p:tag name="PA" val="v3.0.1"/>
</p:tagLst>
</file>

<file path=ppt/tags/tag17.xml><?xml version="1.0" encoding="utf-8"?>
<p:tagLst xmlns:p="http://schemas.openxmlformats.org/presentationml/2006/main">
  <p:tag name="PA" val="v3.0.1"/>
</p:tagLst>
</file>

<file path=ppt/tags/tag18.xml><?xml version="1.0" encoding="utf-8"?>
<p:tagLst xmlns:p="http://schemas.openxmlformats.org/presentationml/2006/main">
  <p:tag name="PA" val="v3.0.1"/>
</p:tagLst>
</file>

<file path=ppt/tags/tag19.xml><?xml version="1.0" encoding="utf-8"?>
<p:tagLst xmlns:p="http://schemas.openxmlformats.org/presentationml/2006/main">
  <p:tag name="PA" val="v3.0.1"/>
</p:tagLst>
</file>

<file path=ppt/tags/tag2.xml><?xml version="1.0" encoding="utf-8"?>
<p:tagLst xmlns:p="http://schemas.openxmlformats.org/presentationml/2006/main">
  <p:tag name="PA" val="v3.0.1"/>
</p:tagLst>
</file>

<file path=ppt/tags/tag20.xml><?xml version="1.0" encoding="utf-8"?>
<p:tagLst xmlns:p="http://schemas.openxmlformats.org/presentationml/2006/main">
  <p:tag name="PA" val="v3.0.1"/>
</p:tagLst>
</file>

<file path=ppt/tags/tag21.xml><?xml version="1.0" encoding="utf-8"?>
<p:tagLst xmlns:p="http://schemas.openxmlformats.org/presentationml/2006/main">
  <p:tag name="PA" val="v3.0.1"/>
</p:tagLst>
</file>

<file path=ppt/tags/tag22.xml><?xml version="1.0" encoding="utf-8"?>
<p:tagLst xmlns:p="http://schemas.openxmlformats.org/presentationml/2006/main">
  <p:tag name="PA" val="v3.0.1"/>
</p:tagLst>
</file>

<file path=ppt/tags/tag23.xml><?xml version="1.0" encoding="utf-8"?>
<p:tagLst xmlns:p="http://schemas.openxmlformats.org/presentationml/2006/main">
  <p:tag name="PA" val="v3.0.1"/>
</p:tagLst>
</file>

<file path=ppt/tags/tag24.xml><?xml version="1.0" encoding="utf-8"?>
<p:tagLst xmlns:p="http://schemas.openxmlformats.org/presentationml/2006/main">
  <p:tag name="PA" val="v3.0.1"/>
</p:tagLst>
</file>

<file path=ppt/tags/tag25.xml><?xml version="1.0" encoding="utf-8"?>
<p:tagLst xmlns:p="http://schemas.openxmlformats.org/presentationml/2006/main">
  <p:tag name="PA" val="v3.0.1"/>
</p:tagLst>
</file>

<file path=ppt/tags/tag26.xml><?xml version="1.0" encoding="utf-8"?>
<p:tagLst xmlns:p="http://schemas.openxmlformats.org/presentationml/2006/main">
  <p:tag name="PA" val="v3.0.1"/>
</p:tagLst>
</file>

<file path=ppt/tags/tag27.xml><?xml version="1.0" encoding="utf-8"?>
<p:tagLst xmlns:p="http://schemas.openxmlformats.org/presentationml/2006/main">
  <p:tag name="PA" val="v3.0.1"/>
</p:tagLst>
</file>

<file path=ppt/tags/tag28.xml><?xml version="1.0" encoding="utf-8"?>
<p:tagLst xmlns:p="http://schemas.openxmlformats.org/presentationml/2006/main">
  <p:tag name="PA" val="v3.0.1"/>
</p:tagLst>
</file>

<file path=ppt/tags/tag29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30.xml><?xml version="1.0" encoding="utf-8"?>
<p:tagLst xmlns:p="http://schemas.openxmlformats.org/presentationml/2006/main">
  <p:tag name="PA" val="v3.0.1"/>
</p:tagLst>
</file>

<file path=ppt/tags/tag31.xml><?xml version="1.0" encoding="utf-8"?>
<p:tagLst xmlns:p="http://schemas.openxmlformats.org/presentationml/2006/main">
  <p:tag name="PA" val="v3.0.1"/>
</p:tagLst>
</file>

<file path=ppt/tags/tag32.xml><?xml version="1.0" encoding="utf-8"?>
<p:tagLst xmlns:p="http://schemas.openxmlformats.org/presentationml/2006/main">
  <p:tag name="PA" val="v3.0.1"/>
</p:tagLst>
</file>

<file path=ppt/tags/tag33.xml><?xml version="1.0" encoding="utf-8"?>
<p:tagLst xmlns:p="http://schemas.openxmlformats.org/presentationml/2006/main">
  <p:tag name="PA" val="v3.0.1"/>
</p:tagLst>
</file>

<file path=ppt/tags/tag34.xml><?xml version="1.0" encoding="utf-8"?>
<p:tagLst xmlns:p="http://schemas.openxmlformats.org/presentationml/2006/main">
  <p:tag name="PA" val="v3.0.1"/>
</p:tagLst>
</file>

<file path=ppt/tags/tag35.xml><?xml version="1.0" encoding="utf-8"?>
<p:tagLst xmlns:p="http://schemas.openxmlformats.org/presentationml/2006/main">
  <p:tag name="PA" val="v3.0.1"/>
</p:tagLst>
</file>

<file path=ppt/tags/tag36.xml><?xml version="1.0" encoding="utf-8"?>
<p:tagLst xmlns:p="http://schemas.openxmlformats.org/presentationml/2006/main">
  <p:tag name="PA" val="v3.0.1"/>
</p:tagLst>
</file>

<file path=ppt/tags/tag37.xml><?xml version="1.0" encoding="utf-8"?>
<p:tagLst xmlns:p="http://schemas.openxmlformats.org/presentationml/2006/main">
  <p:tag name="PA" val="v3.0.1"/>
</p:tagLst>
</file>

<file path=ppt/tags/tag38.xml><?xml version="1.0" encoding="utf-8"?>
<p:tagLst xmlns:p="http://schemas.openxmlformats.org/presentationml/2006/main">
  <p:tag name="PA" val="v3.0.1"/>
</p:tagLst>
</file>

<file path=ppt/tags/tag39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40.xml><?xml version="1.0" encoding="utf-8"?>
<p:tagLst xmlns:p="http://schemas.openxmlformats.org/presentationml/2006/main">
  <p:tag name="PA" val="v3.0.1"/>
</p:tagLst>
</file>

<file path=ppt/tags/tag41.xml><?xml version="1.0" encoding="utf-8"?>
<p:tagLst xmlns:p="http://schemas.openxmlformats.org/presentationml/2006/main">
  <p:tag name="PA" val="v3.0.1"/>
</p:tagLst>
</file>

<file path=ppt/tags/tag42.xml><?xml version="1.0" encoding="utf-8"?>
<p:tagLst xmlns:p="http://schemas.openxmlformats.org/presentationml/2006/main">
  <p:tag name="PA" val="v3.0.1"/>
</p:tagLst>
</file>

<file path=ppt/tags/tag43.xml><?xml version="1.0" encoding="utf-8"?>
<p:tagLst xmlns:p="http://schemas.openxmlformats.org/presentationml/2006/main">
  <p:tag name="PA" val="v3.0.1"/>
</p:tagLst>
</file>

<file path=ppt/tags/tag44.xml><?xml version="1.0" encoding="utf-8"?>
<p:tagLst xmlns:p="http://schemas.openxmlformats.org/presentationml/2006/main">
  <p:tag name="PA" val="v3.0.1"/>
</p:tagLst>
</file>

<file path=ppt/tags/tag45.xml><?xml version="1.0" encoding="utf-8"?>
<p:tagLst xmlns:p="http://schemas.openxmlformats.org/presentationml/2006/main">
  <p:tag name="PA" val="v3.0.1"/>
</p:tagLst>
</file>

<file path=ppt/tags/tag46.xml><?xml version="1.0" encoding="utf-8"?>
<p:tagLst xmlns:p="http://schemas.openxmlformats.org/presentationml/2006/main">
  <p:tag name="PA" val="v3.0.1"/>
</p:tagLst>
</file>

<file path=ppt/tags/tag47.xml><?xml version="1.0" encoding="utf-8"?>
<p:tagLst xmlns:p="http://schemas.openxmlformats.org/presentationml/2006/main">
  <p:tag name="PA" val="v3.0.1"/>
</p:tagLst>
</file>

<file path=ppt/tags/tag48.xml><?xml version="1.0" encoding="utf-8"?>
<p:tagLst xmlns:p="http://schemas.openxmlformats.org/presentationml/2006/main">
  <p:tag name="PA" val="v3.0.1"/>
</p:tagLst>
</file>

<file path=ppt/tags/tag49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50.xml><?xml version="1.0" encoding="utf-8"?>
<p:tagLst xmlns:p="http://schemas.openxmlformats.org/presentationml/2006/main">
  <p:tag name="PA" val="v3.0.1"/>
</p:tagLst>
</file>

<file path=ppt/tags/tag51.xml><?xml version="1.0" encoding="utf-8"?>
<p:tagLst xmlns:p="http://schemas.openxmlformats.org/presentationml/2006/main">
  <p:tag name="PA" val="v3.0.1"/>
</p:tagLst>
</file>

<file path=ppt/tags/tag52.xml><?xml version="1.0" encoding="utf-8"?>
<p:tagLst xmlns:p="http://schemas.openxmlformats.org/presentationml/2006/main">
  <p:tag name="PA" val="v3.0.1"/>
</p:tagLst>
</file>

<file path=ppt/tags/tag53.xml><?xml version="1.0" encoding="utf-8"?>
<p:tagLst xmlns:p="http://schemas.openxmlformats.org/presentationml/2006/main">
  <p:tag name="PA" val="v3.0.1"/>
</p:tagLst>
</file>

<file path=ppt/tags/tag54.xml><?xml version="1.0" encoding="utf-8"?>
<p:tagLst xmlns:p="http://schemas.openxmlformats.org/presentationml/2006/main">
  <p:tag name="PA" val="v3.0.1"/>
</p:tagLst>
</file>

<file path=ppt/tags/tag55.xml><?xml version="1.0" encoding="utf-8"?>
<p:tagLst xmlns:p="http://schemas.openxmlformats.org/presentationml/2006/main">
  <p:tag name="PA" val="v3.0.1"/>
</p:tagLst>
</file>

<file path=ppt/tags/tag56.xml><?xml version="1.0" encoding="utf-8"?>
<p:tagLst xmlns:p="http://schemas.openxmlformats.org/presentationml/2006/main">
  <p:tag name="PA" val="v3.0.1"/>
</p:tagLst>
</file>

<file path=ppt/tags/tag57.xml><?xml version="1.0" encoding="utf-8"?>
<p:tagLst xmlns:p="http://schemas.openxmlformats.org/presentationml/2006/main">
  <p:tag name="PA" val="v3.0.1"/>
</p:tagLst>
</file>

<file path=ppt/tags/tag58.xml><?xml version="1.0" encoding="utf-8"?>
<p:tagLst xmlns:p="http://schemas.openxmlformats.org/presentationml/2006/main">
  <p:tag name="PA" val="v3.0.1"/>
</p:tagLst>
</file>

<file path=ppt/tags/tag59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60.xml><?xml version="1.0" encoding="utf-8"?>
<p:tagLst xmlns:p="http://schemas.openxmlformats.org/presentationml/2006/main">
  <p:tag name="PA" val="v3.0.1"/>
</p:tagLst>
</file>

<file path=ppt/tags/tag61.xml><?xml version="1.0" encoding="utf-8"?>
<p:tagLst xmlns:p="http://schemas.openxmlformats.org/presentationml/2006/main">
  <p:tag name="PA" val="v3.0.1"/>
</p:tagLst>
</file>

<file path=ppt/tags/tag62.xml><?xml version="1.0" encoding="utf-8"?>
<p:tagLst xmlns:p="http://schemas.openxmlformats.org/presentationml/2006/main">
  <p:tag name="PA" val="v3.0.1"/>
</p:tagLst>
</file>

<file path=ppt/tags/tag63.xml><?xml version="1.0" encoding="utf-8"?>
<p:tagLst xmlns:p="http://schemas.openxmlformats.org/presentationml/2006/main">
  <p:tag name="PA" val="v3.0.1"/>
</p:tagLst>
</file>

<file path=ppt/tags/tag64.xml><?xml version="1.0" encoding="utf-8"?>
<p:tagLst xmlns:p="http://schemas.openxmlformats.org/presentationml/2006/main">
  <p:tag name="PA" val="v3.0.1"/>
</p:tagLst>
</file>

<file path=ppt/tags/tag65.xml><?xml version="1.0" encoding="utf-8"?>
<p:tagLst xmlns:p="http://schemas.openxmlformats.org/presentationml/2006/main">
  <p:tag name="PA" val="v3.0.1"/>
</p:tagLst>
</file>

<file path=ppt/tags/tag66.xml><?xml version="1.0" encoding="utf-8"?>
<p:tagLst xmlns:p="http://schemas.openxmlformats.org/presentationml/2006/main">
  <p:tag name="PA" val="v3.0.1"/>
</p:tagLst>
</file>

<file path=ppt/tags/tag67.xml><?xml version="1.0" encoding="utf-8"?>
<p:tagLst xmlns:p="http://schemas.openxmlformats.org/presentationml/2006/main">
  <p:tag name="PA" val="v3.0.1"/>
</p:tagLst>
</file>

<file path=ppt/tags/tag68.xml><?xml version="1.0" encoding="utf-8"?>
<p:tagLst xmlns:p="http://schemas.openxmlformats.org/presentationml/2006/main">
  <p:tag name="PA" val="v3.0.1"/>
</p:tagLst>
</file>

<file path=ppt/tags/tag69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70.xml><?xml version="1.0" encoding="utf-8"?>
<p:tagLst xmlns:p="http://schemas.openxmlformats.org/presentationml/2006/main">
  <p:tag name="PA" val="v3.0.1"/>
</p:tagLst>
</file>

<file path=ppt/tags/tag71.xml><?xml version="1.0" encoding="utf-8"?>
<p:tagLst xmlns:p="http://schemas.openxmlformats.org/presentationml/2006/main">
  <p:tag name="PA" val="v3.0.1"/>
</p:tagLst>
</file>

<file path=ppt/tags/tag72.xml><?xml version="1.0" encoding="utf-8"?>
<p:tagLst xmlns:p="http://schemas.openxmlformats.org/presentationml/2006/main">
  <p:tag name="PA" val="v3.0.1"/>
</p:tagLst>
</file>

<file path=ppt/tags/tag73.xml><?xml version="1.0" encoding="utf-8"?>
<p:tagLst xmlns:p="http://schemas.openxmlformats.org/presentationml/2006/main">
  <p:tag name="PA" val="v3.0.1"/>
</p:tagLst>
</file>

<file path=ppt/tags/tag74.xml><?xml version="1.0" encoding="utf-8"?>
<p:tagLst xmlns:p="http://schemas.openxmlformats.org/presentationml/2006/main">
  <p:tag name="PA" val="v3.0.1"/>
</p:tagLst>
</file>

<file path=ppt/tags/tag75.xml><?xml version="1.0" encoding="utf-8"?>
<p:tagLst xmlns:p="http://schemas.openxmlformats.org/presentationml/2006/main">
  <p:tag name="PA" val="v3.0.1"/>
</p:tagLst>
</file>

<file path=ppt/tags/tag76.xml><?xml version="1.0" encoding="utf-8"?>
<p:tagLst xmlns:p="http://schemas.openxmlformats.org/presentationml/2006/main">
  <p:tag name="PA" val="v3.0.1"/>
</p:tagLst>
</file>

<file path=ppt/tags/tag77.xml><?xml version="1.0" encoding="utf-8"?>
<p:tagLst xmlns:p="http://schemas.openxmlformats.org/presentationml/2006/main">
  <p:tag name="PA" val="v3.0.1"/>
</p:tagLst>
</file>

<file path=ppt/tags/tag78.xml><?xml version="1.0" encoding="utf-8"?>
<p:tagLst xmlns:p="http://schemas.openxmlformats.org/presentationml/2006/main">
  <p:tag name="PA" val="v3.0.1"/>
</p:tagLst>
</file>

<file path=ppt/tags/tag79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80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00000"/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84</Paragraphs>
  <Slides>12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1">
      <vt:lpstr>Arial</vt:lpstr>
      <vt:lpstr>等线 Light</vt:lpstr>
      <vt:lpstr>等线</vt:lpstr>
      <vt:lpstr>Calibri Light</vt:lpstr>
      <vt:lpstr>Calibri</vt:lpstr>
      <vt:lpstr>冬青黑体简体中文 W3</vt:lpstr>
      <vt:lpstr>Century Gothic</vt:lpstr>
      <vt:lpstr>宋体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2021-08-22T11:55:36Z</dcterms:created>
  <cp:lastPrinted>2021-08-22T11:55:36Z</cp:lastPrinted>
  <dcterms:modified xsi:type="dcterms:W3CDTF">2021-08-22T05:36:59Z</dcterms:modified>
  <cp:revision>1</cp:revision>
</cp:coreProperties>
</file>