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18844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5920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43740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91957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27627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62808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9652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14763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78060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74832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63268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659D-6C0C-4544-86B5-EC3BC5F83A2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5050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7432122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0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40648682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9008084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12563693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04551868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47921944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26580332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9408379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5015071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8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33730336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9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7357661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35025034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0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820656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24752488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21317908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35804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05808981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51298178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3540555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47475210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7064315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8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1799549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9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393904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0</Paragraphs>
  <Slides>23</Slides>
  <Notes>0</Notes>
  <TotalTime>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7">
      <vt:lpstr>Arial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2013-06-05T07:17:41Z</dcterms:created>
  <cp:lastModifiedBy>kan</cp:lastModifiedBy>
  <dcterms:modified xsi:type="dcterms:W3CDTF">2021-08-20T11:13:19Z</dcterms:modified>
  <cp:revision>3</cp:revision>
  <dc:title>PowerPoint 演示文稿</dc:title>
</cp:coreProperties>
</file>